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Masters/slideMaster9.xml" ContentType="application/vnd.openxmlformats-officedocument.presentationml.slideMaster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25" r:id="rId2"/>
    <p:sldMasterId id="2147483757" r:id="rId3"/>
    <p:sldMasterId id="2147483815" r:id="rId4"/>
    <p:sldMasterId id="2147483817" r:id="rId5"/>
    <p:sldMasterId id="2147483819" r:id="rId6"/>
    <p:sldMasterId id="2147483821" r:id="rId7"/>
    <p:sldMasterId id="2147483823" r:id="rId8"/>
    <p:sldMasterId id="2147483845" r:id="rId9"/>
  </p:sldMasterIdLst>
  <p:notesMasterIdLst>
    <p:notesMasterId r:id="rId69"/>
  </p:notesMasterIdLst>
  <p:sldIdLst>
    <p:sldId id="651" r:id="rId10"/>
    <p:sldId id="1168" r:id="rId11"/>
    <p:sldId id="1167" r:id="rId12"/>
    <p:sldId id="1170" r:id="rId13"/>
    <p:sldId id="1320" r:id="rId14"/>
    <p:sldId id="1321" r:id="rId15"/>
    <p:sldId id="1322" r:id="rId16"/>
    <p:sldId id="1262" r:id="rId17"/>
    <p:sldId id="1350" r:id="rId18"/>
    <p:sldId id="1351" r:id="rId19"/>
    <p:sldId id="1169" r:id="rId20"/>
    <p:sldId id="1284" r:id="rId21"/>
    <p:sldId id="1261" r:id="rId22"/>
    <p:sldId id="1326" r:id="rId23"/>
    <p:sldId id="1328" r:id="rId24"/>
    <p:sldId id="1171" r:id="rId25"/>
    <p:sldId id="1352" r:id="rId26"/>
    <p:sldId id="1331" r:id="rId27"/>
    <p:sldId id="1332" r:id="rId28"/>
    <p:sldId id="1285" r:id="rId29"/>
    <p:sldId id="1329" r:id="rId30"/>
    <p:sldId id="1333" r:id="rId31"/>
    <p:sldId id="1349" r:id="rId32"/>
    <p:sldId id="1289" r:id="rId33"/>
    <p:sldId id="1286" r:id="rId34"/>
    <p:sldId id="1290" r:id="rId35"/>
    <p:sldId id="1295" r:id="rId36"/>
    <p:sldId id="1287" r:id="rId37"/>
    <p:sldId id="1335" r:id="rId38"/>
    <p:sldId id="1338" r:id="rId39"/>
    <p:sldId id="1339" r:id="rId40"/>
    <p:sldId id="1340" r:id="rId41"/>
    <p:sldId id="1292" r:id="rId42"/>
    <p:sldId id="1343" r:id="rId43"/>
    <p:sldId id="1294" r:id="rId44"/>
    <p:sldId id="1348" r:id="rId45"/>
    <p:sldId id="1301" r:id="rId46"/>
    <p:sldId id="1346" r:id="rId47"/>
    <p:sldId id="1298" r:id="rId48"/>
    <p:sldId id="1347" r:id="rId49"/>
    <p:sldId id="1299" r:id="rId50"/>
    <p:sldId id="1314" r:id="rId51"/>
    <p:sldId id="1306" r:id="rId52"/>
    <p:sldId id="1300" r:id="rId53"/>
    <p:sldId id="1302" r:id="rId54"/>
    <p:sldId id="1304" r:id="rId55"/>
    <p:sldId id="1293" r:id="rId56"/>
    <p:sldId id="1313" r:id="rId57"/>
    <p:sldId id="1312" r:id="rId58"/>
    <p:sldId id="1310" r:id="rId59"/>
    <p:sldId id="1361" r:id="rId60"/>
    <p:sldId id="1353" r:id="rId61"/>
    <p:sldId id="1354" r:id="rId62"/>
    <p:sldId id="1355" r:id="rId63"/>
    <p:sldId id="1356" r:id="rId64"/>
    <p:sldId id="1357" r:id="rId65"/>
    <p:sldId id="1358" r:id="rId66"/>
    <p:sldId id="1360" r:id="rId67"/>
    <p:sldId id="1305" r:id="rId6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66"/>
    <a:srgbClr val="003366"/>
    <a:srgbClr val="0066CC"/>
    <a:srgbClr val="0099CC"/>
    <a:srgbClr val="006699"/>
    <a:srgbClr val="9933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5" autoAdjust="0"/>
    <p:restoredTop sz="88567" autoAdjust="0"/>
  </p:normalViewPr>
  <p:slideViewPr>
    <p:cSldViewPr>
      <p:cViewPr varScale="1">
        <p:scale>
          <a:sx n="67" d="100"/>
          <a:sy n="67" d="100"/>
        </p:scale>
        <p:origin x="-4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7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788A4E-A8ED-450C-B17B-B8DC7F966D2C}" type="doc">
      <dgm:prSet loTypeId="urn:microsoft.com/office/officeart/2005/8/layout/radial5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74616D9-D014-45D2-A048-6301033D4B07}">
      <dgm:prSet phldrT="[Text]"/>
      <dgm:spPr/>
      <dgm:t>
        <a:bodyPr/>
        <a:lstStyle/>
        <a:p>
          <a:r>
            <a:rPr lang="en-US" b="1" i="0" baseline="0" dirty="0" smtClean="0">
              <a:solidFill>
                <a:schemeClr val="bg1">
                  <a:lumMod val="95000"/>
                </a:schemeClr>
              </a:solidFill>
            </a:rPr>
            <a:t>BANCO DE SANGRE</a:t>
          </a:r>
          <a:endParaRPr lang="en-US" b="1" i="0" baseline="0" dirty="0">
            <a:solidFill>
              <a:schemeClr val="bg1">
                <a:lumMod val="95000"/>
              </a:schemeClr>
            </a:solidFill>
          </a:endParaRPr>
        </a:p>
      </dgm:t>
    </dgm:pt>
    <dgm:pt modelId="{10FA4FCD-3787-47AE-A9EC-3166D6C7E470}" type="parTrans" cxnId="{C11E15BC-1547-4B0D-9145-08C24929960F}">
      <dgm:prSet/>
      <dgm:spPr/>
      <dgm:t>
        <a:bodyPr/>
        <a:lstStyle/>
        <a:p>
          <a:endParaRPr lang="en-US"/>
        </a:p>
      </dgm:t>
    </dgm:pt>
    <dgm:pt modelId="{1693D310-654A-4133-BBB1-7A008F26B8B7}" type="sibTrans" cxnId="{C11E15BC-1547-4B0D-9145-08C24929960F}">
      <dgm:prSet/>
      <dgm:spPr/>
      <dgm:t>
        <a:bodyPr/>
        <a:lstStyle/>
        <a:p>
          <a:endParaRPr lang="en-US"/>
        </a:p>
      </dgm:t>
    </dgm:pt>
    <dgm:pt modelId="{02BBD962-F862-4C82-B92F-530FF0010601}">
      <dgm:prSet phldrT="[Text]" custT="1"/>
      <dgm:spPr/>
      <dgm:t>
        <a:bodyPr/>
        <a:lstStyle/>
        <a:p>
          <a:r>
            <a:rPr lang="en-US" sz="1000" baseline="0" dirty="0" smtClean="0"/>
            <a:t>PROMOCION Y COLECTA</a:t>
          </a:r>
          <a:endParaRPr lang="en-US" sz="1000" baseline="0" dirty="0"/>
        </a:p>
      </dgm:t>
    </dgm:pt>
    <dgm:pt modelId="{62F4B551-5D41-4993-A4F7-1F601F75EE2E}" type="parTrans" cxnId="{B51E140A-DABB-4372-B1BB-2FE1A4BDBC83}">
      <dgm:prSet/>
      <dgm:spPr/>
      <dgm:t>
        <a:bodyPr/>
        <a:lstStyle/>
        <a:p>
          <a:endParaRPr lang="en-US"/>
        </a:p>
      </dgm:t>
    </dgm:pt>
    <dgm:pt modelId="{4359D0C5-B114-46A3-9FC1-78CB59CC95B3}" type="sibTrans" cxnId="{B51E140A-DABB-4372-B1BB-2FE1A4BDBC83}">
      <dgm:prSet/>
      <dgm:spPr/>
      <dgm:t>
        <a:bodyPr/>
        <a:lstStyle/>
        <a:p>
          <a:endParaRPr lang="en-US"/>
        </a:p>
      </dgm:t>
    </dgm:pt>
    <dgm:pt modelId="{E4678312-0013-4543-8B32-300FE0368ADB}">
      <dgm:prSet phldrT="[Text]"/>
      <dgm:spPr/>
      <dgm:t>
        <a:bodyPr/>
        <a:lstStyle/>
        <a:p>
          <a:r>
            <a:rPr lang="en-US" dirty="0" smtClean="0"/>
            <a:t>LABORATORIOS</a:t>
          </a:r>
          <a:endParaRPr lang="en-US" dirty="0"/>
        </a:p>
      </dgm:t>
    </dgm:pt>
    <dgm:pt modelId="{E52C8A90-6C4E-468A-9376-ABB14383758C}" type="parTrans" cxnId="{AECE9951-2AC1-4898-8E6A-78B2729A6DCE}">
      <dgm:prSet/>
      <dgm:spPr/>
      <dgm:t>
        <a:bodyPr/>
        <a:lstStyle/>
        <a:p>
          <a:endParaRPr lang="en-US"/>
        </a:p>
      </dgm:t>
    </dgm:pt>
    <dgm:pt modelId="{8A877846-FE49-4ACF-85E2-899D539F5319}" type="sibTrans" cxnId="{AECE9951-2AC1-4898-8E6A-78B2729A6DCE}">
      <dgm:prSet/>
      <dgm:spPr/>
      <dgm:t>
        <a:bodyPr/>
        <a:lstStyle/>
        <a:p>
          <a:endParaRPr lang="en-US"/>
        </a:p>
      </dgm:t>
    </dgm:pt>
    <dgm:pt modelId="{5A80C3AC-846B-4A42-887A-025EC685E4E7}">
      <dgm:prSet phldrT="[Text]" custT="1"/>
      <dgm:spPr/>
      <dgm:t>
        <a:bodyPr/>
        <a:lstStyle/>
        <a:p>
          <a:r>
            <a:rPr lang="en-US" sz="720" baseline="0" dirty="0" smtClean="0"/>
            <a:t>PROCESAMIENTO</a:t>
          </a:r>
          <a:endParaRPr lang="en-US" sz="720" baseline="0" dirty="0"/>
        </a:p>
      </dgm:t>
    </dgm:pt>
    <dgm:pt modelId="{CC195575-4DAD-431E-8996-1A8571877354}" type="parTrans" cxnId="{7B16244A-A03A-49F2-A64F-C9878CDD8433}">
      <dgm:prSet/>
      <dgm:spPr/>
      <dgm:t>
        <a:bodyPr/>
        <a:lstStyle/>
        <a:p>
          <a:endParaRPr lang="en-US"/>
        </a:p>
      </dgm:t>
    </dgm:pt>
    <dgm:pt modelId="{03565CAA-85DE-423A-A369-A3BE058AF28E}" type="sibTrans" cxnId="{7B16244A-A03A-49F2-A64F-C9878CDD8433}">
      <dgm:prSet/>
      <dgm:spPr/>
      <dgm:t>
        <a:bodyPr/>
        <a:lstStyle/>
        <a:p>
          <a:endParaRPr lang="en-US"/>
        </a:p>
      </dgm:t>
    </dgm:pt>
    <dgm:pt modelId="{19EAE94E-AC43-4D7E-965A-CB388858284A}">
      <dgm:prSet phldrT="[Text]" custT="1"/>
      <dgm:spPr/>
      <dgm:t>
        <a:bodyPr/>
        <a:lstStyle/>
        <a:p>
          <a:r>
            <a:rPr lang="en-US" sz="700" baseline="0" dirty="0" smtClean="0"/>
            <a:t>ALMACENAMIENTO Y DESPACHO</a:t>
          </a:r>
          <a:endParaRPr lang="en-US" sz="700" baseline="0" dirty="0"/>
        </a:p>
      </dgm:t>
    </dgm:pt>
    <dgm:pt modelId="{8FB8E4CA-C0EF-41A0-969D-9FA6F0D4C566}" type="parTrans" cxnId="{297379E5-6D1F-44DC-80F8-BCCF456E86EF}">
      <dgm:prSet/>
      <dgm:spPr/>
      <dgm:t>
        <a:bodyPr/>
        <a:lstStyle/>
        <a:p>
          <a:endParaRPr lang="en-US"/>
        </a:p>
      </dgm:t>
    </dgm:pt>
    <dgm:pt modelId="{EDCAFFFB-8DFF-42F7-B24F-CA5855645405}" type="sibTrans" cxnId="{297379E5-6D1F-44DC-80F8-BCCF456E86EF}">
      <dgm:prSet/>
      <dgm:spPr/>
      <dgm:t>
        <a:bodyPr/>
        <a:lstStyle/>
        <a:p>
          <a:endParaRPr lang="en-US"/>
        </a:p>
      </dgm:t>
    </dgm:pt>
    <dgm:pt modelId="{CFB8CE56-920D-4696-BD8D-1AAA135FC0CA}" type="pres">
      <dgm:prSet presAssocID="{A1788A4E-A8ED-450C-B17B-B8DC7F966D2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E8A54-6761-49EF-9359-0C2C874B4BEC}" type="pres">
      <dgm:prSet presAssocID="{774616D9-D014-45D2-A048-6301033D4B07}" presName="centerShape" presStyleLbl="node0" presStyleIdx="0" presStyleCnt="1"/>
      <dgm:spPr/>
      <dgm:t>
        <a:bodyPr/>
        <a:lstStyle/>
        <a:p>
          <a:endParaRPr lang="en-US"/>
        </a:p>
      </dgm:t>
    </dgm:pt>
    <dgm:pt modelId="{86866E80-983E-45E7-95D0-7B3108286D6C}" type="pres">
      <dgm:prSet presAssocID="{62F4B551-5D41-4993-A4F7-1F601F75EE2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3C31ACB4-3EB8-4503-939A-2C92E7CBE48E}" type="pres">
      <dgm:prSet presAssocID="{62F4B551-5D41-4993-A4F7-1F601F75EE2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B4BFDE7-C21B-406F-8F5D-36DDFA543C06}" type="pres">
      <dgm:prSet presAssocID="{02BBD962-F862-4C82-B92F-530FF001060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E29C4-93CC-420F-8C0F-CA4ABCFFF124}" type="pres">
      <dgm:prSet presAssocID="{E52C8A90-6C4E-468A-9376-ABB14383758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53E00CF7-714C-4582-8168-CA559ADD1651}" type="pres">
      <dgm:prSet presAssocID="{E52C8A90-6C4E-468A-9376-ABB14383758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531A05E-A6FD-473F-A905-E51E23635863}" type="pres">
      <dgm:prSet presAssocID="{E4678312-0013-4543-8B32-300FE0368AD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072BA-D202-4127-8914-D263F445852C}" type="pres">
      <dgm:prSet presAssocID="{CC195575-4DAD-431E-8996-1A8571877354}" presName="parTrans" presStyleLbl="sibTrans2D1" presStyleIdx="2" presStyleCnt="4"/>
      <dgm:spPr/>
      <dgm:t>
        <a:bodyPr/>
        <a:lstStyle/>
        <a:p>
          <a:endParaRPr lang="en-US"/>
        </a:p>
      </dgm:t>
    </dgm:pt>
    <dgm:pt modelId="{D06210C8-7A49-4DBD-9AAB-F069D0366D7E}" type="pres">
      <dgm:prSet presAssocID="{CC195575-4DAD-431E-8996-1A857187735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37945FC-B960-48E0-9F41-A0E699AD5153}" type="pres">
      <dgm:prSet presAssocID="{5A80C3AC-846B-4A42-887A-025EC685E4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C1F11-98AD-447F-ABFE-42145EDA02EF}" type="pres">
      <dgm:prSet presAssocID="{8FB8E4CA-C0EF-41A0-969D-9FA6F0D4C566}" presName="parTrans" presStyleLbl="sibTrans2D1" presStyleIdx="3" presStyleCnt="4"/>
      <dgm:spPr/>
      <dgm:t>
        <a:bodyPr/>
        <a:lstStyle/>
        <a:p>
          <a:endParaRPr lang="en-US"/>
        </a:p>
      </dgm:t>
    </dgm:pt>
    <dgm:pt modelId="{6513482C-CEB1-4CCC-BD1E-CEFD9A1F2376}" type="pres">
      <dgm:prSet presAssocID="{8FB8E4CA-C0EF-41A0-969D-9FA6F0D4C56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2D9BC5D-F853-4B28-BBD5-2134D12A953A}" type="pres">
      <dgm:prSet presAssocID="{19EAE94E-AC43-4D7E-965A-CB388858284A}" presName="node" presStyleLbl="node1" presStyleIdx="3" presStyleCnt="4" custScaleX="107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F8F1C5-E57D-4939-80E2-027C4993C736}" type="presOf" srcId="{CC195575-4DAD-431E-8996-1A8571877354}" destId="{D64072BA-D202-4127-8914-D263F445852C}" srcOrd="0" destOrd="0" presId="urn:microsoft.com/office/officeart/2005/8/layout/radial5"/>
    <dgm:cxn modelId="{BDF41E78-5193-4948-9C53-97E3AFADAAA4}" type="presOf" srcId="{A1788A4E-A8ED-450C-B17B-B8DC7F966D2C}" destId="{CFB8CE56-920D-4696-BD8D-1AAA135FC0CA}" srcOrd="0" destOrd="0" presId="urn:microsoft.com/office/officeart/2005/8/layout/radial5"/>
    <dgm:cxn modelId="{F862B9AE-0F75-454D-BE98-06D73D631ACD}" type="presOf" srcId="{E52C8A90-6C4E-468A-9376-ABB14383758C}" destId="{53E00CF7-714C-4582-8168-CA559ADD1651}" srcOrd="1" destOrd="0" presId="urn:microsoft.com/office/officeart/2005/8/layout/radial5"/>
    <dgm:cxn modelId="{562785F8-CF53-4E5A-B53D-B5DB5D5D5914}" type="presOf" srcId="{8FB8E4CA-C0EF-41A0-969D-9FA6F0D4C566}" destId="{BFBC1F11-98AD-447F-ABFE-42145EDA02EF}" srcOrd="0" destOrd="0" presId="urn:microsoft.com/office/officeart/2005/8/layout/radial5"/>
    <dgm:cxn modelId="{C11E15BC-1547-4B0D-9145-08C24929960F}" srcId="{A1788A4E-A8ED-450C-B17B-B8DC7F966D2C}" destId="{774616D9-D014-45D2-A048-6301033D4B07}" srcOrd="0" destOrd="0" parTransId="{10FA4FCD-3787-47AE-A9EC-3166D6C7E470}" sibTransId="{1693D310-654A-4133-BBB1-7A008F26B8B7}"/>
    <dgm:cxn modelId="{62222F92-A213-4570-8513-D538E276A450}" type="presOf" srcId="{CC195575-4DAD-431E-8996-1A8571877354}" destId="{D06210C8-7A49-4DBD-9AAB-F069D0366D7E}" srcOrd="1" destOrd="0" presId="urn:microsoft.com/office/officeart/2005/8/layout/radial5"/>
    <dgm:cxn modelId="{6D6F1D4C-BDC3-45EF-85EA-A81DC2DE6985}" type="presOf" srcId="{62F4B551-5D41-4993-A4F7-1F601F75EE2E}" destId="{3C31ACB4-3EB8-4503-939A-2C92E7CBE48E}" srcOrd="1" destOrd="0" presId="urn:microsoft.com/office/officeart/2005/8/layout/radial5"/>
    <dgm:cxn modelId="{7B16244A-A03A-49F2-A64F-C9878CDD8433}" srcId="{774616D9-D014-45D2-A048-6301033D4B07}" destId="{5A80C3AC-846B-4A42-887A-025EC685E4E7}" srcOrd="2" destOrd="0" parTransId="{CC195575-4DAD-431E-8996-1A8571877354}" sibTransId="{03565CAA-85DE-423A-A369-A3BE058AF28E}"/>
    <dgm:cxn modelId="{A584F86A-D864-4EB7-8D2A-21D34FAFD9A0}" type="presOf" srcId="{19EAE94E-AC43-4D7E-965A-CB388858284A}" destId="{B2D9BC5D-F853-4B28-BBD5-2134D12A953A}" srcOrd="0" destOrd="0" presId="urn:microsoft.com/office/officeart/2005/8/layout/radial5"/>
    <dgm:cxn modelId="{C308F130-4457-4053-8C92-3061B7844D0F}" type="presOf" srcId="{62F4B551-5D41-4993-A4F7-1F601F75EE2E}" destId="{86866E80-983E-45E7-95D0-7B3108286D6C}" srcOrd="0" destOrd="0" presId="urn:microsoft.com/office/officeart/2005/8/layout/radial5"/>
    <dgm:cxn modelId="{297379E5-6D1F-44DC-80F8-BCCF456E86EF}" srcId="{774616D9-D014-45D2-A048-6301033D4B07}" destId="{19EAE94E-AC43-4D7E-965A-CB388858284A}" srcOrd="3" destOrd="0" parTransId="{8FB8E4CA-C0EF-41A0-969D-9FA6F0D4C566}" sibTransId="{EDCAFFFB-8DFF-42F7-B24F-CA5855645405}"/>
    <dgm:cxn modelId="{AECE9951-2AC1-4898-8E6A-78B2729A6DCE}" srcId="{774616D9-D014-45D2-A048-6301033D4B07}" destId="{E4678312-0013-4543-8B32-300FE0368ADB}" srcOrd="1" destOrd="0" parTransId="{E52C8A90-6C4E-468A-9376-ABB14383758C}" sibTransId="{8A877846-FE49-4ACF-85E2-899D539F5319}"/>
    <dgm:cxn modelId="{45A3E0BA-1708-40B9-8043-34B3FBC5337C}" type="presOf" srcId="{5A80C3AC-846B-4A42-887A-025EC685E4E7}" destId="{137945FC-B960-48E0-9F41-A0E699AD5153}" srcOrd="0" destOrd="0" presId="urn:microsoft.com/office/officeart/2005/8/layout/radial5"/>
    <dgm:cxn modelId="{12F76287-CE1F-4392-B74E-2F4AAB68A797}" type="presOf" srcId="{8FB8E4CA-C0EF-41A0-969D-9FA6F0D4C566}" destId="{6513482C-CEB1-4CCC-BD1E-CEFD9A1F2376}" srcOrd="1" destOrd="0" presId="urn:microsoft.com/office/officeart/2005/8/layout/radial5"/>
    <dgm:cxn modelId="{8A2B5A7E-C6E5-452F-AC64-73745829F10C}" type="presOf" srcId="{774616D9-D014-45D2-A048-6301033D4B07}" destId="{079E8A54-6761-49EF-9359-0C2C874B4BEC}" srcOrd="0" destOrd="0" presId="urn:microsoft.com/office/officeart/2005/8/layout/radial5"/>
    <dgm:cxn modelId="{CC7E2695-BAEB-4AF1-9DBE-B59FCDF00A42}" type="presOf" srcId="{E4678312-0013-4543-8B32-300FE0368ADB}" destId="{3531A05E-A6FD-473F-A905-E51E23635863}" srcOrd="0" destOrd="0" presId="urn:microsoft.com/office/officeart/2005/8/layout/radial5"/>
    <dgm:cxn modelId="{A972989B-263A-43C4-A18F-DF8835023EAC}" type="presOf" srcId="{E52C8A90-6C4E-468A-9376-ABB14383758C}" destId="{F6CE29C4-93CC-420F-8C0F-CA4ABCFFF124}" srcOrd="0" destOrd="0" presId="urn:microsoft.com/office/officeart/2005/8/layout/radial5"/>
    <dgm:cxn modelId="{48E07525-D911-4540-9DEB-D82D1003FCDE}" type="presOf" srcId="{02BBD962-F862-4C82-B92F-530FF0010601}" destId="{1B4BFDE7-C21B-406F-8F5D-36DDFA543C06}" srcOrd="0" destOrd="0" presId="urn:microsoft.com/office/officeart/2005/8/layout/radial5"/>
    <dgm:cxn modelId="{B51E140A-DABB-4372-B1BB-2FE1A4BDBC83}" srcId="{774616D9-D014-45D2-A048-6301033D4B07}" destId="{02BBD962-F862-4C82-B92F-530FF0010601}" srcOrd="0" destOrd="0" parTransId="{62F4B551-5D41-4993-A4F7-1F601F75EE2E}" sibTransId="{4359D0C5-B114-46A3-9FC1-78CB59CC95B3}"/>
    <dgm:cxn modelId="{238EB285-B943-477C-973A-2568D4D3D8CC}" type="presParOf" srcId="{CFB8CE56-920D-4696-BD8D-1AAA135FC0CA}" destId="{079E8A54-6761-49EF-9359-0C2C874B4BEC}" srcOrd="0" destOrd="0" presId="urn:microsoft.com/office/officeart/2005/8/layout/radial5"/>
    <dgm:cxn modelId="{2B6EBAB1-7FC8-4EF3-A1FA-9851724F836A}" type="presParOf" srcId="{CFB8CE56-920D-4696-BD8D-1AAA135FC0CA}" destId="{86866E80-983E-45E7-95D0-7B3108286D6C}" srcOrd="1" destOrd="0" presId="urn:microsoft.com/office/officeart/2005/8/layout/radial5"/>
    <dgm:cxn modelId="{53254945-5A51-4D0B-8A15-6AC0C61BE6E8}" type="presParOf" srcId="{86866E80-983E-45E7-95D0-7B3108286D6C}" destId="{3C31ACB4-3EB8-4503-939A-2C92E7CBE48E}" srcOrd="0" destOrd="0" presId="urn:microsoft.com/office/officeart/2005/8/layout/radial5"/>
    <dgm:cxn modelId="{AFFD8A0B-DB5F-475E-AD14-30F1351B3407}" type="presParOf" srcId="{CFB8CE56-920D-4696-BD8D-1AAA135FC0CA}" destId="{1B4BFDE7-C21B-406F-8F5D-36DDFA543C06}" srcOrd="2" destOrd="0" presId="urn:microsoft.com/office/officeart/2005/8/layout/radial5"/>
    <dgm:cxn modelId="{981D4C65-2941-4122-B875-9DA4242DD75D}" type="presParOf" srcId="{CFB8CE56-920D-4696-BD8D-1AAA135FC0CA}" destId="{F6CE29C4-93CC-420F-8C0F-CA4ABCFFF124}" srcOrd="3" destOrd="0" presId="urn:microsoft.com/office/officeart/2005/8/layout/radial5"/>
    <dgm:cxn modelId="{27570954-0B21-495C-97C1-159DA9678F2B}" type="presParOf" srcId="{F6CE29C4-93CC-420F-8C0F-CA4ABCFFF124}" destId="{53E00CF7-714C-4582-8168-CA559ADD1651}" srcOrd="0" destOrd="0" presId="urn:microsoft.com/office/officeart/2005/8/layout/radial5"/>
    <dgm:cxn modelId="{4A54B483-9A85-4F8E-80FB-E94DD3F1DD66}" type="presParOf" srcId="{CFB8CE56-920D-4696-BD8D-1AAA135FC0CA}" destId="{3531A05E-A6FD-473F-A905-E51E23635863}" srcOrd="4" destOrd="0" presId="urn:microsoft.com/office/officeart/2005/8/layout/radial5"/>
    <dgm:cxn modelId="{F7DCD15B-A6DA-4D0F-A3A0-19756EA87DD4}" type="presParOf" srcId="{CFB8CE56-920D-4696-BD8D-1AAA135FC0CA}" destId="{D64072BA-D202-4127-8914-D263F445852C}" srcOrd="5" destOrd="0" presId="urn:microsoft.com/office/officeart/2005/8/layout/radial5"/>
    <dgm:cxn modelId="{8D4F55AD-99DC-4F53-A1B7-A3EE21CD0160}" type="presParOf" srcId="{D64072BA-D202-4127-8914-D263F445852C}" destId="{D06210C8-7A49-4DBD-9AAB-F069D0366D7E}" srcOrd="0" destOrd="0" presId="urn:microsoft.com/office/officeart/2005/8/layout/radial5"/>
    <dgm:cxn modelId="{7083AA8D-76E0-4098-9B33-EE88E0FE3EE7}" type="presParOf" srcId="{CFB8CE56-920D-4696-BD8D-1AAA135FC0CA}" destId="{137945FC-B960-48E0-9F41-A0E699AD5153}" srcOrd="6" destOrd="0" presId="urn:microsoft.com/office/officeart/2005/8/layout/radial5"/>
    <dgm:cxn modelId="{F1EBE666-DBF7-4B8B-8478-0ED3A3877926}" type="presParOf" srcId="{CFB8CE56-920D-4696-BD8D-1AAA135FC0CA}" destId="{BFBC1F11-98AD-447F-ABFE-42145EDA02EF}" srcOrd="7" destOrd="0" presId="urn:microsoft.com/office/officeart/2005/8/layout/radial5"/>
    <dgm:cxn modelId="{54B97C2B-B2B9-4C88-B190-2CE4FF5C8B64}" type="presParOf" srcId="{BFBC1F11-98AD-447F-ABFE-42145EDA02EF}" destId="{6513482C-CEB1-4CCC-BD1E-CEFD9A1F2376}" srcOrd="0" destOrd="0" presId="urn:microsoft.com/office/officeart/2005/8/layout/radial5"/>
    <dgm:cxn modelId="{0475A93A-F967-402E-A448-97EEBCD54626}" type="presParOf" srcId="{CFB8CE56-920D-4696-BD8D-1AAA135FC0CA}" destId="{B2D9BC5D-F853-4B28-BBD5-2134D12A953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6FCD1-6720-4FBD-82ED-12016A496750}" type="doc">
      <dgm:prSet loTypeId="urn:microsoft.com/office/officeart/2005/8/layout/radial2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555153-65E0-4580-87BC-1D2F09702474}">
      <dgm:prSet phldrT="[Text]"/>
      <dgm:spPr/>
      <dgm:t>
        <a:bodyPr/>
        <a:lstStyle/>
        <a:p>
          <a:r>
            <a:rPr lang="en-US" b="1" i="0" baseline="0" dirty="0" smtClean="0">
              <a:solidFill>
                <a:srgbClr val="FF0000"/>
              </a:solidFill>
            </a:rPr>
            <a:t>INMUNO-HEMATOLOGIA</a:t>
          </a:r>
          <a:endParaRPr lang="en-US" b="1" i="0" baseline="0" dirty="0">
            <a:solidFill>
              <a:srgbClr val="FF0000"/>
            </a:solidFill>
          </a:endParaRPr>
        </a:p>
      </dgm:t>
    </dgm:pt>
    <dgm:pt modelId="{6D9AEEE6-3E20-4AB7-A20F-8391D1F5AAB5}" type="parTrans" cxnId="{00A9D62F-5AC3-4F90-A2C8-E3D34F1746DC}">
      <dgm:prSet/>
      <dgm:spPr/>
      <dgm:t>
        <a:bodyPr/>
        <a:lstStyle/>
        <a:p>
          <a:endParaRPr lang="en-US"/>
        </a:p>
      </dgm:t>
    </dgm:pt>
    <dgm:pt modelId="{CE3ACB47-8008-40DB-8A1B-6C084FEA7D0F}" type="sibTrans" cxnId="{00A9D62F-5AC3-4F90-A2C8-E3D34F1746DC}">
      <dgm:prSet/>
      <dgm:spPr/>
      <dgm:t>
        <a:bodyPr/>
        <a:lstStyle/>
        <a:p>
          <a:endParaRPr lang="en-US"/>
        </a:p>
      </dgm:t>
    </dgm:pt>
    <dgm:pt modelId="{FCFE4150-8CA0-4030-ABC8-6125F804D5AC}">
      <dgm:prSet phldrT="[Text]"/>
      <dgm:spPr/>
      <dgm:t>
        <a:bodyPr/>
        <a:lstStyle/>
        <a:p>
          <a:r>
            <a:rPr lang="en-US" b="1" dirty="0" smtClean="0">
              <a:solidFill>
                <a:srgbClr val="FF3300"/>
              </a:solidFill>
            </a:rPr>
            <a:t>CONTROL DE CALIDAD</a:t>
          </a:r>
          <a:endParaRPr lang="en-US" b="1" dirty="0">
            <a:solidFill>
              <a:srgbClr val="FF3300"/>
            </a:solidFill>
          </a:endParaRPr>
        </a:p>
      </dgm:t>
    </dgm:pt>
    <dgm:pt modelId="{D4EA8A12-E309-4EC9-9F31-AE2268047049}" type="parTrans" cxnId="{DBE25D60-437C-40FA-9404-48E56B4C5756}">
      <dgm:prSet/>
      <dgm:spPr/>
      <dgm:t>
        <a:bodyPr/>
        <a:lstStyle/>
        <a:p>
          <a:endParaRPr lang="en-US"/>
        </a:p>
      </dgm:t>
    </dgm:pt>
    <dgm:pt modelId="{A85A6D29-4025-4444-91DC-1EDA669843B3}" type="sibTrans" cxnId="{DBE25D60-437C-40FA-9404-48E56B4C5756}">
      <dgm:prSet/>
      <dgm:spPr/>
      <dgm:t>
        <a:bodyPr/>
        <a:lstStyle/>
        <a:p>
          <a:endParaRPr lang="en-US"/>
        </a:p>
      </dgm:t>
    </dgm:pt>
    <dgm:pt modelId="{8A59E1E1-51F5-4F47-9F76-271BA7A68C16}">
      <dgm:prSet phldrT="[Text]"/>
      <dgm:spPr/>
      <dgm:t>
        <a:bodyPr/>
        <a:lstStyle/>
        <a:p>
          <a:r>
            <a:rPr lang="en-US" b="1" i="0" baseline="0" dirty="0" smtClean="0">
              <a:solidFill>
                <a:srgbClr val="C00000"/>
              </a:solidFill>
            </a:rPr>
            <a:t>INFECCIOSAS</a:t>
          </a:r>
          <a:r>
            <a:rPr lang="en-US" dirty="0" smtClean="0"/>
            <a:t> </a:t>
          </a:r>
          <a:r>
            <a:rPr lang="en-US" b="1" i="0" baseline="0" dirty="0" smtClean="0">
              <a:solidFill>
                <a:srgbClr val="FF0000"/>
              </a:solidFill>
            </a:rPr>
            <a:t>(PCR-NAT)</a:t>
          </a:r>
          <a:endParaRPr lang="en-US" b="1" i="0" baseline="0" dirty="0">
            <a:solidFill>
              <a:srgbClr val="FF0000"/>
            </a:solidFill>
          </a:endParaRPr>
        </a:p>
      </dgm:t>
    </dgm:pt>
    <dgm:pt modelId="{DE38C794-1FDB-42EE-8A38-C91F2C7EC72C}" type="sibTrans" cxnId="{625A04DF-AE78-4221-9779-27683B1FFF83}">
      <dgm:prSet/>
      <dgm:spPr/>
      <dgm:t>
        <a:bodyPr/>
        <a:lstStyle/>
        <a:p>
          <a:endParaRPr lang="en-US"/>
        </a:p>
      </dgm:t>
    </dgm:pt>
    <dgm:pt modelId="{92287B4A-78FC-4618-90C1-DA59AFBE3696}" type="parTrans" cxnId="{625A04DF-AE78-4221-9779-27683B1FFF83}">
      <dgm:prSet/>
      <dgm:spPr/>
      <dgm:t>
        <a:bodyPr/>
        <a:lstStyle/>
        <a:p>
          <a:endParaRPr lang="en-US"/>
        </a:p>
      </dgm:t>
    </dgm:pt>
    <dgm:pt modelId="{1F083F49-B487-49FA-A25A-3F158DE79B92}" type="pres">
      <dgm:prSet presAssocID="{2456FCD1-6720-4FBD-82ED-12016A49675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F5FB33-21D7-4815-A1ED-CC8FEBCFB73A}" type="pres">
      <dgm:prSet presAssocID="{2456FCD1-6720-4FBD-82ED-12016A496750}" presName="cycle" presStyleCnt="0"/>
      <dgm:spPr/>
    </dgm:pt>
    <dgm:pt modelId="{9F3F41B4-C3E5-4F5E-BC59-FB85AB987B50}" type="pres">
      <dgm:prSet presAssocID="{2456FCD1-6720-4FBD-82ED-12016A496750}" presName="centerShape" presStyleCnt="0"/>
      <dgm:spPr/>
    </dgm:pt>
    <dgm:pt modelId="{7106AD88-7248-430E-BC10-641B2075C9E4}" type="pres">
      <dgm:prSet presAssocID="{2456FCD1-6720-4FBD-82ED-12016A496750}" presName="connSite" presStyleLbl="node1" presStyleIdx="0" presStyleCnt="4"/>
      <dgm:spPr/>
    </dgm:pt>
    <dgm:pt modelId="{A683814B-C413-40A6-A8BF-01F5125CA29E}" type="pres">
      <dgm:prSet presAssocID="{2456FCD1-6720-4FBD-82ED-12016A496750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E6294D-7B09-4B54-B610-3C4A503922E1}" type="pres">
      <dgm:prSet presAssocID="{6D9AEEE6-3E20-4AB7-A20F-8391D1F5AAB5}" presName="Name25" presStyleLbl="parChTrans1D1" presStyleIdx="0" presStyleCnt="3"/>
      <dgm:spPr/>
      <dgm:t>
        <a:bodyPr/>
        <a:lstStyle/>
        <a:p>
          <a:endParaRPr lang="en-US"/>
        </a:p>
      </dgm:t>
    </dgm:pt>
    <dgm:pt modelId="{006E3627-9237-4DD4-BF9B-DE8FBFC9314E}" type="pres">
      <dgm:prSet presAssocID="{8B555153-65E0-4580-87BC-1D2F09702474}" presName="node" presStyleCnt="0"/>
      <dgm:spPr/>
    </dgm:pt>
    <dgm:pt modelId="{2E527DB5-3BF5-4B3E-81D3-1BE12B9A38DC}" type="pres">
      <dgm:prSet presAssocID="{8B555153-65E0-4580-87BC-1D2F0970247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C2E9A-0A3E-426E-9A22-7AC53A25C505}" type="pres">
      <dgm:prSet presAssocID="{8B555153-65E0-4580-87BC-1D2F0970247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101DC-6F18-4D44-AD4D-A5EAC30B142F}" type="pres">
      <dgm:prSet presAssocID="{92287B4A-78FC-4618-90C1-DA59AFBE3696}" presName="Name25" presStyleLbl="parChTrans1D1" presStyleIdx="1" presStyleCnt="3"/>
      <dgm:spPr/>
      <dgm:t>
        <a:bodyPr/>
        <a:lstStyle/>
        <a:p>
          <a:endParaRPr lang="en-US"/>
        </a:p>
      </dgm:t>
    </dgm:pt>
    <dgm:pt modelId="{D4332BA6-7BC0-4F70-A0DE-959E7D356081}" type="pres">
      <dgm:prSet presAssocID="{8A59E1E1-51F5-4F47-9F76-271BA7A68C16}" presName="node" presStyleCnt="0"/>
      <dgm:spPr/>
    </dgm:pt>
    <dgm:pt modelId="{9E4601CD-F73F-489F-AE39-ED9AC50D48BC}" type="pres">
      <dgm:prSet presAssocID="{8A59E1E1-51F5-4F47-9F76-271BA7A68C1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FF75A-2FDE-4FD9-9F6A-41B00C411F22}" type="pres">
      <dgm:prSet presAssocID="{8A59E1E1-51F5-4F47-9F76-271BA7A68C1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29C39-C3EC-4DE4-940C-7C5D00500556}" type="pres">
      <dgm:prSet presAssocID="{D4EA8A12-E309-4EC9-9F31-AE2268047049}" presName="Name25" presStyleLbl="parChTrans1D1" presStyleIdx="2" presStyleCnt="3"/>
      <dgm:spPr/>
      <dgm:t>
        <a:bodyPr/>
        <a:lstStyle/>
        <a:p>
          <a:endParaRPr lang="en-US"/>
        </a:p>
      </dgm:t>
    </dgm:pt>
    <dgm:pt modelId="{39ECC6BF-7CAE-4A2A-99A1-94BB787F6734}" type="pres">
      <dgm:prSet presAssocID="{FCFE4150-8CA0-4030-ABC8-6125F804D5AC}" presName="node" presStyleCnt="0"/>
      <dgm:spPr/>
    </dgm:pt>
    <dgm:pt modelId="{2D297223-C3FA-4AA8-99B6-E8063447F441}" type="pres">
      <dgm:prSet presAssocID="{FCFE4150-8CA0-4030-ABC8-6125F804D5AC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C2C81-A92C-4D2E-B08E-55D625FAC1E8}" type="pres">
      <dgm:prSet presAssocID="{FCFE4150-8CA0-4030-ABC8-6125F804D5A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38C8A1-BE9A-4C42-9B8F-0ED7DD96273F}" type="presOf" srcId="{8B555153-65E0-4580-87BC-1D2F09702474}" destId="{2E527DB5-3BF5-4B3E-81D3-1BE12B9A38DC}" srcOrd="0" destOrd="0" presId="urn:microsoft.com/office/officeart/2005/8/layout/radial2"/>
    <dgm:cxn modelId="{00A9D62F-5AC3-4F90-A2C8-E3D34F1746DC}" srcId="{2456FCD1-6720-4FBD-82ED-12016A496750}" destId="{8B555153-65E0-4580-87BC-1D2F09702474}" srcOrd="0" destOrd="0" parTransId="{6D9AEEE6-3E20-4AB7-A20F-8391D1F5AAB5}" sibTransId="{CE3ACB47-8008-40DB-8A1B-6C084FEA7D0F}"/>
    <dgm:cxn modelId="{693D6377-12C0-4FFF-8FF9-9E0ADC3BD629}" type="presOf" srcId="{92287B4A-78FC-4618-90C1-DA59AFBE3696}" destId="{FEB101DC-6F18-4D44-AD4D-A5EAC30B142F}" srcOrd="0" destOrd="0" presId="urn:microsoft.com/office/officeart/2005/8/layout/radial2"/>
    <dgm:cxn modelId="{8349FC8C-DA24-4D51-B69C-F8AE1185763F}" type="presOf" srcId="{FCFE4150-8CA0-4030-ABC8-6125F804D5AC}" destId="{2D297223-C3FA-4AA8-99B6-E8063447F441}" srcOrd="0" destOrd="0" presId="urn:microsoft.com/office/officeart/2005/8/layout/radial2"/>
    <dgm:cxn modelId="{B4E124C2-89A1-43F3-8AA8-17D6667F0232}" type="presOf" srcId="{D4EA8A12-E309-4EC9-9F31-AE2268047049}" destId="{E0129C39-C3EC-4DE4-940C-7C5D00500556}" srcOrd="0" destOrd="0" presId="urn:microsoft.com/office/officeart/2005/8/layout/radial2"/>
    <dgm:cxn modelId="{625A04DF-AE78-4221-9779-27683B1FFF83}" srcId="{2456FCD1-6720-4FBD-82ED-12016A496750}" destId="{8A59E1E1-51F5-4F47-9F76-271BA7A68C16}" srcOrd="1" destOrd="0" parTransId="{92287B4A-78FC-4618-90C1-DA59AFBE3696}" sibTransId="{DE38C794-1FDB-42EE-8A38-C91F2C7EC72C}"/>
    <dgm:cxn modelId="{8F1DD5C7-8C95-42A4-AF7E-D3375C97A9F3}" type="presOf" srcId="{2456FCD1-6720-4FBD-82ED-12016A496750}" destId="{1F083F49-B487-49FA-A25A-3F158DE79B92}" srcOrd="0" destOrd="0" presId="urn:microsoft.com/office/officeart/2005/8/layout/radial2"/>
    <dgm:cxn modelId="{DBE25D60-437C-40FA-9404-48E56B4C5756}" srcId="{2456FCD1-6720-4FBD-82ED-12016A496750}" destId="{FCFE4150-8CA0-4030-ABC8-6125F804D5AC}" srcOrd="2" destOrd="0" parTransId="{D4EA8A12-E309-4EC9-9F31-AE2268047049}" sibTransId="{A85A6D29-4025-4444-91DC-1EDA669843B3}"/>
    <dgm:cxn modelId="{EA1C8EE0-F69F-4CFF-9437-BF5B21AA444E}" type="presOf" srcId="{8A59E1E1-51F5-4F47-9F76-271BA7A68C16}" destId="{9E4601CD-F73F-489F-AE39-ED9AC50D48BC}" srcOrd="0" destOrd="0" presId="urn:microsoft.com/office/officeart/2005/8/layout/radial2"/>
    <dgm:cxn modelId="{4D983FCC-40F1-462D-A1C5-3380CE40053C}" type="presOf" srcId="{6D9AEEE6-3E20-4AB7-A20F-8391D1F5AAB5}" destId="{CBE6294D-7B09-4B54-B610-3C4A503922E1}" srcOrd="0" destOrd="0" presId="urn:microsoft.com/office/officeart/2005/8/layout/radial2"/>
    <dgm:cxn modelId="{5FB0CB44-392F-4E5F-B349-2B784752519D}" type="presParOf" srcId="{1F083F49-B487-49FA-A25A-3F158DE79B92}" destId="{0EF5FB33-21D7-4815-A1ED-CC8FEBCFB73A}" srcOrd="0" destOrd="0" presId="urn:microsoft.com/office/officeart/2005/8/layout/radial2"/>
    <dgm:cxn modelId="{06FCE643-ED64-4536-8EC7-3B589C8AE68B}" type="presParOf" srcId="{0EF5FB33-21D7-4815-A1ED-CC8FEBCFB73A}" destId="{9F3F41B4-C3E5-4F5E-BC59-FB85AB987B50}" srcOrd="0" destOrd="0" presId="urn:microsoft.com/office/officeart/2005/8/layout/radial2"/>
    <dgm:cxn modelId="{FECA9B8A-8BAD-4048-8A66-C4DE642572C0}" type="presParOf" srcId="{9F3F41B4-C3E5-4F5E-BC59-FB85AB987B50}" destId="{7106AD88-7248-430E-BC10-641B2075C9E4}" srcOrd="0" destOrd="0" presId="urn:microsoft.com/office/officeart/2005/8/layout/radial2"/>
    <dgm:cxn modelId="{7EECBBCA-DC72-4DF1-A968-0E3C3BFE1FEF}" type="presParOf" srcId="{9F3F41B4-C3E5-4F5E-BC59-FB85AB987B50}" destId="{A683814B-C413-40A6-A8BF-01F5125CA29E}" srcOrd="1" destOrd="0" presId="urn:microsoft.com/office/officeart/2005/8/layout/radial2"/>
    <dgm:cxn modelId="{7B0644B6-4AF1-4A73-9CDA-A1B6F893B572}" type="presParOf" srcId="{0EF5FB33-21D7-4815-A1ED-CC8FEBCFB73A}" destId="{CBE6294D-7B09-4B54-B610-3C4A503922E1}" srcOrd="1" destOrd="0" presId="urn:microsoft.com/office/officeart/2005/8/layout/radial2"/>
    <dgm:cxn modelId="{C1DAFFC5-1D0A-4C27-95B2-BA76CF02BEBD}" type="presParOf" srcId="{0EF5FB33-21D7-4815-A1ED-CC8FEBCFB73A}" destId="{006E3627-9237-4DD4-BF9B-DE8FBFC9314E}" srcOrd="2" destOrd="0" presId="urn:microsoft.com/office/officeart/2005/8/layout/radial2"/>
    <dgm:cxn modelId="{505F797F-8D52-4045-96F4-859940AE2524}" type="presParOf" srcId="{006E3627-9237-4DD4-BF9B-DE8FBFC9314E}" destId="{2E527DB5-3BF5-4B3E-81D3-1BE12B9A38DC}" srcOrd="0" destOrd="0" presId="urn:microsoft.com/office/officeart/2005/8/layout/radial2"/>
    <dgm:cxn modelId="{BEB09FC6-DEC3-45F2-A54D-2C67D3D28763}" type="presParOf" srcId="{006E3627-9237-4DD4-BF9B-DE8FBFC9314E}" destId="{CA3C2E9A-0A3E-426E-9A22-7AC53A25C505}" srcOrd="1" destOrd="0" presId="urn:microsoft.com/office/officeart/2005/8/layout/radial2"/>
    <dgm:cxn modelId="{DD4B538F-EB36-46D3-B4D8-D237EDB57D97}" type="presParOf" srcId="{0EF5FB33-21D7-4815-A1ED-CC8FEBCFB73A}" destId="{FEB101DC-6F18-4D44-AD4D-A5EAC30B142F}" srcOrd="3" destOrd="0" presId="urn:microsoft.com/office/officeart/2005/8/layout/radial2"/>
    <dgm:cxn modelId="{23EF7BA2-91DC-4E4D-BFEE-0E7E22055686}" type="presParOf" srcId="{0EF5FB33-21D7-4815-A1ED-CC8FEBCFB73A}" destId="{D4332BA6-7BC0-4F70-A0DE-959E7D356081}" srcOrd="4" destOrd="0" presId="urn:microsoft.com/office/officeart/2005/8/layout/radial2"/>
    <dgm:cxn modelId="{F1CB3788-7B91-4D07-85DF-096312EEBFB7}" type="presParOf" srcId="{D4332BA6-7BC0-4F70-A0DE-959E7D356081}" destId="{9E4601CD-F73F-489F-AE39-ED9AC50D48BC}" srcOrd="0" destOrd="0" presId="urn:microsoft.com/office/officeart/2005/8/layout/radial2"/>
    <dgm:cxn modelId="{4DB9769F-C219-4327-BEA0-8FB67C8C8411}" type="presParOf" srcId="{D4332BA6-7BC0-4F70-A0DE-959E7D356081}" destId="{FB1FF75A-2FDE-4FD9-9F6A-41B00C411F22}" srcOrd="1" destOrd="0" presId="urn:microsoft.com/office/officeart/2005/8/layout/radial2"/>
    <dgm:cxn modelId="{DCEE619F-484D-480C-B909-C0760437BF1F}" type="presParOf" srcId="{0EF5FB33-21D7-4815-A1ED-CC8FEBCFB73A}" destId="{E0129C39-C3EC-4DE4-940C-7C5D00500556}" srcOrd="5" destOrd="0" presId="urn:microsoft.com/office/officeart/2005/8/layout/radial2"/>
    <dgm:cxn modelId="{A2715C37-48DE-475B-9B65-95480AA667AA}" type="presParOf" srcId="{0EF5FB33-21D7-4815-A1ED-CC8FEBCFB73A}" destId="{39ECC6BF-7CAE-4A2A-99A1-94BB787F6734}" srcOrd="6" destOrd="0" presId="urn:microsoft.com/office/officeart/2005/8/layout/radial2"/>
    <dgm:cxn modelId="{F1D498CD-D4E9-41A0-8CDE-6DABC5E95E31}" type="presParOf" srcId="{39ECC6BF-7CAE-4A2A-99A1-94BB787F6734}" destId="{2D297223-C3FA-4AA8-99B6-E8063447F441}" srcOrd="0" destOrd="0" presId="urn:microsoft.com/office/officeart/2005/8/layout/radial2"/>
    <dgm:cxn modelId="{EAC118F1-7F27-44D9-AEB4-1D1E04F30ED8}" type="presParOf" srcId="{39ECC6BF-7CAE-4A2A-99A1-94BB787F6734}" destId="{EE4C2C81-A92C-4D2E-B08E-55D625FAC1E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9D5B9-8035-4340-AF2B-F2557E60608B}" type="doc">
      <dgm:prSet loTypeId="urn:microsoft.com/office/officeart/2005/8/layout/target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E130EB-B9D1-473D-A40E-8C3C7149AF53}">
      <dgm:prSet phldrT="[Text]" custT="1"/>
      <dgm:spPr/>
      <dgm:t>
        <a:bodyPr/>
        <a:lstStyle/>
        <a:p>
          <a:r>
            <a:rPr lang="en-US" sz="800" b="1" i="0" baseline="0" dirty="0" smtClean="0">
              <a:solidFill>
                <a:srgbClr val="003366"/>
              </a:solidFill>
            </a:rPr>
            <a:t>COLECTA</a:t>
          </a:r>
          <a:endParaRPr lang="en-US" sz="800" b="1" i="0" baseline="0" dirty="0">
            <a:solidFill>
              <a:srgbClr val="003366"/>
            </a:solidFill>
          </a:endParaRPr>
        </a:p>
      </dgm:t>
    </dgm:pt>
    <dgm:pt modelId="{2812213C-5B42-4DC6-9A84-68320781638B}" type="parTrans" cxnId="{F8B81CA0-E96B-4887-976E-BAF9DB739EBD}">
      <dgm:prSet/>
      <dgm:spPr/>
      <dgm:t>
        <a:bodyPr/>
        <a:lstStyle/>
        <a:p>
          <a:endParaRPr lang="en-US"/>
        </a:p>
      </dgm:t>
    </dgm:pt>
    <dgm:pt modelId="{06464A14-B42C-489C-BB6D-307CD4D7A32D}" type="sibTrans" cxnId="{F8B81CA0-E96B-4887-976E-BAF9DB739EBD}">
      <dgm:prSet/>
      <dgm:spPr/>
      <dgm:t>
        <a:bodyPr/>
        <a:lstStyle/>
        <a:p>
          <a:endParaRPr lang="en-US"/>
        </a:p>
      </dgm:t>
    </dgm:pt>
    <dgm:pt modelId="{7669F16F-AF16-4EB0-8880-23931ADEE310}">
      <dgm:prSet phldrT="[Text]" custT="1"/>
      <dgm:spPr/>
      <dgm:t>
        <a:bodyPr/>
        <a:lstStyle/>
        <a:p>
          <a:r>
            <a:rPr lang="en-US" sz="800" b="1" i="0" baseline="0" dirty="0" smtClean="0">
              <a:solidFill>
                <a:srgbClr val="003366"/>
              </a:solidFill>
            </a:rPr>
            <a:t>      EN PLAZA</a:t>
          </a:r>
          <a:endParaRPr lang="en-US" sz="800" b="1" i="0" baseline="0" dirty="0">
            <a:solidFill>
              <a:srgbClr val="003366"/>
            </a:solidFill>
          </a:endParaRPr>
        </a:p>
      </dgm:t>
    </dgm:pt>
    <dgm:pt modelId="{A2ECDAF1-DA9F-4138-9E38-D7A4C30C6808}" type="parTrans" cxnId="{00ED2653-ADD6-47BE-BF50-8B9F5F272B95}">
      <dgm:prSet/>
      <dgm:spPr/>
      <dgm:t>
        <a:bodyPr/>
        <a:lstStyle/>
        <a:p>
          <a:endParaRPr lang="en-US"/>
        </a:p>
      </dgm:t>
    </dgm:pt>
    <dgm:pt modelId="{B00E3F50-B0A8-45D5-9C84-FEC4D6A957FD}" type="sibTrans" cxnId="{00ED2653-ADD6-47BE-BF50-8B9F5F272B95}">
      <dgm:prSet/>
      <dgm:spPr/>
      <dgm:t>
        <a:bodyPr/>
        <a:lstStyle/>
        <a:p>
          <a:endParaRPr lang="en-US"/>
        </a:p>
      </dgm:t>
    </dgm:pt>
    <dgm:pt modelId="{BF24D2BE-27EA-4A51-A481-ECF61B3C5D79}">
      <dgm:prSet phldrT="[Text]" custT="1"/>
      <dgm:spPr/>
      <dgm:t>
        <a:bodyPr/>
        <a:lstStyle/>
        <a:p>
          <a:r>
            <a:rPr lang="en-US" sz="800" b="1" i="0" baseline="0" dirty="0" smtClean="0">
              <a:solidFill>
                <a:srgbClr val="003366"/>
              </a:solidFill>
            </a:rPr>
            <a:t>   PROMOCION</a:t>
          </a:r>
          <a:endParaRPr lang="en-US" sz="800" b="1" i="0" baseline="0" dirty="0">
            <a:solidFill>
              <a:srgbClr val="003366"/>
            </a:solidFill>
          </a:endParaRPr>
        </a:p>
      </dgm:t>
    </dgm:pt>
    <dgm:pt modelId="{EE8E0690-9C07-4AD3-855D-F2A2335F65CB}" type="parTrans" cxnId="{660ECF85-0F39-4AC7-9424-ADC6A01A2A8D}">
      <dgm:prSet/>
      <dgm:spPr/>
      <dgm:t>
        <a:bodyPr/>
        <a:lstStyle/>
        <a:p>
          <a:endParaRPr lang="en-US"/>
        </a:p>
      </dgm:t>
    </dgm:pt>
    <dgm:pt modelId="{98E2D3B0-FD33-403E-9A0D-0914ADD01818}" type="sibTrans" cxnId="{660ECF85-0F39-4AC7-9424-ADC6A01A2A8D}">
      <dgm:prSet/>
      <dgm:spPr/>
      <dgm:t>
        <a:bodyPr/>
        <a:lstStyle/>
        <a:p>
          <a:endParaRPr lang="en-US"/>
        </a:p>
      </dgm:t>
    </dgm:pt>
    <dgm:pt modelId="{7FAD35FD-8C97-48AE-8553-580072FBE87E}" type="pres">
      <dgm:prSet presAssocID="{E849D5B9-8035-4340-AF2B-F2557E60608B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3D78DA-8272-4831-A1F7-FCF66780B1B0}" type="pres">
      <dgm:prSet presAssocID="{C6E130EB-B9D1-473D-A40E-8C3C7149AF53}" presName="circle1" presStyleLbl="lnNode1" presStyleIdx="0" presStyleCnt="3"/>
      <dgm:spPr/>
    </dgm:pt>
    <dgm:pt modelId="{3D54C978-37A8-4BF4-B5FD-BD96A873D79E}" type="pres">
      <dgm:prSet presAssocID="{C6E130EB-B9D1-473D-A40E-8C3C7149AF53}" presName="text1" presStyleLbl="revTx" presStyleIdx="0" presStyleCnt="3" custScaleX="90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2857E-3EF4-41C6-8EA7-53A9640FEF27}" type="pres">
      <dgm:prSet presAssocID="{C6E130EB-B9D1-473D-A40E-8C3C7149AF53}" presName="line1" presStyleLbl="callout" presStyleIdx="0" presStyleCnt="6"/>
      <dgm:spPr/>
    </dgm:pt>
    <dgm:pt modelId="{C42E454E-3B0E-479D-8DBF-0065ED3225AB}" type="pres">
      <dgm:prSet presAssocID="{C6E130EB-B9D1-473D-A40E-8C3C7149AF53}" presName="d1" presStyleLbl="callout" presStyleIdx="1" presStyleCnt="6"/>
      <dgm:spPr/>
    </dgm:pt>
    <dgm:pt modelId="{CE703A9F-297E-44B7-977D-43A2B6C371A3}" type="pres">
      <dgm:prSet presAssocID="{7669F16F-AF16-4EB0-8880-23931ADEE310}" presName="circle2" presStyleLbl="lnNode1" presStyleIdx="1" presStyleCnt="3"/>
      <dgm:spPr/>
    </dgm:pt>
    <dgm:pt modelId="{00853590-AD70-404D-979D-7A2A3A457FD7}" type="pres">
      <dgm:prSet presAssocID="{7669F16F-AF16-4EB0-8880-23931ADEE310}" presName="text2" presStyleLbl="revTx" presStyleIdx="1" presStyleCnt="3" custScaleX="126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C7A8B-CA2F-41A9-95B3-6BB61FFE50C9}" type="pres">
      <dgm:prSet presAssocID="{7669F16F-AF16-4EB0-8880-23931ADEE310}" presName="line2" presStyleLbl="callout" presStyleIdx="2" presStyleCnt="6"/>
      <dgm:spPr/>
    </dgm:pt>
    <dgm:pt modelId="{460E646F-29F1-4C25-9A30-ED27D6AF440C}" type="pres">
      <dgm:prSet presAssocID="{7669F16F-AF16-4EB0-8880-23931ADEE310}" presName="d2" presStyleLbl="callout" presStyleIdx="3" presStyleCnt="6"/>
      <dgm:spPr/>
    </dgm:pt>
    <dgm:pt modelId="{DF5C766C-D965-476A-BBA6-D02360B90F74}" type="pres">
      <dgm:prSet presAssocID="{BF24D2BE-27EA-4A51-A481-ECF61B3C5D79}" presName="circle3" presStyleLbl="lnNode1" presStyleIdx="2" presStyleCnt="3"/>
      <dgm:spPr/>
    </dgm:pt>
    <dgm:pt modelId="{C30CF50E-A497-41E9-970D-C821FDD15401}" type="pres">
      <dgm:prSet presAssocID="{BF24D2BE-27EA-4A51-A481-ECF61B3C5D79}" presName="text3" presStyleLbl="revTx" presStyleIdx="2" presStyleCnt="3" custScaleX="108571" custScaleY="120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5D2F8-368E-4D79-BD95-1338D80BAEF8}" type="pres">
      <dgm:prSet presAssocID="{BF24D2BE-27EA-4A51-A481-ECF61B3C5D79}" presName="line3" presStyleLbl="callout" presStyleIdx="4" presStyleCnt="6"/>
      <dgm:spPr/>
    </dgm:pt>
    <dgm:pt modelId="{860F3161-22C3-4016-8C03-6EF7053FFB12}" type="pres">
      <dgm:prSet presAssocID="{BF24D2BE-27EA-4A51-A481-ECF61B3C5D79}" presName="d3" presStyleLbl="callout" presStyleIdx="5" presStyleCnt="6"/>
      <dgm:spPr/>
    </dgm:pt>
  </dgm:ptLst>
  <dgm:cxnLst>
    <dgm:cxn modelId="{660ECF85-0F39-4AC7-9424-ADC6A01A2A8D}" srcId="{E849D5B9-8035-4340-AF2B-F2557E60608B}" destId="{BF24D2BE-27EA-4A51-A481-ECF61B3C5D79}" srcOrd="2" destOrd="0" parTransId="{EE8E0690-9C07-4AD3-855D-F2A2335F65CB}" sibTransId="{98E2D3B0-FD33-403E-9A0D-0914ADD01818}"/>
    <dgm:cxn modelId="{EC641617-5900-4201-8631-2B743202B51D}" type="presOf" srcId="{BF24D2BE-27EA-4A51-A481-ECF61B3C5D79}" destId="{C30CF50E-A497-41E9-970D-C821FDD15401}" srcOrd="0" destOrd="0" presId="urn:microsoft.com/office/officeart/2005/8/layout/target1"/>
    <dgm:cxn modelId="{6012A21C-3DE3-40DF-8DCD-1B661F528F97}" type="presOf" srcId="{C6E130EB-B9D1-473D-A40E-8C3C7149AF53}" destId="{3D54C978-37A8-4BF4-B5FD-BD96A873D79E}" srcOrd="0" destOrd="0" presId="urn:microsoft.com/office/officeart/2005/8/layout/target1"/>
    <dgm:cxn modelId="{00ED2653-ADD6-47BE-BF50-8B9F5F272B95}" srcId="{E849D5B9-8035-4340-AF2B-F2557E60608B}" destId="{7669F16F-AF16-4EB0-8880-23931ADEE310}" srcOrd="1" destOrd="0" parTransId="{A2ECDAF1-DA9F-4138-9E38-D7A4C30C6808}" sibTransId="{B00E3F50-B0A8-45D5-9C84-FEC4D6A957FD}"/>
    <dgm:cxn modelId="{D56FEC5D-FE8F-4FF1-8C62-405EDAE068D9}" type="presOf" srcId="{7669F16F-AF16-4EB0-8880-23931ADEE310}" destId="{00853590-AD70-404D-979D-7A2A3A457FD7}" srcOrd="0" destOrd="0" presId="urn:microsoft.com/office/officeart/2005/8/layout/target1"/>
    <dgm:cxn modelId="{F8B81CA0-E96B-4887-976E-BAF9DB739EBD}" srcId="{E849D5B9-8035-4340-AF2B-F2557E60608B}" destId="{C6E130EB-B9D1-473D-A40E-8C3C7149AF53}" srcOrd="0" destOrd="0" parTransId="{2812213C-5B42-4DC6-9A84-68320781638B}" sibTransId="{06464A14-B42C-489C-BB6D-307CD4D7A32D}"/>
    <dgm:cxn modelId="{DAF7D04B-0B92-48D2-9536-97CC5620B704}" type="presOf" srcId="{E849D5B9-8035-4340-AF2B-F2557E60608B}" destId="{7FAD35FD-8C97-48AE-8553-580072FBE87E}" srcOrd="0" destOrd="0" presId="urn:microsoft.com/office/officeart/2005/8/layout/target1"/>
    <dgm:cxn modelId="{59382175-4C04-4614-890D-89A875A622D7}" type="presParOf" srcId="{7FAD35FD-8C97-48AE-8553-580072FBE87E}" destId="{9F3D78DA-8272-4831-A1F7-FCF66780B1B0}" srcOrd="0" destOrd="0" presId="urn:microsoft.com/office/officeart/2005/8/layout/target1"/>
    <dgm:cxn modelId="{3E768374-E025-4D06-BA3C-050A2291EFDE}" type="presParOf" srcId="{7FAD35FD-8C97-48AE-8553-580072FBE87E}" destId="{3D54C978-37A8-4BF4-B5FD-BD96A873D79E}" srcOrd="1" destOrd="0" presId="urn:microsoft.com/office/officeart/2005/8/layout/target1"/>
    <dgm:cxn modelId="{CBCF1ED7-C6C3-483F-BE24-EE4A99FA5B9D}" type="presParOf" srcId="{7FAD35FD-8C97-48AE-8553-580072FBE87E}" destId="{B782857E-3EF4-41C6-8EA7-53A9640FEF27}" srcOrd="2" destOrd="0" presId="urn:microsoft.com/office/officeart/2005/8/layout/target1"/>
    <dgm:cxn modelId="{83EACCB1-40E2-4DB7-9FB1-02D5F9C776CB}" type="presParOf" srcId="{7FAD35FD-8C97-48AE-8553-580072FBE87E}" destId="{C42E454E-3B0E-479D-8DBF-0065ED3225AB}" srcOrd="3" destOrd="0" presId="urn:microsoft.com/office/officeart/2005/8/layout/target1"/>
    <dgm:cxn modelId="{77D93F67-B657-4848-996A-0E1F3031FEBF}" type="presParOf" srcId="{7FAD35FD-8C97-48AE-8553-580072FBE87E}" destId="{CE703A9F-297E-44B7-977D-43A2B6C371A3}" srcOrd="4" destOrd="0" presId="urn:microsoft.com/office/officeart/2005/8/layout/target1"/>
    <dgm:cxn modelId="{C7E39AD3-544C-4639-B601-AB297EB34644}" type="presParOf" srcId="{7FAD35FD-8C97-48AE-8553-580072FBE87E}" destId="{00853590-AD70-404D-979D-7A2A3A457FD7}" srcOrd="5" destOrd="0" presId="urn:microsoft.com/office/officeart/2005/8/layout/target1"/>
    <dgm:cxn modelId="{4BF67983-93D9-4EE3-9BAA-179306F5F1D1}" type="presParOf" srcId="{7FAD35FD-8C97-48AE-8553-580072FBE87E}" destId="{A8DC7A8B-CA2F-41A9-95B3-6BB61FFE50C9}" srcOrd="6" destOrd="0" presId="urn:microsoft.com/office/officeart/2005/8/layout/target1"/>
    <dgm:cxn modelId="{BC888BFD-5B73-41FA-A4D6-313C33500F66}" type="presParOf" srcId="{7FAD35FD-8C97-48AE-8553-580072FBE87E}" destId="{460E646F-29F1-4C25-9A30-ED27D6AF440C}" srcOrd="7" destOrd="0" presId="urn:microsoft.com/office/officeart/2005/8/layout/target1"/>
    <dgm:cxn modelId="{C0C746E9-7C60-44E8-8549-FCFE0B03851A}" type="presParOf" srcId="{7FAD35FD-8C97-48AE-8553-580072FBE87E}" destId="{DF5C766C-D965-476A-BBA6-D02360B90F74}" srcOrd="8" destOrd="0" presId="urn:microsoft.com/office/officeart/2005/8/layout/target1"/>
    <dgm:cxn modelId="{54826CBC-DA26-4315-98C7-8E720954C919}" type="presParOf" srcId="{7FAD35FD-8C97-48AE-8553-580072FBE87E}" destId="{C30CF50E-A497-41E9-970D-C821FDD15401}" srcOrd="9" destOrd="0" presId="urn:microsoft.com/office/officeart/2005/8/layout/target1"/>
    <dgm:cxn modelId="{BB383033-1AB0-430F-93B5-6DE30B1297BF}" type="presParOf" srcId="{7FAD35FD-8C97-48AE-8553-580072FBE87E}" destId="{0F65D2F8-368E-4D79-BD95-1338D80BAEF8}" srcOrd="10" destOrd="0" presId="urn:microsoft.com/office/officeart/2005/8/layout/target1"/>
    <dgm:cxn modelId="{1D1EEA1D-51C8-4FDA-B129-9886E48455B8}" type="presParOf" srcId="{7FAD35FD-8C97-48AE-8553-580072FBE87E}" destId="{860F3161-22C3-4016-8C03-6EF7053FFB1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303FEB-8752-4A5D-B950-EF4EDC6EFDC3}" type="doc">
      <dgm:prSet loTypeId="urn:microsoft.com/office/officeart/2005/8/layout/radial2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4E122C-AD47-4C54-89FB-E7192EA1E03A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CENTRI-FUGACION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6D064B-E9C2-45AF-9F92-78C7E5C2B829}" type="parTrans" cxnId="{26DC8590-B1BD-41D7-A1B2-0713FCCF888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3518D2-3AA7-4D29-805B-6334365738AF}" type="sibTrans" cxnId="{26DC8590-B1BD-41D7-A1B2-0713FCCF888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AA197F-C6F3-442F-A428-C7018C936A77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FRACCIO-NAMIENTO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A4AB30-3970-4A43-A44B-43E61A8AA201}" type="parTrans" cxnId="{133733D0-9563-4CFB-A91E-3D36455F2D3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089868-B45E-4861-97FB-51D885C014DF}" type="sibTrans" cxnId="{133733D0-9563-4CFB-A91E-3D36455F2D3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39B34B-863C-4416-9AD7-DCB5E4313901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PROCESOS ESPECIALES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423B1A-5BC7-46BB-8582-85AFAF1F8B35}" type="parTrans" cxnId="{C6D6E26E-E160-4367-B08E-F9A709A08DC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5DD7AC-7415-4C57-A52A-59B7EB5E8EC6}" type="sibTrans" cxnId="{C6D6E26E-E160-4367-B08E-F9A709A08DC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88B924-C4BE-498C-8A55-C9C07246638C}">
      <dgm:prSet phldrT="[Text]" custT="1"/>
      <dgm:spPr/>
      <dgm:t>
        <a:bodyPr/>
        <a:lstStyle/>
        <a:p>
          <a:r>
            <a:rPr lang="en-US" sz="8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ALICUOTAS</a:t>
          </a:r>
          <a:endParaRPr lang="en-US" sz="800" b="1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1FBA-BBC3-4609-B8E3-6B600F7A4148}" type="parTrans" cxnId="{BE3132BF-8437-41F6-8B2E-7CD87942F82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0B0C06-3081-40F9-972C-3534C8287415}" type="sibTrans" cxnId="{BE3132BF-8437-41F6-8B2E-7CD87942F82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741EC2-7FE7-47A2-8EEF-48F486ED9D21}">
      <dgm:prSet phldrT="[Text]" custT="1"/>
      <dgm:spPr/>
      <dgm:t>
        <a:bodyPr/>
        <a:lstStyle/>
        <a:p>
          <a:r>
            <a:rPr lang="en-US" sz="8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FILTRACION</a:t>
          </a:r>
          <a:endParaRPr lang="en-US" sz="800" b="1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0489AF-6C5E-4329-BFFF-5F294C70D596}" type="parTrans" cxnId="{98D6921B-13E3-4FE5-8691-4DD1820B68E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84843-DFF0-493E-970A-17119C49D9EF}" type="sibTrans" cxnId="{98D6921B-13E3-4FE5-8691-4DD1820B68E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941864-56E3-4ED8-9325-C10B3800459D}">
      <dgm:prSet phldrT="[Text]" custT="1"/>
      <dgm:spPr/>
      <dgm:t>
        <a:bodyPr/>
        <a:lstStyle/>
        <a:p>
          <a:r>
            <a:rPr lang="en-US" sz="8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POOLING</a:t>
          </a:r>
          <a:endParaRPr lang="en-US" sz="800" b="1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EB83AD-4243-4D28-A4E3-1DA869ADA6F3}" type="parTrans" cxnId="{AE8F507D-AD80-41F0-B428-39B7667A85FC}">
      <dgm:prSet/>
      <dgm:spPr/>
    </dgm:pt>
    <dgm:pt modelId="{C4106EE4-AA59-433E-A5F1-8A742BAF531C}" type="sibTrans" cxnId="{AE8F507D-AD80-41F0-B428-39B7667A85FC}">
      <dgm:prSet/>
      <dgm:spPr/>
    </dgm:pt>
    <dgm:pt modelId="{159D2967-F5B0-4DBA-8241-C4E13BD93802}">
      <dgm:prSet phldrT="[Text]" custT="1"/>
      <dgm:spPr/>
      <dgm:t>
        <a:bodyPr/>
        <a:lstStyle/>
        <a:p>
          <a:r>
            <a:rPr lang="en-US" sz="8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IRRADIACION</a:t>
          </a:r>
          <a:endParaRPr lang="en-US" sz="800" b="1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F62C1-1741-4244-9C52-B54466E9CDD1}" type="parTrans" cxnId="{7BE43C0C-752B-4304-861A-1042DC1C48C6}">
      <dgm:prSet/>
      <dgm:spPr/>
    </dgm:pt>
    <dgm:pt modelId="{078B5A90-E7EC-4654-8DB3-545942821DE0}" type="sibTrans" cxnId="{7BE43C0C-752B-4304-861A-1042DC1C48C6}">
      <dgm:prSet/>
      <dgm:spPr/>
    </dgm:pt>
    <dgm:pt modelId="{242DA40F-08D5-4249-AB0E-2F881D60C406}" type="pres">
      <dgm:prSet presAssocID="{C8303FEB-8752-4A5D-B950-EF4EDC6EFDC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2D4A91-613E-4AC5-8D4D-14DA51C47314}" type="pres">
      <dgm:prSet presAssocID="{C8303FEB-8752-4A5D-B950-EF4EDC6EFDC3}" presName="cycle" presStyleCnt="0"/>
      <dgm:spPr/>
    </dgm:pt>
    <dgm:pt modelId="{914346CD-135A-4596-B352-09CBB07F2935}" type="pres">
      <dgm:prSet presAssocID="{C8303FEB-8752-4A5D-B950-EF4EDC6EFDC3}" presName="centerShape" presStyleCnt="0"/>
      <dgm:spPr/>
    </dgm:pt>
    <dgm:pt modelId="{FD226373-4C9E-4896-8DDB-F45DC90C1EC0}" type="pres">
      <dgm:prSet presAssocID="{C8303FEB-8752-4A5D-B950-EF4EDC6EFDC3}" presName="connSite" presStyleLbl="node1" presStyleIdx="0" presStyleCnt="4"/>
      <dgm:spPr/>
    </dgm:pt>
    <dgm:pt modelId="{A451FA48-D16C-4E68-A102-8FB220D53142}" type="pres">
      <dgm:prSet presAssocID="{C8303FEB-8752-4A5D-B950-EF4EDC6EFDC3}" presName="visible" presStyleLbl="node1" presStyleIdx="0" presStyleCnt="4" custScaleX="123027" custScaleY="1697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0E5B6E-E627-4990-B1D7-7898FC9144E4}" type="pres">
      <dgm:prSet presAssocID="{E46D064B-E9C2-45AF-9F92-78C7E5C2B829}" presName="Name25" presStyleLbl="parChTrans1D1" presStyleIdx="0" presStyleCnt="3"/>
      <dgm:spPr/>
      <dgm:t>
        <a:bodyPr/>
        <a:lstStyle/>
        <a:p>
          <a:endParaRPr lang="en-US"/>
        </a:p>
      </dgm:t>
    </dgm:pt>
    <dgm:pt modelId="{598D1CC7-EB7B-4E52-A558-D4ECB7271A5A}" type="pres">
      <dgm:prSet presAssocID="{654E122C-AD47-4C54-89FB-E7192EA1E03A}" presName="node" presStyleCnt="0"/>
      <dgm:spPr/>
    </dgm:pt>
    <dgm:pt modelId="{6522EC0D-A83B-47D8-A3D5-B314B2EAD5AB}" type="pres">
      <dgm:prSet presAssocID="{654E122C-AD47-4C54-89FB-E7192EA1E03A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76125-92AA-4C86-9410-E88CDEEFD3FC}" type="pres">
      <dgm:prSet presAssocID="{654E122C-AD47-4C54-89FB-E7192EA1E03A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C75-D88F-492A-872B-AF6DE7135E58}" type="pres">
      <dgm:prSet presAssocID="{21A4AB30-3970-4A43-A44B-43E61A8AA201}" presName="Name25" presStyleLbl="parChTrans1D1" presStyleIdx="1" presStyleCnt="3"/>
      <dgm:spPr/>
      <dgm:t>
        <a:bodyPr/>
        <a:lstStyle/>
        <a:p>
          <a:endParaRPr lang="en-US"/>
        </a:p>
      </dgm:t>
    </dgm:pt>
    <dgm:pt modelId="{FECFC8DE-F72D-470E-AC80-A1868403096D}" type="pres">
      <dgm:prSet presAssocID="{49AA197F-C6F3-442F-A428-C7018C936A77}" presName="node" presStyleCnt="0"/>
      <dgm:spPr/>
    </dgm:pt>
    <dgm:pt modelId="{BB309F82-C84A-4034-B4B5-9E15344F6489}" type="pres">
      <dgm:prSet presAssocID="{49AA197F-C6F3-442F-A428-C7018C936A77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1DAC6-8AEC-49E2-AA78-21534B876B80}" type="pres">
      <dgm:prSet presAssocID="{49AA197F-C6F3-442F-A428-C7018C936A77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3104F-75E1-47E2-943A-75AD2E79F2DC}" type="pres">
      <dgm:prSet presAssocID="{BB423B1A-5BC7-46BB-8582-85AFAF1F8B35}" presName="Name25" presStyleLbl="parChTrans1D1" presStyleIdx="2" presStyleCnt="3"/>
      <dgm:spPr/>
      <dgm:t>
        <a:bodyPr/>
        <a:lstStyle/>
        <a:p>
          <a:endParaRPr lang="en-US"/>
        </a:p>
      </dgm:t>
    </dgm:pt>
    <dgm:pt modelId="{B6621A4B-BF6F-467A-8F0D-73EAC8A0E19A}" type="pres">
      <dgm:prSet presAssocID="{CB39B34B-863C-4416-9AD7-DCB5E4313901}" presName="node" presStyleCnt="0"/>
      <dgm:spPr/>
    </dgm:pt>
    <dgm:pt modelId="{B6BFFB32-C4EC-437A-8F12-C8ED32CF3660}" type="pres">
      <dgm:prSet presAssocID="{CB39B34B-863C-4416-9AD7-DCB5E4313901}" presName="parentNode" presStyleLbl="node1" presStyleIdx="3" presStyleCnt="4" custScaleX="993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1AB66-8C9F-4E43-BC3B-0B38BAC61A00}" type="pres">
      <dgm:prSet presAssocID="{CB39B34B-863C-4416-9AD7-DCB5E4313901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277386-E928-4C78-8492-98F18B471B5D}" type="presOf" srcId="{BB423B1A-5BC7-46BB-8582-85AFAF1F8B35}" destId="{67C3104F-75E1-47E2-943A-75AD2E79F2DC}" srcOrd="0" destOrd="0" presId="urn:microsoft.com/office/officeart/2005/8/layout/radial2"/>
    <dgm:cxn modelId="{C6D6E26E-E160-4367-B08E-F9A709A08DC7}" srcId="{C8303FEB-8752-4A5D-B950-EF4EDC6EFDC3}" destId="{CB39B34B-863C-4416-9AD7-DCB5E4313901}" srcOrd="2" destOrd="0" parTransId="{BB423B1A-5BC7-46BB-8582-85AFAF1F8B35}" sibTransId="{795DD7AC-7415-4C57-A52A-59B7EB5E8EC6}"/>
    <dgm:cxn modelId="{7BE43C0C-752B-4304-861A-1042DC1C48C6}" srcId="{CB39B34B-863C-4416-9AD7-DCB5E4313901}" destId="{159D2967-F5B0-4DBA-8241-C4E13BD93802}" srcOrd="3" destOrd="0" parTransId="{B32F62C1-1741-4244-9C52-B54466E9CDD1}" sibTransId="{078B5A90-E7EC-4654-8DB3-545942821DE0}"/>
    <dgm:cxn modelId="{133733D0-9563-4CFB-A91E-3D36455F2D3B}" srcId="{C8303FEB-8752-4A5D-B950-EF4EDC6EFDC3}" destId="{49AA197F-C6F3-442F-A428-C7018C936A77}" srcOrd="1" destOrd="0" parTransId="{21A4AB30-3970-4A43-A44B-43E61A8AA201}" sibTransId="{31089868-B45E-4861-97FB-51D885C014DF}"/>
    <dgm:cxn modelId="{279AE913-14A9-493C-AFED-A298834C702D}" type="presOf" srcId="{D9741EC2-7FE7-47A2-8EEF-48F486ED9D21}" destId="{2261AB66-8C9F-4E43-BC3B-0B38BAC61A00}" srcOrd="0" destOrd="1" presId="urn:microsoft.com/office/officeart/2005/8/layout/radial2"/>
    <dgm:cxn modelId="{2A1392C4-E201-47B6-92EB-DA9A9B78B366}" type="presOf" srcId="{CB39B34B-863C-4416-9AD7-DCB5E4313901}" destId="{B6BFFB32-C4EC-437A-8F12-C8ED32CF3660}" srcOrd="0" destOrd="0" presId="urn:microsoft.com/office/officeart/2005/8/layout/radial2"/>
    <dgm:cxn modelId="{9454B22F-9209-4F7E-B468-D7CBDABE45B4}" type="presOf" srcId="{654E122C-AD47-4C54-89FB-E7192EA1E03A}" destId="{6522EC0D-A83B-47D8-A3D5-B314B2EAD5AB}" srcOrd="0" destOrd="0" presId="urn:microsoft.com/office/officeart/2005/8/layout/radial2"/>
    <dgm:cxn modelId="{AE8F507D-AD80-41F0-B428-39B7667A85FC}" srcId="{CB39B34B-863C-4416-9AD7-DCB5E4313901}" destId="{41941864-56E3-4ED8-9325-C10B3800459D}" srcOrd="2" destOrd="0" parTransId="{2AEB83AD-4243-4D28-A4E3-1DA869ADA6F3}" sibTransId="{C4106EE4-AA59-433E-A5F1-8A742BAF531C}"/>
    <dgm:cxn modelId="{26DC8590-B1BD-41D7-A1B2-0713FCCF8883}" srcId="{C8303FEB-8752-4A5D-B950-EF4EDC6EFDC3}" destId="{654E122C-AD47-4C54-89FB-E7192EA1E03A}" srcOrd="0" destOrd="0" parTransId="{E46D064B-E9C2-45AF-9F92-78C7E5C2B829}" sibTransId="{6C3518D2-3AA7-4D29-805B-6334365738AF}"/>
    <dgm:cxn modelId="{BE3132BF-8437-41F6-8B2E-7CD87942F828}" srcId="{CB39B34B-863C-4416-9AD7-DCB5E4313901}" destId="{8288B924-C4BE-498C-8A55-C9C07246638C}" srcOrd="0" destOrd="0" parTransId="{41D51FBA-BBC3-4609-B8E3-6B600F7A4148}" sibTransId="{770B0C06-3081-40F9-972C-3534C8287415}"/>
    <dgm:cxn modelId="{98D6921B-13E3-4FE5-8691-4DD1820B68E7}" srcId="{CB39B34B-863C-4416-9AD7-DCB5E4313901}" destId="{D9741EC2-7FE7-47A2-8EEF-48F486ED9D21}" srcOrd="1" destOrd="0" parTransId="{7D0489AF-6C5E-4329-BFFF-5F294C70D596}" sibTransId="{0A584843-DFF0-493E-970A-17119C49D9EF}"/>
    <dgm:cxn modelId="{BD92D4CE-710A-4E52-878B-6AFAEF843E97}" type="presOf" srcId="{21A4AB30-3970-4A43-A44B-43E61A8AA201}" destId="{9FF1BC75-D88F-492A-872B-AF6DE7135E58}" srcOrd="0" destOrd="0" presId="urn:microsoft.com/office/officeart/2005/8/layout/radial2"/>
    <dgm:cxn modelId="{FE5F7D5F-C3B3-430D-9EF4-08E4AB899924}" type="presOf" srcId="{E46D064B-E9C2-45AF-9F92-78C7E5C2B829}" destId="{EA0E5B6E-E627-4990-B1D7-7898FC9144E4}" srcOrd="0" destOrd="0" presId="urn:microsoft.com/office/officeart/2005/8/layout/radial2"/>
    <dgm:cxn modelId="{62E742F4-844C-45E1-9183-9568494E0C31}" type="presOf" srcId="{C8303FEB-8752-4A5D-B950-EF4EDC6EFDC3}" destId="{242DA40F-08D5-4249-AB0E-2F881D60C406}" srcOrd="0" destOrd="0" presId="urn:microsoft.com/office/officeart/2005/8/layout/radial2"/>
    <dgm:cxn modelId="{A310FC6E-B8B9-43D7-8B74-04EFF7BAE76B}" type="presOf" srcId="{49AA197F-C6F3-442F-A428-C7018C936A77}" destId="{BB309F82-C84A-4034-B4B5-9E15344F6489}" srcOrd="0" destOrd="0" presId="urn:microsoft.com/office/officeart/2005/8/layout/radial2"/>
    <dgm:cxn modelId="{09EE1D48-9D91-4E6E-96B4-444AE3DE0925}" type="presOf" srcId="{159D2967-F5B0-4DBA-8241-C4E13BD93802}" destId="{2261AB66-8C9F-4E43-BC3B-0B38BAC61A00}" srcOrd="0" destOrd="3" presId="urn:microsoft.com/office/officeart/2005/8/layout/radial2"/>
    <dgm:cxn modelId="{28F6CEA7-DA4C-4629-8D32-8C4F1508E861}" type="presOf" srcId="{41941864-56E3-4ED8-9325-C10B3800459D}" destId="{2261AB66-8C9F-4E43-BC3B-0B38BAC61A00}" srcOrd="0" destOrd="2" presId="urn:microsoft.com/office/officeart/2005/8/layout/radial2"/>
    <dgm:cxn modelId="{5957A453-81F4-4EB9-A268-29B10A086A88}" type="presOf" srcId="{8288B924-C4BE-498C-8A55-C9C07246638C}" destId="{2261AB66-8C9F-4E43-BC3B-0B38BAC61A00}" srcOrd="0" destOrd="0" presId="urn:microsoft.com/office/officeart/2005/8/layout/radial2"/>
    <dgm:cxn modelId="{29217312-D5A4-430D-A6F9-313435840CA0}" type="presParOf" srcId="{242DA40F-08D5-4249-AB0E-2F881D60C406}" destId="{D52D4A91-613E-4AC5-8D4D-14DA51C47314}" srcOrd="0" destOrd="0" presId="urn:microsoft.com/office/officeart/2005/8/layout/radial2"/>
    <dgm:cxn modelId="{E002F3AB-311F-48BC-859A-F94DA5D2F7AE}" type="presParOf" srcId="{D52D4A91-613E-4AC5-8D4D-14DA51C47314}" destId="{914346CD-135A-4596-B352-09CBB07F2935}" srcOrd="0" destOrd="0" presId="urn:microsoft.com/office/officeart/2005/8/layout/radial2"/>
    <dgm:cxn modelId="{12853D5B-07D0-4592-BB6B-1772B3E68AD0}" type="presParOf" srcId="{914346CD-135A-4596-B352-09CBB07F2935}" destId="{FD226373-4C9E-4896-8DDB-F45DC90C1EC0}" srcOrd="0" destOrd="0" presId="urn:microsoft.com/office/officeart/2005/8/layout/radial2"/>
    <dgm:cxn modelId="{06C7537A-8638-48CB-AD12-14E82AD0F078}" type="presParOf" srcId="{914346CD-135A-4596-B352-09CBB07F2935}" destId="{A451FA48-D16C-4E68-A102-8FB220D53142}" srcOrd="1" destOrd="0" presId="urn:microsoft.com/office/officeart/2005/8/layout/radial2"/>
    <dgm:cxn modelId="{A0790039-0340-4EC3-8CBF-32CC0FD17729}" type="presParOf" srcId="{D52D4A91-613E-4AC5-8D4D-14DA51C47314}" destId="{EA0E5B6E-E627-4990-B1D7-7898FC9144E4}" srcOrd="1" destOrd="0" presId="urn:microsoft.com/office/officeart/2005/8/layout/radial2"/>
    <dgm:cxn modelId="{031FF208-F715-4156-BC8F-D07C05782433}" type="presParOf" srcId="{D52D4A91-613E-4AC5-8D4D-14DA51C47314}" destId="{598D1CC7-EB7B-4E52-A558-D4ECB7271A5A}" srcOrd="2" destOrd="0" presId="urn:microsoft.com/office/officeart/2005/8/layout/radial2"/>
    <dgm:cxn modelId="{DF0A35CF-07B3-4501-BBA4-9195723719B2}" type="presParOf" srcId="{598D1CC7-EB7B-4E52-A558-D4ECB7271A5A}" destId="{6522EC0D-A83B-47D8-A3D5-B314B2EAD5AB}" srcOrd="0" destOrd="0" presId="urn:microsoft.com/office/officeart/2005/8/layout/radial2"/>
    <dgm:cxn modelId="{B232A08E-4407-4A16-B431-B818F287CD31}" type="presParOf" srcId="{598D1CC7-EB7B-4E52-A558-D4ECB7271A5A}" destId="{41976125-92AA-4C86-9410-E88CDEEFD3FC}" srcOrd="1" destOrd="0" presId="urn:microsoft.com/office/officeart/2005/8/layout/radial2"/>
    <dgm:cxn modelId="{0BEC4471-5269-463F-8FA3-DA8A47E4F7FD}" type="presParOf" srcId="{D52D4A91-613E-4AC5-8D4D-14DA51C47314}" destId="{9FF1BC75-D88F-492A-872B-AF6DE7135E58}" srcOrd="3" destOrd="0" presId="urn:microsoft.com/office/officeart/2005/8/layout/radial2"/>
    <dgm:cxn modelId="{87A2DFBC-4C3F-4C07-8568-A57DE1B2A7EC}" type="presParOf" srcId="{D52D4A91-613E-4AC5-8D4D-14DA51C47314}" destId="{FECFC8DE-F72D-470E-AC80-A1868403096D}" srcOrd="4" destOrd="0" presId="urn:microsoft.com/office/officeart/2005/8/layout/radial2"/>
    <dgm:cxn modelId="{6691217C-B32B-42AD-9FF4-2B7ACECA1048}" type="presParOf" srcId="{FECFC8DE-F72D-470E-AC80-A1868403096D}" destId="{BB309F82-C84A-4034-B4B5-9E15344F6489}" srcOrd="0" destOrd="0" presId="urn:microsoft.com/office/officeart/2005/8/layout/radial2"/>
    <dgm:cxn modelId="{306E892D-3250-454B-89C8-66E2984E09AE}" type="presParOf" srcId="{FECFC8DE-F72D-470E-AC80-A1868403096D}" destId="{ACF1DAC6-8AEC-49E2-AA78-21534B876B80}" srcOrd="1" destOrd="0" presId="urn:microsoft.com/office/officeart/2005/8/layout/radial2"/>
    <dgm:cxn modelId="{99C44867-2030-4871-A73F-8E8872E6EBB3}" type="presParOf" srcId="{D52D4A91-613E-4AC5-8D4D-14DA51C47314}" destId="{67C3104F-75E1-47E2-943A-75AD2E79F2DC}" srcOrd="5" destOrd="0" presId="urn:microsoft.com/office/officeart/2005/8/layout/radial2"/>
    <dgm:cxn modelId="{4814914E-5AA4-4008-B1EF-CB308CEDEFB6}" type="presParOf" srcId="{D52D4A91-613E-4AC5-8D4D-14DA51C47314}" destId="{B6621A4B-BF6F-467A-8F0D-73EAC8A0E19A}" srcOrd="6" destOrd="0" presId="urn:microsoft.com/office/officeart/2005/8/layout/radial2"/>
    <dgm:cxn modelId="{3C83753F-A562-414C-9168-9F861DCC29D8}" type="presParOf" srcId="{B6621A4B-BF6F-467A-8F0D-73EAC8A0E19A}" destId="{B6BFFB32-C4EC-437A-8F12-C8ED32CF3660}" srcOrd="0" destOrd="0" presId="urn:microsoft.com/office/officeart/2005/8/layout/radial2"/>
    <dgm:cxn modelId="{C810E43D-6F9F-4B1B-9CD1-580B18C4C9DC}" type="presParOf" srcId="{B6621A4B-BF6F-467A-8F0D-73EAC8A0E19A}" destId="{2261AB66-8C9F-4E43-BC3B-0B38BAC61A00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201BDF-CA84-4B0B-AD56-7E932076ACC6}" type="datetimeFigureOut">
              <a:rPr lang="es-CO"/>
              <a:pPr>
                <a:defRPr/>
              </a:pPr>
              <a:t>06/07/2011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82A25D-5F98-4AAE-87EB-0A1186449FD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DB7CB0C-7F7C-4799-A24E-81E36D6D3EE0}" type="slidenum">
              <a:rPr lang="es-ES" sz="1200">
                <a:latin typeface="+mn-lt"/>
                <a:cs typeface="+mn-cs"/>
              </a:rPr>
              <a:pPr algn="r">
                <a:defRPr/>
              </a:pPr>
              <a:t>2</a:t>
            </a:fld>
            <a:endParaRPr lang="es-ES" sz="1200" dirty="0">
              <a:latin typeface="+mn-lt"/>
              <a:cs typeface="+mn-cs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5063" y="687388"/>
            <a:ext cx="4586287" cy="3440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6100"/>
            <a:ext cx="5029200" cy="41275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A6D6F-74EC-4004-A360-8CD3A0BC333D}" type="slidenum">
              <a:rPr lang="es-CO" smtClean="0"/>
              <a:pPr>
                <a:defRPr/>
              </a:pPr>
              <a:t>44</a:t>
            </a:fld>
            <a:endParaRPr 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4360B2-22C4-4666-BCA7-7C0FF905409A}" type="slidenum">
              <a:rPr lang="es-ES"/>
              <a:pPr>
                <a:defRPr/>
              </a:pPr>
              <a:t>57</a:t>
            </a:fld>
            <a:endParaRPr lang="es-E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s-ES_tradnl" b="1" i="1" smtClean="0">
                <a:latin typeface="Arial" charset="0"/>
                <a:cs typeface="Times New Roman" pitchFamily="18" charset="0"/>
              </a:rPr>
              <a:t>Control de calidad</a:t>
            </a:r>
            <a:endParaRPr lang="es-ES_tradnl" b="1" smtClean="0">
              <a:latin typeface="Arial" charset="0"/>
              <a:cs typeface="Times New Roman" pitchFamily="18" charset="0"/>
            </a:endParaRPr>
          </a:p>
          <a:p>
            <a:pPr algn="just" eaLnBrk="1" hangingPunct="1"/>
            <a:r>
              <a:rPr lang="es-ES_tradnl" smtClean="0">
                <a:latin typeface="Arial" charset="0"/>
                <a:cs typeface="Times New Roman" pitchFamily="18" charset="0"/>
              </a:rPr>
              <a:t> </a:t>
            </a:r>
            <a:endParaRPr lang="es-ES_tradnl" b="1" smtClean="0">
              <a:latin typeface="Arial" charset="0"/>
              <a:cs typeface="Times New Roman" pitchFamily="18" charset="0"/>
            </a:endParaRPr>
          </a:p>
          <a:p>
            <a:pPr algn="just" eaLnBrk="1" hangingPunct="1"/>
            <a:r>
              <a:rPr lang="es-ES_tradnl" i="1" smtClean="0">
                <a:latin typeface="Arial" charset="0"/>
                <a:cs typeface="Times New Roman" pitchFamily="18" charset="0"/>
              </a:rPr>
              <a:t>Por ejemplo las normas de GMP exigen controlar en contenido de plaquetas en 4 unidades de concentrados plaquetarios por mes. Un Banco de sangre prepara cientos de concentrados plaquetarios al mes y muestreando solo 4 unidades no se puede asegurar que no haya muchas unidades que no respondan a las exigencias</a:t>
            </a:r>
            <a:endParaRPr lang="es-ES_tradnl" b="1" smtClean="0">
              <a:latin typeface="Arial" charset="0"/>
              <a:cs typeface="Times New Roman" pitchFamily="18" charset="0"/>
            </a:endParaRPr>
          </a:p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9D288-EE76-4843-A438-A78A51A45872}" type="slidenum">
              <a:rPr lang="es-CO" smtClean="0"/>
              <a:pPr>
                <a:defRPr/>
              </a:pPr>
              <a:t>4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25F40E1-9E21-424C-AEAF-6767E0BF12B7}" type="slidenum">
              <a:rPr lang="es-ES" sz="1200">
                <a:latin typeface="+mn-lt"/>
                <a:cs typeface="+mn-cs"/>
              </a:rPr>
              <a:pPr algn="r">
                <a:defRPr/>
              </a:pPr>
              <a:t>8</a:t>
            </a:fld>
            <a:endParaRPr lang="es-ES" sz="1200" dirty="0">
              <a:latin typeface="+mn-lt"/>
              <a:cs typeface="+mn-cs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5063" y="687388"/>
            <a:ext cx="4586287" cy="3440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6100"/>
            <a:ext cx="5029200" cy="41275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4319588"/>
            <a:ext cx="5026025" cy="4116387"/>
          </a:xfrm>
          <a:noFill/>
        </p:spPr>
        <p:txBody>
          <a:bodyPr wrap="square" lIns="88236" tIns="44118" rIns="88236" bIns="4411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mtClean="0"/>
              <a:t>・今後のＣＶ事業は単に体外循環領域ばかりではなく高成長が見込める心</a:t>
            </a:r>
          </a:p>
          <a:p>
            <a:pPr eaLnBrk="1" hangingPunct="1"/>
            <a:r>
              <a:rPr lang="ja-JP" altLang="en-US" smtClean="0"/>
              <a:t>　臓血管外科全般への拡大も図っていく。</a:t>
            </a:r>
          </a:p>
          <a:p>
            <a:pPr eaLnBrk="1" hangingPunct="1"/>
            <a:r>
              <a:rPr lang="ja-JP" altLang="en-US" smtClean="0"/>
              <a:t>　</a:t>
            </a:r>
          </a:p>
          <a:p>
            <a:pPr eaLnBrk="1" hangingPunct="1"/>
            <a:r>
              <a:rPr lang="ja-JP" altLang="en-US" smtClean="0"/>
              <a:t>　たとえば、バスクテック社から買収した人工血管をはじめ、</a:t>
            </a:r>
          </a:p>
          <a:p>
            <a:pPr eaLnBrk="1" hangingPunct="1"/>
            <a:r>
              <a:rPr lang="ja-JP" altLang="en-US" smtClean="0"/>
              <a:t>　低侵襲治療機器、脳血流モニター、オリンパス社との共同開発品ＭＩＶＨ、</a:t>
            </a:r>
          </a:p>
          <a:p>
            <a:pPr eaLnBrk="1" hangingPunct="1"/>
            <a:r>
              <a:rPr lang="ja-JP" altLang="en-US" smtClean="0"/>
              <a:t>　</a:t>
            </a:r>
            <a:r>
              <a:rPr lang="en-US" altLang="ja-JP" smtClean="0"/>
              <a:t>05</a:t>
            </a:r>
            <a:r>
              <a:rPr lang="ja-JP" altLang="en-US" smtClean="0"/>
              <a:t>年度下期に欧州で発売予定のアナコンダ</a:t>
            </a:r>
            <a:r>
              <a:rPr lang="en-US" altLang="ja-JP" smtClean="0"/>
              <a:t>､</a:t>
            </a:r>
            <a:r>
              <a:rPr lang="ja-JP" altLang="en-US" smtClean="0"/>
              <a:t>補助人工心臓「デュラハート」</a:t>
            </a:r>
          </a:p>
          <a:p>
            <a:pPr eaLnBrk="1" hangingPunct="1"/>
            <a:r>
              <a:rPr lang="ja-JP" altLang="en-US" smtClean="0"/>
              <a:t>　など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・また米国スペンサーテクノロジーズとのタイアップにより、脳血流モニター</a:t>
            </a:r>
          </a:p>
          <a:p>
            <a:pPr eaLnBrk="1" hangingPunct="1"/>
            <a:r>
              <a:rPr lang="ja-JP" altLang="en-US" smtClean="0"/>
              <a:t>    の展開も進めている。手術中の患者モニターから、脳領域の診断へと広</a:t>
            </a:r>
          </a:p>
          <a:p>
            <a:pPr eaLnBrk="1" hangingPunct="1"/>
            <a:r>
              <a:rPr lang="ja-JP" altLang="en-US" smtClean="0"/>
              <a:t>    げていく。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・まとめ：「コア事業のシェアアップ」と、「成長領域への事業拡大」</a:t>
            </a:r>
          </a:p>
          <a:p>
            <a:pPr eaLnBrk="1" hangingPunct="1"/>
            <a:r>
              <a:rPr lang="ja-JP" altLang="en-US" smtClean="0"/>
              <a:t>　　　　　　により、今後も二桁成長を目指していく。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4319588"/>
            <a:ext cx="5026025" cy="4116387"/>
          </a:xfrm>
          <a:noFill/>
        </p:spPr>
        <p:txBody>
          <a:bodyPr wrap="square" lIns="88236" tIns="44118" rIns="88236" bIns="4411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mtClean="0"/>
              <a:t>・今後のＣＶ事業は単に体外循環領域ばかりではなく高成長が見込める心</a:t>
            </a:r>
          </a:p>
          <a:p>
            <a:pPr eaLnBrk="1" hangingPunct="1"/>
            <a:r>
              <a:rPr lang="ja-JP" altLang="en-US" smtClean="0"/>
              <a:t>　臓血管外科全般への拡大も図っていく。</a:t>
            </a:r>
          </a:p>
          <a:p>
            <a:pPr eaLnBrk="1" hangingPunct="1"/>
            <a:r>
              <a:rPr lang="ja-JP" altLang="en-US" smtClean="0"/>
              <a:t>　</a:t>
            </a:r>
          </a:p>
          <a:p>
            <a:pPr eaLnBrk="1" hangingPunct="1"/>
            <a:r>
              <a:rPr lang="ja-JP" altLang="en-US" smtClean="0"/>
              <a:t>　たとえば、バスクテック社から買収した人工血管をはじめ、</a:t>
            </a:r>
          </a:p>
          <a:p>
            <a:pPr eaLnBrk="1" hangingPunct="1"/>
            <a:r>
              <a:rPr lang="ja-JP" altLang="en-US" smtClean="0"/>
              <a:t>　低侵襲治療機器、脳血流モニター、オリンパス社との共同開発品ＭＩＶＨ、</a:t>
            </a:r>
          </a:p>
          <a:p>
            <a:pPr eaLnBrk="1" hangingPunct="1"/>
            <a:r>
              <a:rPr lang="ja-JP" altLang="en-US" smtClean="0"/>
              <a:t>　</a:t>
            </a:r>
            <a:r>
              <a:rPr lang="en-US" altLang="ja-JP" smtClean="0"/>
              <a:t>05</a:t>
            </a:r>
            <a:r>
              <a:rPr lang="ja-JP" altLang="en-US" smtClean="0"/>
              <a:t>年度下期に欧州で発売予定のアナコンダ</a:t>
            </a:r>
            <a:r>
              <a:rPr lang="en-US" altLang="ja-JP" smtClean="0"/>
              <a:t>､</a:t>
            </a:r>
            <a:r>
              <a:rPr lang="ja-JP" altLang="en-US" smtClean="0"/>
              <a:t>補助人工心臓「デュラハート」</a:t>
            </a:r>
          </a:p>
          <a:p>
            <a:pPr eaLnBrk="1" hangingPunct="1"/>
            <a:r>
              <a:rPr lang="ja-JP" altLang="en-US" smtClean="0"/>
              <a:t>　など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・また米国スペンサーテクノロジーズとのタイアップにより、脳血流モニター</a:t>
            </a:r>
          </a:p>
          <a:p>
            <a:pPr eaLnBrk="1" hangingPunct="1"/>
            <a:r>
              <a:rPr lang="ja-JP" altLang="en-US" smtClean="0"/>
              <a:t>    の展開も進めている。手術中の患者モニターから、脳領域の診断へと広</a:t>
            </a:r>
          </a:p>
          <a:p>
            <a:pPr eaLnBrk="1" hangingPunct="1"/>
            <a:r>
              <a:rPr lang="ja-JP" altLang="en-US" smtClean="0"/>
              <a:t>    げていく。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・まとめ：「コア事業のシェアアップ」と、「成長領域への事業拡大」</a:t>
            </a:r>
          </a:p>
          <a:p>
            <a:pPr eaLnBrk="1" hangingPunct="1"/>
            <a:r>
              <a:rPr lang="ja-JP" altLang="en-US" smtClean="0"/>
              <a:t>　　　　　　により、今後も二桁成長を目指していく。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EAA71F3-8DA0-4E19-BC7B-516D6988899E}" type="slidenum">
              <a:rPr lang="es-ES" sz="1200">
                <a:latin typeface="+mn-lt"/>
                <a:cs typeface="+mn-cs"/>
              </a:rPr>
              <a:pPr algn="r">
                <a:defRPr/>
              </a:pPr>
              <a:t>12</a:t>
            </a:fld>
            <a:endParaRPr lang="es-ES" sz="1200" dirty="0">
              <a:latin typeface="+mn-lt"/>
              <a:cs typeface="+mn-cs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5063" y="687388"/>
            <a:ext cx="4586287" cy="3440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6100"/>
            <a:ext cx="5029200" cy="41275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F4DD5-2985-4993-8EA5-6FB52144846F}" type="slidenum">
              <a:rPr lang="es-CO" smtClean="0"/>
              <a:pPr>
                <a:defRPr/>
              </a:pPr>
              <a:t>13</a:t>
            </a:fld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FCCC1E-BDE4-45D8-A8F4-4AFCFCCD2BA2}" type="slidenum">
              <a:rPr lang="es-CO" smtClean="0"/>
              <a:pPr>
                <a:defRPr/>
              </a:pPr>
              <a:t>27</a:t>
            </a:fld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DE67A9-84A2-4E2D-AB8A-22ADFB1EE875}" type="slidenum">
              <a:rPr lang="es-CO" smtClean="0"/>
              <a:pPr>
                <a:defRPr/>
              </a:pPr>
              <a:t>30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  <a:cs typeface="+mn-cs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s-ES" altLang="en-US"/>
              <a:t>Haga clic para cambiar el estilo de título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s-ES" altLang="en-US"/>
              <a:t>Haga clic para modificar el estilo de subtítulo del patrón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453AB-BDFC-4165-B225-82028240D61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AC6F9-5DCF-4000-938A-7ABE1BFB643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D91A1-153C-4B00-ADD9-DE42F2638F0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BFD61-39FE-4E91-A4EA-EB2AC4E5CE71}" type="datetimeFigureOut">
              <a:rPr lang="es-ES"/>
              <a:pPr>
                <a:defRPr/>
              </a:pPr>
              <a:t>06/07/2011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32BA8-AE91-44FF-87F2-B926CA37D4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100000">
              <a:srgbClr val="0033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3BAC851-0C90-4460-9A07-824C329FFE8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 rot="-10800000">
            <a:off x="0" y="0"/>
            <a:ext cx="1547813" cy="68580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chemeClr val="tx1"/>
              </a:gs>
              <a:gs pos="100000">
                <a:srgbClr val="0033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6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100000">
              <a:srgbClr val="0033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1BF1BA8-DD8C-464D-9FC2-22BDD33EC55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 rot="-10800000">
            <a:off x="0" y="0"/>
            <a:ext cx="1547813" cy="68580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chemeClr val="tx1"/>
              </a:gs>
              <a:gs pos="100000">
                <a:srgbClr val="0033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6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100000">
              <a:srgbClr val="0033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BDEDE3D-0164-46AE-87CD-0AB7AC7A148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 rot="-10800000">
            <a:off x="0" y="0"/>
            <a:ext cx="1547813" cy="68580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chemeClr val="tx1"/>
              </a:gs>
              <a:gs pos="100000">
                <a:srgbClr val="0033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6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100000">
              <a:srgbClr val="0033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7D636FB-0355-4725-AF18-641BA70CF6A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 rot="-10800000">
            <a:off x="0" y="0"/>
            <a:ext cx="1547813" cy="68580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chemeClr val="tx1"/>
              </a:gs>
              <a:gs pos="100000">
                <a:srgbClr val="0033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6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100000">
              <a:srgbClr val="0033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41A2102-AB17-47B8-AEF4-A8FFC50915F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 rot="-10800000">
            <a:off x="0" y="0"/>
            <a:ext cx="1547813" cy="68580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chemeClr val="tx1"/>
              </a:gs>
              <a:gs pos="100000">
                <a:srgbClr val="0033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6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100000">
              <a:srgbClr val="0033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B8AAEE6-4407-4EE4-970A-7658B896AB7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 rot="-10800000">
            <a:off x="0" y="0"/>
            <a:ext cx="1547813" cy="68580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chemeClr val="tx1"/>
              </a:gs>
              <a:gs pos="100000">
                <a:srgbClr val="0033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6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100000">
              <a:srgbClr val="0033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4AE4E22-EAC1-484B-9D02-77715BC5747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 rot="-10800000">
            <a:off x="0" y="0"/>
            <a:ext cx="1547813" cy="68580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chemeClr val="tx1"/>
              </a:gs>
              <a:gs pos="100000">
                <a:srgbClr val="0033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6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100000">
              <a:srgbClr val="0033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433BD8E-4B0C-4123-B3D1-14395B45789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 rot="-10800000">
            <a:off x="0" y="0"/>
            <a:ext cx="1547813" cy="68580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chemeClr val="tx1"/>
              </a:gs>
              <a:gs pos="100000">
                <a:srgbClr val="0033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6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C3E898F3-88F0-4729-9A08-4EF4079B39A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2458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  <a:cs typeface="+mn-cs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0" r:id="rId2"/>
    <p:sldLayoutId id="2147483852" r:id="rId3"/>
    <p:sldLayoutId id="2147483849" r:id="rId4"/>
    <p:sldLayoutId id="2147483853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51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WalterShewhart.gi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430338"/>
            <a:ext cx="8458200" cy="2430462"/>
          </a:xfrm>
        </p:spPr>
        <p:txBody>
          <a:bodyPr/>
          <a:lstStyle/>
          <a:p>
            <a:pPr algn="ctr" eaLnBrk="1" hangingPunct="1">
              <a:defRPr/>
            </a:pPr>
            <a:r>
              <a:rPr lang="es-MX" sz="4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CONCEPTOS DE GARANTIA DE CALIDAD EN MEDICINA TRANSFUSIONAL </a:t>
            </a:r>
            <a:endParaRPr lang="es-ES" sz="4800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76550" y="4767263"/>
            <a:ext cx="6016625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MX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JUAN CARLOS CALDERÓN M. 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funky_blood_dro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82600"/>
            <a:ext cx="2592387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6408737" cy="2016125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altLang="ja-JP" sz="4000" b="1" dirty="0" smtClean="0">
                <a:solidFill>
                  <a:srgbClr val="003366"/>
                </a:solidFill>
                <a:latin typeface="Arial" pitchFamily="34" charset="0"/>
              </a:rPr>
              <a:t>QUÉ ES CALIDAD EN TRANSFUSIÓN SANGUÍNEA? 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684213" y="3068638"/>
            <a:ext cx="7772400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ja-JP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n-US" altLang="ja-JP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calidad</a:t>
            </a:r>
            <a:r>
              <a:rPr lang="en-US" altLang="ja-JP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en-US" altLang="ja-JP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ocurre</a:t>
            </a:r>
            <a:r>
              <a:rPr lang="en-US" altLang="ja-JP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por</a:t>
            </a:r>
            <a:r>
              <a:rPr lang="en-US" altLang="ja-JP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en-US" altLang="ja-JP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misma</a:t>
            </a:r>
            <a:r>
              <a:rPr lang="en-US" altLang="ja-JP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611188" y="4076700"/>
            <a:ext cx="7993062" cy="194468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488" tIns="44450" rIns="90488" bIns="44450" anchor="ctr"/>
          <a:lstStyle/>
          <a:p>
            <a:pPr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  el 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resultado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de un   </a:t>
            </a:r>
            <a:r>
              <a:rPr lang="en-US" altLang="ja-JP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esfuerzo</a:t>
            </a:r>
            <a:r>
              <a:rPr lang="en-US" altLang="ja-JP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consciente</a:t>
            </a:r>
            <a:r>
              <a:rPr lang="en-US" altLang="ja-JP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por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todo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lo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implicado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en el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proceso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incluyendo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el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profesional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del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banco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sangre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los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clínicos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o el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profesional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médico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los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licenciados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los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técnicos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los 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tecnólogos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y los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fabricantes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 los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insumos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100"/>
                            </p:stCondLst>
                            <p:childTnLst>
                              <p:par>
                                <p:cTn id="10" presetID="2" presetClass="entr" presetSubtype="2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2"/>
          <p:cNvGrpSpPr>
            <a:grpSpLocks/>
          </p:cNvGrpSpPr>
          <p:nvPr/>
        </p:nvGrpSpPr>
        <p:grpSpPr bwMode="auto">
          <a:xfrm>
            <a:off x="714375" y="485775"/>
            <a:ext cx="982663" cy="1290638"/>
            <a:chOff x="214" y="1660"/>
            <a:chExt cx="521" cy="528"/>
          </a:xfrm>
        </p:grpSpPr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 rot="5400000">
              <a:off x="211" y="1663"/>
              <a:ext cx="528" cy="521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E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>
                <a:defRPr/>
              </a:pPr>
              <a:endParaRPr lang="es-ES_tradnl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358" y="1773"/>
              <a:ext cx="27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s-ES_tradnl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1</a:t>
              </a:r>
            </a:p>
          </p:txBody>
        </p:sp>
      </p:grpSp>
      <p:grpSp>
        <p:nvGrpSpPr>
          <p:cNvPr id="31746" name="Group 15"/>
          <p:cNvGrpSpPr>
            <a:grpSpLocks/>
          </p:cNvGrpSpPr>
          <p:nvPr/>
        </p:nvGrpSpPr>
        <p:grpSpPr bwMode="auto">
          <a:xfrm>
            <a:off x="7588250" y="476250"/>
            <a:ext cx="982663" cy="1292225"/>
            <a:chOff x="3859" y="1654"/>
            <a:chExt cx="521" cy="528"/>
          </a:xfrm>
        </p:grpSpPr>
        <p:sp>
          <p:nvSpPr>
            <p:cNvPr id="31768" name="Rectangle 16"/>
            <p:cNvSpPr>
              <a:spLocks noChangeArrowheads="1"/>
            </p:cNvSpPr>
            <p:nvPr/>
          </p:nvSpPr>
          <p:spPr bwMode="auto">
            <a:xfrm rot="5400000">
              <a:off x="3856" y="1657"/>
              <a:ext cx="528" cy="521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50000">
                  <a:srgbClr val="8FBCE9"/>
                </a:gs>
                <a:gs pos="100000">
                  <a:srgbClr val="0066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s-CO"/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984" y="1768"/>
              <a:ext cx="325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s-ES_tradnl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8</a:t>
              </a:r>
            </a:p>
          </p:txBody>
        </p:sp>
      </p:grpSp>
      <p:grpSp>
        <p:nvGrpSpPr>
          <p:cNvPr id="31747" name="Group 18"/>
          <p:cNvGrpSpPr>
            <a:grpSpLocks/>
          </p:cNvGrpSpPr>
          <p:nvPr/>
        </p:nvGrpSpPr>
        <p:grpSpPr bwMode="auto">
          <a:xfrm>
            <a:off x="6607175" y="479425"/>
            <a:ext cx="982663" cy="1292225"/>
            <a:chOff x="3339" y="1655"/>
            <a:chExt cx="521" cy="528"/>
          </a:xfrm>
        </p:grpSpPr>
        <p:sp>
          <p:nvSpPr>
            <p:cNvPr id="31766" name="Rectangle 19"/>
            <p:cNvSpPr>
              <a:spLocks noChangeArrowheads="1"/>
            </p:cNvSpPr>
            <p:nvPr/>
          </p:nvSpPr>
          <p:spPr bwMode="auto">
            <a:xfrm rot="5400000">
              <a:off x="3336" y="1658"/>
              <a:ext cx="528" cy="521"/>
            </a:xfrm>
            <a:prstGeom prst="rect">
              <a:avLst/>
            </a:prstGeom>
            <a:gradFill rotWithShape="0">
              <a:gsLst>
                <a:gs pos="0">
                  <a:srgbClr val="CBA9FF"/>
                </a:gs>
                <a:gs pos="50000">
                  <a:srgbClr val="6600FF"/>
                </a:gs>
                <a:gs pos="100000">
                  <a:srgbClr val="CBA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s-CO"/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3459" y="1770"/>
              <a:ext cx="31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s-ES_tradnl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7</a:t>
              </a:r>
            </a:p>
          </p:txBody>
        </p:sp>
      </p:grpSp>
      <p:grpSp>
        <p:nvGrpSpPr>
          <p:cNvPr id="31748" name="Group 21"/>
          <p:cNvGrpSpPr>
            <a:grpSpLocks/>
          </p:cNvGrpSpPr>
          <p:nvPr/>
        </p:nvGrpSpPr>
        <p:grpSpPr bwMode="auto">
          <a:xfrm>
            <a:off x="5624513" y="479425"/>
            <a:ext cx="982662" cy="1292225"/>
            <a:chOff x="2818" y="1655"/>
            <a:chExt cx="521" cy="528"/>
          </a:xfrm>
        </p:grpSpPr>
        <p:sp>
          <p:nvSpPr>
            <p:cNvPr id="31764" name="Rectangle 22"/>
            <p:cNvSpPr>
              <a:spLocks noChangeArrowheads="1"/>
            </p:cNvSpPr>
            <p:nvPr/>
          </p:nvSpPr>
          <p:spPr bwMode="auto">
            <a:xfrm rot="5400000">
              <a:off x="2815" y="1658"/>
              <a:ext cx="528" cy="521"/>
            </a:xfrm>
            <a:prstGeom prst="rect">
              <a:avLst/>
            </a:prstGeom>
            <a:gradFill rotWithShape="0">
              <a:gsLst>
                <a:gs pos="0">
                  <a:srgbClr val="E7C2F3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s-CO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2902" y="1769"/>
              <a:ext cx="29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s-ES_tradnl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6</a:t>
              </a:r>
            </a:p>
          </p:txBody>
        </p:sp>
      </p:grpSp>
      <p:grpSp>
        <p:nvGrpSpPr>
          <p:cNvPr id="31749" name="Group 24"/>
          <p:cNvGrpSpPr>
            <a:grpSpLocks/>
          </p:cNvGrpSpPr>
          <p:nvPr/>
        </p:nvGrpSpPr>
        <p:grpSpPr bwMode="auto">
          <a:xfrm>
            <a:off x="4630738" y="479425"/>
            <a:ext cx="982662" cy="1292225"/>
            <a:chOff x="2291" y="1655"/>
            <a:chExt cx="521" cy="528"/>
          </a:xfrm>
        </p:grpSpPr>
        <p:sp>
          <p:nvSpPr>
            <p:cNvPr id="31762" name="Rectangle 25"/>
            <p:cNvSpPr>
              <a:spLocks noChangeArrowheads="1"/>
            </p:cNvSpPr>
            <p:nvPr/>
          </p:nvSpPr>
          <p:spPr bwMode="auto">
            <a:xfrm rot="5400000">
              <a:off x="2288" y="1658"/>
              <a:ext cx="528" cy="521"/>
            </a:xfrm>
            <a:prstGeom prst="rect">
              <a:avLst/>
            </a:prstGeom>
            <a:gradFill rotWithShape="0">
              <a:gsLst>
                <a:gs pos="0">
                  <a:srgbClr val="FF3399"/>
                </a:gs>
                <a:gs pos="100000">
                  <a:srgbClr val="FFA5D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s-CO"/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2406" y="1769"/>
              <a:ext cx="28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s-ES_tradnl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5</a:t>
              </a:r>
            </a:p>
          </p:txBody>
        </p:sp>
      </p:grpSp>
      <p:grpSp>
        <p:nvGrpSpPr>
          <p:cNvPr id="31750" name="Group 27"/>
          <p:cNvGrpSpPr>
            <a:grpSpLocks/>
          </p:cNvGrpSpPr>
          <p:nvPr/>
        </p:nvGrpSpPr>
        <p:grpSpPr bwMode="auto">
          <a:xfrm>
            <a:off x="3643313" y="479425"/>
            <a:ext cx="982662" cy="1292225"/>
            <a:chOff x="1767" y="1655"/>
            <a:chExt cx="521" cy="528"/>
          </a:xfrm>
        </p:grpSpPr>
        <p:sp>
          <p:nvSpPr>
            <p:cNvPr id="31760" name="Rectangle 28"/>
            <p:cNvSpPr>
              <a:spLocks noChangeArrowheads="1"/>
            </p:cNvSpPr>
            <p:nvPr/>
          </p:nvSpPr>
          <p:spPr bwMode="auto">
            <a:xfrm rot="5400000">
              <a:off x="1764" y="1658"/>
              <a:ext cx="528" cy="521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A58F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s-CO"/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1894" y="1769"/>
              <a:ext cx="36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s-ES_tradnl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4</a:t>
              </a:r>
            </a:p>
          </p:txBody>
        </p:sp>
      </p:grpSp>
      <p:grpSp>
        <p:nvGrpSpPr>
          <p:cNvPr id="31751" name="Group 30"/>
          <p:cNvGrpSpPr>
            <a:grpSpLocks/>
          </p:cNvGrpSpPr>
          <p:nvPr/>
        </p:nvGrpSpPr>
        <p:grpSpPr bwMode="auto">
          <a:xfrm>
            <a:off x="2660650" y="482600"/>
            <a:ext cx="982663" cy="1292225"/>
            <a:chOff x="1246" y="1656"/>
            <a:chExt cx="521" cy="528"/>
          </a:xfrm>
        </p:grpSpPr>
        <p:sp>
          <p:nvSpPr>
            <p:cNvPr id="31758" name="Rectangle 31"/>
            <p:cNvSpPr>
              <a:spLocks noChangeArrowheads="1"/>
            </p:cNvSpPr>
            <p:nvPr/>
          </p:nvSpPr>
          <p:spPr bwMode="auto">
            <a:xfrm rot="5400000">
              <a:off x="1243" y="1659"/>
              <a:ext cx="528" cy="521"/>
            </a:xfrm>
            <a:prstGeom prst="rect">
              <a:avLst/>
            </a:prstGeom>
            <a:gradFill rotWithShape="0">
              <a:gsLst>
                <a:gs pos="0">
                  <a:srgbClr val="FFD28F"/>
                </a:gs>
                <a:gs pos="50000">
                  <a:srgbClr val="FF9900"/>
                </a:gs>
                <a:gs pos="100000">
                  <a:srgbClr val="FFD28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s-CO" sz="2000"/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1347" y="1770"/>
              <a:ext cx="30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s-ES_tradnl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3</a:t>
              </a:r>
            </a:p>
          </p:txBody>
        </p:sp>
      </p:grpSp>
      <p:grpSp>
        <p:nvGrpSpPr>
          <p:cNvPr id="31752" name="Group 33"/>
          <p:cNvGrpSpPr>
            <a:grpSpLocks/>
          </p:cNvGrpSpPr>
          <p:nvPr/>
        </p:nvGrpSpPr>
        <p:grpSpPr bwMode="auto">
          <a:xfrm>
            <a:off x="1695450" y="476250"/>
            <a:ext cx="982663" cy="1292225"/>
            <a:chOff x="734" y="1660"/>
            <a:chExt cx="521" cy="528"/>
          </a:xfrm>
        </p:grpSpPr>
        <p:sp>
          <p:nvSpPr>
            <p:cNvPr id="31756" name="Rectangle 34"/>
            <p:cNvSpPr>
              <a:spLocks noChangeArrowheads="1"/>
            </p:cNvSpPr>
            <p:nvPr/>
          </p:nvSpPr>
          <p:spPr bwMode="auto">
            <a:xfrm rot="5400000">
              <a:off x="731" y="1663"/>
              <a:ext cx="528" cy="521"/>
            </a:xfrm>
            <a:prstGeom prst="rect">
              <a:avLst/>
            </a:prstGeom>
            <a:gradFill rotWithShape="0">
              <a:gsLst>
                <a:gs pos="0">
                  <a:srgbClr val="FFEEA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s-CO"/>
            </a:p>
          </p:txBody>
        </p:sp>
        <p:sp>
          <p:nvSpPr>
            <p:cNvPr id="18" name="Text Box 35"/>
            <p:cNvSpPr txBox="1">
              <a:spLocks noChangeArrowheads="1"/>
            </p:cNvSpPr>
            <p:nvPr/>
          </p:nvSpPr>
          <p:spPr bwMode="auto">
            <a:xfrm>
              <a:off x="838" y="1769"/>
              <a:ext cx="29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s-ES_tradnl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2</a:t>
              </a: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395318" y="2093929"/>
            <a:ext cx="8534400" cy="3048000"/>
            <a:chOff x="192" y="2064"/>
            <a:chExt cx="5376" cy="1920"/>
          </a:xfrm>
          <a:solidFill>
            <a:srgbClr val="003366"/>
          </a:solidFill>
        </p:grpSpPr>
        <p:sp>
          <p:nvSpPr>
            <p:cNvPr id="36" name="Oval 40"/>
            <p:cNvSpPr>
              <a:spLocks noChangeArrowheads="1"/>
            </p:cNvSpPr>
            <p:nvPr/>
          </p:nvSpPr>
          <p:spPr bwMode="auto">
            <a:xfrm>
              <a:off x="192" y="2064"/>
              <a:ext cx="5376" cy="19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O" dirty="0">
                <a:solidFill>
                  <a:srgbClr val="003366"/>
                </a:solidFill>
                <a:cs typeface="+mn-cs"/>
              </a:endParaRPr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auto">
            <a:xfrm>
              <a:off x="1151" y="2392"/>
              <a:ext cx="3155" cy="110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s-ES_tradnl" sz="5400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8 Principios</a:t>
              </a:r>
            </a:p>
            <a:p>
              <a:pPr algn="ctr" eaLnBrk="0" hangingPunct="0">
                <a:defRPr/>
              </a:pPr>
              <a:r>
                <a:rPr lang="es-ES_tradnl" sz="5400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DE LA CALIDAD</a:t>
              </a:r>
              <a:endParaRPr lang="es-ES_tradnl" sz="5400" dirty="0">
                <a:solidFill>
                  <a:schemeClr val="bg1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6516688" y="6237288"/>
            <a:ext cx="2254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200" i="1">
                <a:solidFill>
                  <a:srgbClr val="000066"/>
                </a:solidFill>
                <a:latin typeface="Tahoma" pitchFamily="34" charset="0"/>
              </a:rPr>
              <a:t>“ Aseguramiento de la calidad”</a:t>
            </a:r>
            <a:endParaRPr lang="es-ES" sz="1200" i="1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31755" name="Picture 29" descr="ISO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229225"/>
            <a:ext cx="2374900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308610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s-CO"/>
          </a:p>
        </p:txBody>
      </p:sp>
      <p:sp>
        <p:nvSpPr>
          <p:cNvPr id="509955" name="Text Box 3"/>
          <p:cNvSpPr txBox="1">
            <a:spLocks noChangeArrowheads="1"/>
          </p:cNvSpPr>
          <p:nvPr/>
        </p:nvSpPr>
        <p:spPr bwMode="auto">
          <a:xfrm>
            <a:off x="10196513" y="4916488"/>
            <a:ext cx="18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09959" name="Text Box 7"/>
          <p:cNvSpPr txBox="1">
            <a:spLocks noChangeArrowheads="1"/>
          </p:cNvSpPr>
          <p:nvPr/>
        </p:nvSpPr>
        <p:spPr bwMode="auto">
          <a:xfrm>
            <a:off x="534988" y="331788"/>
            <a:ext cx="8429625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45791" dir="2021404" algn="ctr" rotWithShape="0">
              <a:srgbClr val="99FF66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s-ES_tradnl" sz="4400" b="1" i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OBJETIVO</a:t>
            </a:r>
          </a:p>
        </p:txBody>
      </p:sp>
      <p:sp>
        <p:nvSpPr>
          <p:cNvPr id="32772" name="4 CuadroTexto"/>
          <p:cNvSpPr txBox="1">
            <a:spLocks noChangeArrowheads="1"/>
          </p:cNvSpPr>
          <p:nvPr/>
        </p:nvSpPr>
        <p:spPr bwMode="auto">
          <a:xfrm>
            <a:off x="2771775" y="1557338"/>
            <a:ext cx="60483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3200"/>
              <a:t>Marco de referencia hacia la mejora del desempeño de una organización </a:t>
            </a:r>
          </a:p>
        </p:txBody>
      </p:sp>
      <p:pic>
        <p:nvPicPr>
          <p:cNvPr id="32773" name="Picture 7" descr="objetivos-y-fines-diana-de-eficiencia-energe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341438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4" name="Group 11"/>
          <p:cNvGrpSpPr>
            <a:grpSpLocks/>
          </p:cNvGrpSpPr>
          <p:nvPr/>
        </p:nvGrpSpPr>
        <p:grpSpPr bwMode="auto">
          <a:xfrm>
            <a:off x="755650" y="3573463"/>
            <a:ext cx="8066088" cy="1943100"/>
            <a:chOff x="476" y="2251"/>
            <a:chExt cx="5081" cy="1224"/>
          </a:xfrm>
        </p:grpSpPr>
        <p:sp>
          <p:nvSpPr>
            <p:cNvPr id="32775" name="Text Box 8"/>
            <p:cNvSpPr txBox="1">
              <a:spLocks noChangeArrowheads="1"/>
            </p:cNvSpPr>
            <p:nvPr/>
          </p:nvSpPr>
          <p:spPr bwMode="auto">
            <a:xfrm>
              <a:off x="1837" y="2341"/>
              <a:ext cx="3720" cy="9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sz="3200"/>
                <a:t>Servir de ayuda para que las organizaciones logren un éxito sostenido</a:t>
              </a:r>
              <a:endParaRPr lang="es-ES" sz="3200"/>
            </a:p>
          </p:txBody>
        </p:sp>
        <p:pic>
          <p:nvPicPr>
            <p:cNvPr id="32776" name="Picture 9" descr="objetivos-y-fines-diana-de-eficiencia-energetic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6" y="2251"/>
              <a:ext cx="1224" cy="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411163"/>
            <a:ext cx="8491538" cy="1446212"/>
            <a:chOff x="240" y="145"/>
            <a:chExt cx="5349" cy="911"/>
          </a:xfrm>
        </p:grpSpPr>
        <p:grpSp>
          <p:nvGrpSpPr>
            <p:cNvPr id="34829" name="Group 9"/>
            <p:cNvGrpSpPr>
              <a:grpSpLocks/>
            </p:cNvGrpSpPr>
            <p:nvPr/>
          </p:nvGrpSpPr>
          <p:grpSpPr bwMode="auto">
            <a:xfrm>
              <a:off x="336" y="145"/>
              <a:ext cx="4167" cy="196"/>
              <a:chOff x="336" y="145"/>
              <a:chExt cx="4167" cy="196"/>
            </a:xfrm>
          </p:grpSpPr>
          <p:sp>
            <p:nvSpPr>
              <p:cNvPr id="34835" name="Rectangle 10"/>
              <p:cNvSpPr>
                <a:spLocks noChangeArrowheads="1"/>
              </p:cNvSpPr>
              <p:nvPr/>
            </p:nvSpPr>
            <p:spPr bwMode="auto">
              <a:xfrm rot="5400000">
                <a:off x="2582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 rot="5400000">
                <a:off x="499" y="-18"/>
                <a:ext cx="196" cy="521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FFFF99">
                      <a:gamma/>
                      <a:tint val="23922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>
                  <a:defRPr/>
                </a:pPr>
                <a:endParaRPr lang="es-CO">
                  <a:solidFill>
                    <a:srgbClr val="CC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34837" name="Rectangle 13"/>
              <p:cNvSpPr>
                <a:spLocks noChangeArrowheads="1"/>
              </p:cNvSpPr>
              <p:nvPr/>
            </p:nvSpPr>
            <p:spPr bwMode="auto">
              <a:xfrm rot="5400000">
                <a:off x="4145" y="-17"/>
                <a:ext cx="196" cy="5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4838" name="Rectangle 14"/>
              <p:cNvSpPr>
                <a:spLocks noChangeArrowheads="1"/>
              </p:cNvSpPr>
              <p:nvPr/>
            </p:nvSpPr>
            <p:spPr bwMode="auto">
              <a:xfrm rot="5400000">
                <a:off x="3624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4839" name="Rectangle 15"/>
              <p:cNvSpPr>
                <a:spLocks noChangeArrowheads="1"/>
              </p:cNvSpPr>
              <p:nvPr/>
            </p:nvSpPr>
            <p:spPr bwMode="auto">
              <a:xfrm rot="5400000">
                <a:off x="3103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4840" name="Rectangle 16"/>
              <p:cNvSpPr>
                <a:spLocks noChangeArrowheads="1"/>
              </p:cNvSpPr>
              <p:nvPr/>
            </p:nvSpPr>
            <p:spPr bwMode="auto">
              <a:xfrm rot="5400000">
                <a:off x="2061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4841" name="Rectangle 17"/>
              <p:cNvSpPr>
                <a:spLocks noChangeArrowheads="1"/>
              </p:cNvSpPr>
              <p:nvPr/>
            </p:nvSpPr>
            <p:spPr bwMode="auto">
              <a:xfrm rot="5400000">
                <a:off x="1541" y="-17"/>
                <a:ext cx="196" cy="5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34842" name="Rectangle 18"/>
              <p:cNvSpPr>
                <a:spLocks noChangeArrowheads="1"/>
              </p:cNvSpPr>
              <p:nvPr/>
            </p:nvSpPr>
            <p:spPr bwMode="auto">
              <a:xfrm rot="5400000">
                <a:off x="1020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34830" name="Group 20"/>
            <p:cNvGrpSpPr>
              <a:grpSpLocks/>
            </p:cNvGrpSpPr>
            <p:nvPr/>
          </p:nvGrpSpPr>
          <p:grpSpPr bwMode="auto">
            <a:xfrm>
              <a:off x="240" y="528"/>
              <a:ext cx="5349" cy="528"/>
              <a:chOff x="240" y="528"/>
              <a:chExt cx="5349" cy="528"/>
            </a:xfrm>
          </p:grpSpPr>
          <p:sp>
            <p:nvSpPr>
              <p:cNvPr id="8" name="Rectangle 21"/>
              <p:cNvSpPr>
                <a:spLocks noChangeArrowheads="1"/>
              </p:cNvSpPr>
              <p:nvPr/>
            </p:nvSpPr>
            <p:spPr bwMode="auto">
              <a:xfrm rot="5400000">
                <a:off x="237" y="531"/>
                <a:ext cx="528" cy="521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FFFF99">
                      <a:gamma/>
                      <a:tint val="23922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>
                  <a:defRPr/>
                </a:pPr>
                <a:endParaRPr lang="es-CO">
                  <a:solidFill>
                    <a:srgbClr val="CC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9" name="Text Box 22"/>
              <p:cNvSpPr txBox="1">
                <a:spLocks noChangeArrowheads="1"/>
              </p:cNvSpPr>
              <p:nvPr/>
            </p:nvSpPr>
            <p:spPr bwMode="auto">
              <a:xfrm>
                <a:off x="336" y="624"/>
                <a:ext cx="62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s-ES_tradnl" sz="3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1.</a:t>
                </a:r>
              </a:p>
            </p:txBody>
          </p:sp>
          <p:sp>
            <p:nvSpPr>
              <p:cNvPr id="34833" name="Rectangle 23"/>
              <p:cNvSpPr>
                <a:spLocks noChangeArrowheads="1"/>
              </p:cNvSpPr>
              <p:nvPr/>
            </p:nvSpPr>
            <p:spPr bwMode="auto">
              <a:xfrm>
                <a:off x="720" y="528"/>
                <a:ext cx="4848" cy="528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FFFFE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1" name="Text Box 24"/>
              <p:cNvSpPr txBox="1">
                <a:spLocks noChangeArrowheads="1"/>
              </p:cNvSpPr>
              <p:nvPr/>
            </p:nvSpPr>
            <p:spPr bwMode="auto">
              <a:xfrm>
                <a:off x="720" y="624"/>
                <a:ext cx="486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s-ES_tradnl" sz="3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ORGANIZACIÓN ORIENTADA AL CLIENTE</a:t>
                </a:r>
              </a:p>
            </p:txBody>
          </p:sp>
        </p:grpSp>
      </p:grp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1162050" y="1816100"/>
            <a:ext cx="6657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ES_tradnl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La salud corporativa asegura el </a:t>
            </a:r>
          </a:p>
          <a:p>
            <a:pPr algn="ctr" eaLnBrk="0" hangingPunct="0">
              <a:defRPr/>
            </a:pPr>
            <a:r>
              <a:rPr lang="es-ES_tradnl" sz="36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crecimiento</a:t>
            </a:r>
            <a:r>
              <a:rPr lang="es-ES_tradnl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de la compañía</a:t>
            </a:r>
          </a:p>
        </p:txBody>
      </p:sp>
      <p:grpSp>
        <p:nvGrpSpPr>
          <p:cNvPr id="5" name="Group 221"/>
          <p:cNvGrpSpPr>
            <a:grpSpLocks/>
          </p:cNvGrpSpPr>
          <p:nvPr/>
        </p:nvGrpSpPr>
        <p:grpSpPr bwMode="auto">
          <a:xfrm>
            <a:off x="2971800" y="3800475"/>
            <a:ext cx="3962400" cy="1524000"/>
            <a:chOff x="1872" y="2544"/>
            <a:chExt cx="2496" cy="960"/>
          </a:xfrm>
        </p:grpSpPr>
        <p:sp>
          <p:nvSpPr>
            <p:cNvPr id="34826" name="Line 222"/>
            <p:cNvSpPr>
              <a:spLocks noChangeShapeType="1"/>
            </p:cNvSpPr>
            <p:nvPr/>
          </p:nvSpPr>
          <p:spPr bwMode="auto">
            <a:xfrm>
              <a:off x="3264" y="2736"/>
              <a:ext cx="110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PY"/>
            </a:p>
          </p:txBody>
        </p:sp>
        <p:sp>
          <p:nvSpPr>
            <p:cNvPr id="34827" name="Line 223"/>
            <p:cNvSpPr>
              <a:spLocks noChangeShapeType="1"/>
            </p:cNvSpPr>
            <p:nvPr/>
          </p:nvSpPr>
          <p:spPr bwMode="auto">
            <a:xfrm flipH="1">
              <a:off x="1872" y="2544"/>
              <a:ext cx="86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PY"/>
            </a:p>
          </p:txBody>
        </p:sp>
        <p:sp>
          <p:nvSpPr>
            <p:cNvPr id="34828" name="Line 224"/>
            <p:cNvSpPr>
              <a:spLocks noChangeShapeType="1"/>
            </p:cNvSpPr>
            <p:nvPr/>
          </p:nvSpPr>
          <p:spPr bwMode="auto">
            <a:xfrm flipH="1">
              <a:off x="1968" y="2928"/>
              <a:ext cx="816" cy="57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PY"/>
            </a:p>
          </p:txBody>
        </p:sp>
      </p:grpSp>
      <p:grpSp>
        <p:nvGrpSpPr>
          <p:cNvPr id="6" name="Group 225"/>
          <p:cNvGrpSpPr>
            <a:grpSpLocks/>
          </p:cNvGrpSpPr>
          <p:nvPr/>
        </p:nvGrpSpPr>
        <p:grpSpPr bwMode="auto">
          <a:xfrm>
            <a:off x="152400" y="3267075"/>
            <a:ext cx="8994775" cy="2751138"/>
            <a:chOff x="96" y="2208"/>
            <a:chExt cx="5666" cy="1733"/>
          </a:xfrm>
        </p:grpSpPr>
        <p:sp>
          <p:nvSpPr>
            <p:cNvPr id="224" name="Text Box 226"/>
            <p:cNvSpPr txBox="1">
              <a:spLocks noChangeArrowheads="1"/>
            </p:cNvSpPr>
            <p:nvPr/>
          </p:nvSpPr>
          <p:spPr bwMode="auto">
            <a:xfrm>
              <a:off x="4406" y="2501"/>
              <a:ext cx="135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s-ES_tradnl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Disminuir</a:t>
              </a:r>
            </a:p>
            <a:p>
              <a:pPr algn="ctr" eaLnBrk="0" hangingPunct="0">
                <a:defRPr/>
              </a:pPr>
              <a:r>
                <a:rPr lang="es-ES_tradnl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costos</a:t>
              </a:r>
            </a:p>
          </p:txBody>
        </p:sp>
        <p:sp>
          <p:nvSpPr>
            <p:cNvPr id="225" name="Text Box 227"/>
            <p:cNvSpPr txBox="1">
              <a:spLocks noChangeArrowheads="1"/>
            </p:cNvSpPr>
            <p:nvPr/>
          </p:nvSpPr>
          <p:spPr bwMode="auto">
            <a:xfrm>
              <a:off x="96" y="2208"/>
              <a:ext cx="1775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s-ES_tradnl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Satisfacer al </a:t>
              </a:r>
            </a:p>
            <a:p>
              <a:pPr algn="ctr" eaLnBrk="0" hangingPunct="0">
                <a:defRPr/>
              </a:pPr>
              <a:r>
                <a:rPr lang="es-ES_tradnl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cliente</a:t>
              </a:r>
            </a:p>
          </p:txBody>
        </p:sp>
        <p:sp>
          <p:nvSpPr>
            <p:cNvPr id="226" name="Text Box 228"/>
            <p:cNvSpPr txBox="1">
              <a:spLocks noChangeArrowheads="1"/>
            </p:cNvSpPr>
            <p:nvPr/>
          </p:nvSpPr>
          <p:spPr bwMode="auto">
            <a:xfrm>
              <a:off x="192" y="3269"/>
              <a:ext cx="188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s-ES_tradnl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Aumentar</a:t>
              </a:r>
            </a:p>
            <a:p>
              <a:pPr algn="ctr" eaLnBrk="0" hangingPunct="0">
                <a:defRPr/>
              </a:pPr>
              <a:r>
                <a:rPr lang="es-ES_tradnl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productividad</a:t>
              </a:r>
            </a:p>
          </p:txBody>
        </p:sp>
      </p:grpSp>
      <p:sp>
        <p:nvSpPr>
          <p:cNvPr id="34821" name="Text Box 229"/>
          <p:cNvSpPr txBox="1">
            <a:spLocks noChangeArrowheads="1"/>
          </p:cNvSpPr>
          <p:nvPr/>
        </p:nvSpPr>
        <p:spPr bwMode="auto">
          <a:xfrm>
            <a:off x="6638925" y="6178550"/>
            <a:ext cx="2254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200" i="1">
                <a:solidFill>
                  <a:srgbClr val="000066"/>
                </a:solidFill>
                <a:latin typeface="Tahoma" pitchFamily="34" charset="0"/>
              </a:rPr>
              <a:t>“ Aseguramiento de la calidad”</a:t>
            </a:r>
            <a:endParaRPr lang="es-ES" sz="1200" i="1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34822" name="Picture 4" descr="http://bp1.blogger.com/_ZOlFmhDMqMI/SInoEiJwYcI/AAAAAAAAAI8/9IwgRmQyUGY/s400/ClienteEsPrimer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325813"/>
            <a:ext cx="2592387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84213" y="3573463"/>
            <a:ext cx="7947025" cy="2287587"/>
            <a:chOff x="111" y="2208"/>
            <a:chExt cx="5006" cy="1441"/>
          </a:xfrm>
        </p:grpSpPr>
        <p:graphicFrame>
          <p:nvGraphicFramePr>
            <p:cNvPr id="1026" name="Object 27"/>
            <p:cNvGraphicFramePr>
              <a:graphicFrameLocks noChangeAspect="1"/>
            </p:cNvGraphicFramePr>
            <p:nvPr/>
          </p:nvGraphicFramePr>
          <p:xfrm>
            <a:off x="111" y="2208"/>
            <a:ext cx="2001" cy="1441"/>
          </p:xfrm>
          <a:graphic>
            <a:graphicData uri="http://schemas.openxmlformats.org/presentationml/2006/ole">
              <p:oleObj spid="_x0000_s1026" name="Imagen" r:id="rId3" imgW="1782000" imgH="1283760" progId="">
                <p:embed/>
              </p:oleObj>
            </a:graphicData>
          </a:graphic>
        </p:graphicFrame>
        <p:sp>
          <p:nvSpPr>
            <p:cNvPr id="6" name="Text Box 28"/>
            <p:cNvSpPr txBox="1">
              <a:spLocks noChangeArrowheads="1"/>
            </p:cNvSpPr>
            <p:nvPr/>
          </p:nvSpPr>
          <p:spPr bwMode="auto">
            <a:xfrm>
              <a:off x="2448" y="2976"/>
              <a:ext cx="266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s-ES_tradnl" sz="320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Métase en sus zapatos</a:t>
              </a:r>
            </a:p>
          </p:txBody>
        </p:sp>
      </p:grpSp>
      <p:sp>
        <p:nvSpPr>
          <p:cNvPr id="1028" name="3 CuadroTexto"/>
          <p:cNvSpPr txBox="1">
            <a:spLocks noChangeArrowheads="1"/>
          </p:cNvSpPr>
          <p:nvPr/>
        </p:nvSpPr>
        <p:spPr bwMode="auto">
          <a:xfrm>
            <a:off x="755650" y="404813"/>
            <a:ext cx="77152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800"/>
              <a:t>“Las organizaciones </a:t>
            </a:r>
            <a:r>
              <a:rPr lang="es-CO" sz="2800">
                <a:solidFill>
                  <a:srgbClr val="FF0000"/>
                </a:solidFill>
              </a:rPr>
              <a:t>dependen de sus clientes</a:t>
            </a:r>
            <a:r>
              <a:rPr lang="es-CO" sz="2800"/>
              <a:t>, y por lo tanto deben comprender sus necesidades actuales y futuras, cumplir con sus requerimientos y esforzarse por exceder sus expectativas"</a:t>
            </a:r>
            <a:br>
              <a:rPr lang="es-CO" sz="2800"/>
            </a:br>
            <a:endParaRPr lang="es-CO" sz="2800"/>
          </a:p>
        </p:txBody>
      </p:sp>
      <p:pic>
        <p:nvPicPr>
          <p:cNvPr id="1029" name="Picture 12" descr="nosotros"/>
          <p:cNvPicPr>
            <a:picLocks noChangeAspect="1" noChangeArrowheads="1"/>
          </p:cNvPicPr>
          <p:nvPr/>
        </p:nvPicPr>
        <p:blipFill>
          <a:blip r:embed="rId4"/>
          <a:srcRect r="62914"/>
          <a:stretch>
            <a:fillRect/>
          </a:stretch>
        </p:blipFill>
        <p:spPr bwMode="auto">
          <a:xfrm>
            <a:off x="3492500" y="2852738"/>
            <a:ext cx="2808288" cy="1782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6372225" y="3500438"/>
            <a:ext cx="252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Cliente satisfecho</a:t>
            </a:r>
            <a:endParaRPr lang="es-ES" sz="24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031" name="Line 14"/>
          <p:cNvSpPr>
            <a:spLocks noChangeShapeType="1"/>
          </p:cNvSpPr>
          <p:nvPr/>
        </p:nvSpPr>
        <p:spPr bwMode="auto">
          <a:xfrm>
            <a:off x="5867400" y="3860800"/>
            <a:ext cx="115252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>
            <a:prstShdw prst="shdw13" dist="53882" dir="13500000">
              <a:srgbClr val="00003D">
                <a:alpha val="50000"/>
              </a:srgbClr>
            </a:prstShdw>
          </a:effectLst>
        </p:spPr>
        <p:txBody>
          <a:bodyPr/>
          <a:lstStyle/>
          <a:p>
            <a:endParaRPr lang="es-P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422275" y="246063"/>
            <a:ext cx="73183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800">
                <a:solidFill>
                  <a:srgbClr val="002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Interpretación de las necesidades del clientes</a:t>
            </a:r>
            <a:endParaRPr lang="es-ES" sz="2800">
              <a:solidFill>
                <a:srgbClr val="002A5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195513" y="2205038"/>
            <a:ext cx="54006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Desdoblar la calidad </a:t>
            </a:r>
          </a:p>
          <a:p>
            <a:pPr algn="ctr">
              <a:defRPr/>
            </a:pPr>
            <a:r>
              <a:rPr lang="es-E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(traducir al proceso lo que quiere el cliente)</a:t>
            </a:r>
          </a:p>
        </p:txBody>
      </p:sp>
      <p:pic>
        <p:nvPicPr>
          <p:cNvPr id="1740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8963" y="5054600"/>
            <a:ext cx="7105650" cy="1543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3132138" y="1052513"/>
            <a:ext cx="3305175" cy="528637"/>
          </a:xfrm>
          <a:prstGeom prst="rect">
            <a:avLst/>
          </a:prstGeom>
          <a:solidFill>
            <a:srgbClr val="003366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Planificar la calidad </a:t>
            </a:r>
          </a:p>
        </p:txBody>
      </p:sp>
      <p:sp>
        <p:nvSpPr>
          <p:cNvPr id="174089" name="AutoShape 9"/>
          <p:cNvSpPr>
            <a:spLocks noChangeArrowheads="1"/>
          </p:cNvSpPr>
          <p:nvPr/>
        </p:nvSpPr>
        <p:spPr bwMode="auto">
          <a:xfrm rot="5400000">
            <a:off x="4460082" y="1732756"/>
            <a:ext cx="503238" cy="441325"/>
          </a:xfrm>
          <a:prstGeom prst="rightArrow">
            <a:avLst>
              <a:gd name="adj1" fmla="val 53509"/>
              <a:gd name="adj2" fmla="val 45696"/>
            </a:avLst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8918" name="Group 11"/>
          <p:cNvGrpSpPr>
            <a:grpSpLocks noChangeAspect="1"/>
          </p:cNvGrpSpPr>
          <p:nvPr/>
        </p:nvGrpSpPr>
        <p:grpSpPr bwMode="auto">
          <a:xfrm>
            <a:off x="395288" y="3213100"/>
            <a:ext cx="3949700" cy="1708150"/>
            <a:chOff x="249" y="2024"/>
            <a:chExt cx="2488" cy="1076"/>
          </a:xfrm>
        </p:grpSpPr>
        <p:sp>
          <p:nvSpPr>
            <p:cNvPr id="38923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49" y="2024"/>
              <a:ext cx="2488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1150" y="2061"/>
              <a:ext cx="50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 i="1">
                  <a:solidFill>
                    <a:srgbClr val="808080"/>
                  </a:solidFill>
                  <a:latin typeface="Times New Roman" pitchFamily="18" charset="0"/>
                </a:rPr>
                <a:t>Cliente</a:t>
              </a:r>
              <a:endParaRPr lang="es-ES"/>
            </a:p>
          </p:txBody>
        </p:sp>
        <p:grpSp>
          <p:nvGrpSpPr>
            <p:cNvPr id="38925" name="Group 16"/>
            <p:cNvGrpSpPr>
              <a:grpSpLocks/>
            </p:cNvGrpSpPr>
            <p:nvPr/>
          </p:nvGrpSpPr>
          <p:grpSpPr bwMode="auto">
            <a:xfrm>
              <a:off x="1110" y="2025"/>
              <a:ext cx="505" cy="219"/>
              <a:chOff x="1110" y="2025"/>
              <a:chExt cx="505" cy="219"/>
            </a:xfrm>
          </p:grpSpPr>
          <p:sp>
            <p:nvSpPr>
              <p:cNvPr id="39006" name="Rectangle 13"/>
              <p:cNvSpPr>
                <a:spLocks noChangeArrowheads="1"/>
              </p:cNvSpPr>
              <p:nvPr/>
            </p:nvSpPr>
            <p:spPr bwMode="auto">
              <a:xfrm>
                <a:off x="1118" y="2033"/>
                <a:ext cx="497" cy="211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7" name="Rectangle 14"/>
              <p:cNvSpPr>
                <a:spLocks noChangeArrowheads="1"/>
              </p:cNvSpPr>
              <p:nvPr/>
            </p:nvSpPr>
            <p:spPr bwMode="auto">
              <a:xfrm>
                <a:off x="1110" y="2025"/>
                <a:ext cx="497" cy="21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8" name="Rectangle 15"/>
              <p:cNvSpPr>
                <a:spLocks noChangeArrowheads="1"/>
              </p:cNvSpPr>
              <p:nvPr/>
            </p:nvSpPr>
            <p:spPr bwMode="auto">
              <a:xfrm>
                <a:off x="1110" y="2025"/>
                <a:ext cx="497" cy="211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26" name="Rectangle 17"/>
            <p:cNvSpPr>
              <a:spLocks noChangeArrowheads="1"/>
            </p:cNvSpPr>
            <p:nvPr/>
          </p:nvSpPr>
          <p:spPr bwMode="auto">
            <a:xfrm>
              <a:off x="1148" y="2059"/>
              <a:ext cx="50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 i="1">
                  <a:solidFill>
                    <a:srgbClr val="FFFFFF"/>
                  </a:solidFill>
                  <a:latin typeface="Times New Roman" pitchFamily="18" charset="0"/>
                </a:rPr>
                <a:t>Cliente</a:t>
              </a:r>
              <a:endParaRPr lang="es-ES"/>
            </a:p>
          </p:txBody>
        </p:sp>
        <p:sp>
          <p:nvSpPr>
            <p:cNvPr id="38927" name="Rectangle 18"/>
            <p:cNvSpPr>
              <a:spLocks noChangeArrowheads="1"/>
            </p:cNvSpPr>
            <p:nvPr/>
          </p:nvSpPr>
          <p:spPr bwMode="auto">
            <a:xfrm>
              <a:off x="1142" y="2053"/>
              <a:ext cx="50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 i="1">
                  <a:solidFill>
                    <a:srgbClr val="000000"/>
                  </a:solidFill>
                  <a:latin typeface="Times New Roman" pitchFamily="18" charset="0"/>
                </a:rPr>
                <a:t>Cliente</a:t>
              </a:r>
              <a:endParaRPr lang="es-ES"/>
            </a:p>
          </p:txBody>
        </p:sp>
        <p:sp>
          <p:nvSpPr>
            <p:cNvPr id="38928" name="Rectangle 19"/>
            <p:cNvSpPr>
              <a:spLocks noChangeArrowheads="1"/>
            </p:cNvSpPr>
            <p:nvPr/>
          </p:nvSpPr>
          <p:spPr bwMode="auto">
            <a:xfrm>
              <a:off x="287" y="2519"/>
              <a:ext cx="26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808080"/>
                  </a:solidFill>
                  <a:latin typeface="Times New Roman" pitchFamily="18" charset="0"/>
                </a:rPr>
                <a:t>Qui</a:t>
              </a:r>
              <a:endParaRPr lang="es-ES"/>
            </a:p>
          </p:txBody>
        </p:sp>
        <p:sp>
          <p:nvSpPr>
            <p:cNvPr id="38929" name="Rectangle 20"/>
            <p:cNvSpPr>
              <a:spLocks noChangeArrowheads="1"/>
            </p:cNvSpPr>
            <p:nvPr/>
          </p:nvSpPr>
          <p:spPr bwMode="auto">
            <a:xfrm>
              <a:off x="491" y="2519"/>
              <a:ext cx="11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808080"/>
                  </a:solidFill>
                  <a:latin typeface="Times New Roman" pitchFamily="18" charset="0"/>
                </a:rPr>
                <a:t>é</a:t>
              </a:r>
              <a:endParaRPr lang="es-ES"/>
            </a:p>
          </p:txBody>
        </p:sp>
        <p:sp>
          <p:nvSpPr>
            <p:cNvPr id="38930" name="Rectangle 21"/>
            <p:cNvSpPr>
              <a:spLocks noChangeArrowheads="1"/>
            </p:cNvSpPr>
            <p:nvPr/>
          </p:nvSpPr>
          <p:spPr bwMode="auto">
            <a:xfrm>
              <a:off x="548" y="2519"/>
              <a:ext cx="34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808080"/>
                  </a:solidFill>
                  <a:latin typeface="Times New Roman" pitchFamily="18" charset="0"/>
                </a:rPr>
                <a:t>n es?</a:t>
              </a:r>
              <a:endParaRPr lang="es-ES"/>
            </a:p>
          </p:txBody>
        </p:sp>
        <p:sp>
          <p:nvSpPr>
            <p:cNvPr id="38931" name="Rectangle 22"/>
            <p:cNvSpPr>
              <a:spLocks noChangeArrowheads="1"/>
            </p:cNvSpPr>
            <p:nvPr/>
          </p:nvSpPr>
          <p:spPr bwMode="auto">
            <a:xfrm>
              <a:off x="284" y="2516"/>
              <a:ext cx="26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C0C0C0"/>
                  </a:solidFill>
                  <a:latin typeface="Times New Roman" pitchFamily="18" charset="0"/>
                </a:rPr>
                <a:t>Qui</a:t>
              </a:r>
              <a:endParaRPr lang="es-ES"/>
            </a:p>
          </p:txBody>
        </p:sp>
        <p:sp>
          <p:nvSpPr>
            <p:cNvPr id="38932" name="Rectangle 23"/>
            <p:cNvSpPr>
              <a:spLocks noChangeArrowheads="1"/>
            </p:cNvSpPr>
            <p:nvPr/>
          </p:nvSpPr>
          <p:spPr bwMode="auto">
            <a:xfrm>
              <a:off x="279" y="2511"/>
              <a:ext cx="26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000000"/>
                  </a:solidFill>
                  <a:latin typeface="Times New Roman" pitchFamily="18" charset="0"/>
                </a:rPr>
                <a:t>Qui</a:t>
              </a:r>
              <a:endParaRPr lang="es-ES"/>
            </a:p>
          </p:txBody>
        </p:sp>
        <p:sp>
          <p:nvSpPr>
            <p:cNvPr id="38933" name="Rectangle 24"/>
            <p:cNvSpPr>
              <a:spLocks noChangeArrowheads="1"/>
            </p:cNvSpPr>
            <p:nvPr/>
          </p:nvSpPr>
          <p:spPr bwMode="auto">
            <a:xfrm>
              <a:off x="488" y="2516"/>
              <a:ext cx="11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C0C0C0"/>
                  </a:solidFill>
                  <a:latin typeface="Times New Roman" pitchFamily="18" charset="0"/>
                </a:rPr>
                <a:t>é</a:t>
              </a:r>
              <a:endParaRPr lang="es-ES"/>
            </a:p>
          </p:txBody>
        </p:sp>
        <p:sp>
          <p:nvSpPr>
            <p:cNvPr id="38934" name="Rectangle 25"/>
            <p:cNvSpPr>
              <a:spLocks noChangeArrowheads="1"/>
            </p:cNvSpPr>
            <p:nvPr/>
          </p:nvSpPr>
          <p:spPr bwMode="auto">
            <a:xfrm>
              <a:off x="483" y="2511"/>
              <a:ext cx="11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000000"/>
                  </a:solidFill>
                  <a:latin typeface="Times New Roman" pitchFamily="18" charset="0"/>
                </a:rPr>
                <a:t>é</a:t>
              </a:r>
              <a:endParaRPr lang="es-ES"/>
            </a:p>
          </p:txBody>
        </p:sp>
        <p:sp>
          <p:nvSpPr>
            <p:cNvPr id="38935" name="Rectangle 26"/>
            <p:cNvSpPr>
              <a:spLocks noChangeArrowheads="1"/>
            </p:cNvSpPr>
            <p:nvPr/>
          </p:nvSpPr>
          <p:spPr bwMode="auto">
            <a:xfrm>
              <a:off x="546" y="2516"/>
              <a:ext cx="34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C0C0C0"/>
                  </a:solidFill>
                  <a:latin typeface="Times New Roman" pitchFamily="18" charset="0"/>
                </a:rPr>
                <a:t>n es?</a:t>
              </a:r>
              <a:endParaRPr lang="es-ES"/>
            </a:p>
          </p:txBody>
        </p:sp>
        <p:sp>
          <p:nvSpPr>
            <p:cNvPr id="38936" name="Rectangle 27"/>
            <p:cNvSpPr>
              <a:spLocks noChangeArrowheads="1"/>
            </p:cNvSpPr>
            <p:nvPr/>
          </p:nvSpPr>
          <p:spPr bwMode="auto">
            <a:xfrm>
              <a:off x="541" y="2511"/>
              <a:ext cx="34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000000"/>
                  </a:solidFill>
                  <a:latin typeface="Times New Roman" pitchFamily="18" charset="0"/>
                </a:rPr>
                <a:t>n es?</a:t>
              </a:r>
              <a:endParaRPr lang="es-ES"/>
            </a:p>
          </p:txBody>
        </p:sp>
        <p:grpSp>
          <p:nvGrpSpPr>
            <p:cNvPr id="38937" name="Group 31"/>
            <p:cNvGrpSpPr>
              <a:grpSpLocks/>
            </p:cNvGrpSpPr>
            <p:nvPr/>
          </p:nvGrpSpPr>
          <p:grpSpPr bwMode="auto">
            <a:xfrm>
              <a:off x="863" y="2276"/>
              <a:ext cx="277" cy="219"/>
              <a:chOff x="863" y="2276"/>
              <a:chExt cx="277" cy="219"/>
            </a:xfrm>
          </p:grpSpPr>
          <p:sp>
            <p:nvSpPr>
              <p:cNvPr id="39003" name="Freeform 28"/>
              <p:cNvSpPr>
                <a:spLocks/>
              </p:cNvSpPr>
              <p:nvPr/>
            </p:nvSpPr>
            <p:spPr bwMode="auto">
              <a:xfrm>
                <a:off x="871" y="2284"/>
                <a:ext cx="269" cy="211"/>
              </a:xfrm>
              <a:custGeom>
                <a:avLst/>
                <a:gdLst>
                  <a:gd name="T0" fmla="*/ 27 w 269"/>
                  <a:gd name="T1" fmla="*/ 29 h 211"/>
                  <a:gd name="T2" fmla="*/ 45 w 269"/>
                  <a:gd name="T3" fmla="*/ 75 h 211"/>
                  <a:gd name="T4" fmla="*/ 233 w 269"/>
                  <a:gd name="T5" fmla="*/ 0 h 211"/>
                  <a:gd name="T6" fmla="*/ 269 w 269"/>
                  <a:gd name="T7" fmla="*/ 92 h 211"/>
                  <a:gd name="T8" fmla="*/ 81 w 269"/>
                  <a:gd name="T9" fmla="*/ 166 h 211"/>
                  <a:gd name="T10" fmla="*/ 99 w 269"/>
                  <a:gd name="T11" fmla="*/ 211 h 211"/>
                  <a:gd name="T12" fmla="*/ 0 w 269"/>
                  <a:gd name="T13" fmla="*/ 145 h 211"/>
                  <a:gd name="T14" fmla="*/ 27 w 269"/>
                  <a:gd name="T15" fmla="*/ 29 h 2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9"/>
                  <a:gd name="T25" fmla="*/ 0 h 211"/>
                  <a:gd name="T26" fmla="*/ 269 w 269"/>
                  <a:gd name="T27" fmla="*/ 211 h 2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9" h="211">
                    <a:moveTo>
                      <a:pt x="27" y="29"/>
                    </a:moveTo>
                    <a:lnTo>
                      <a:pt x="45" y="75"/>
                    </a:lnTo>
                    <a:lnTo>
                      <a:pt x="233" y="0"/>
                    </a:lnTo>
                    <a:lnTo>
                      <a:pt x="269" y="92"/>
                    </a:lnTo>
                    <a:lnTo>
                      <a:pt x="81" y="166"/>
                    </a:lnTo>
                    <a:lnTo>
                      <a:pt x="99" y="211"/>
                    </a:lnTo>
                    <a:lnTo>
                      <a:pt x="0" y="145"/>
                    </a:ln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39004" name="Freeform 29"/>
              <p:cNvSpPr>
                <a:spLocks/>
              </p:cNvSpPr>
              <p:nvPr/>
            </p:nvSpPr>
            <p:spPr bwMode="auto">
              <a:xfrm>
                <a:off x="863" y="2276"/>
                <a:ext cx="269" cy="211"/>
              </a:xfrm>
              <a:custGeom>
                <a:avLst/>
                <a:gdLst>
                  <a:gd name="T0" fmla="*/ 27 w 269"/>
                  <a:gd name="T1" fmla="*/ 29 h 211"/>
                  <a:gd name="T2" fmla="*/ 45 w 269"/>
                  <a:gd name="T3" fmla="*/ 74 h 211"/>
                  <a:gd name="T4" fmla="*/ 233 w 269"/>
                  <a:gd name="T5" fmla="*/ 0 h 211"/>
                  <a:gd name="T6" fmla="*/ 269 w 269"/>
                  <a:gd name="T7" fmla="*/ 91 h 211"/>
                  <a:gd name="T8" fmla="*/ 81 w 269"/>
                  <a:gd name="T9" fmla="*/ 166 h 211"/>
                  <a:gd name="T10" fmla="*/ 99 w 269"/>
                  <a:gd name="T11" fmla="*/ 211 h 211"/>
                  <a:gd name="T12" fmla="*/ 0 w 269"/>
                  <a:gd name="T13" fmla="*/ 145 h 211"/>
                  <a:gd name="T14" fmla="*/ 27 w 269"/>
                  <a:gd name="T15" fmla="*/ 29 h 2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9"/>
                  <a:gd name="T25" fmla="*/ 0 h 211"/>
                  <a:gd name="T26" fmla="*/ 269 w 269"/>
                  <a:gd name="T27" fmla="*/ 211 h 2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9" h="211">
                    <a:moveTo>
                      <a:pt x="27" y="29"/>
                    </a:moveTo>
                    <a:lnTo>
                      <a:pt x="45" y="74"/>
                    </a:lnTo>
                    <a:lnTo>
                      <a:pt x="233" y="0"/>
                    </a:lnTo>
                    <a:lnTo>
                      <a:pt x="269" y="91"/>
                    </a:lnTo>
                    <a:lnTo>
                      <a:pt x="81" y="166"/>
                    </a:lnTo>
                    <a:lnTo>
                      <a:pt x="99" y="211"/>
                    </a:lnTo>
                    <a:lnTo>
                      <a:pt x="0" y="145"/>
                    </a:ln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39005" name="Freeform 30"/>
              <p:cNvSpPr>
                <a:spLocks/>
              </p:cNvSpPr>
              <p:nvPr/>
            </p:nvSpPr>
            <p:spPr bwMode="auto">
              <a:xfrm>
                <a:off x="863" y="2276"/>
                <a:ext cx="269" cy="211"/>
              </a:xfrm>
              <a:custGeom>
                <a:avLst/>
                <a:gdLst>
                  <a:gd name="T0" fmla="*/ 27 w 269"/>
                  <a:gd name="T1" fmla="*/ 29 h 211"/>
                  <a:gd name="T2" fmla="*/ 45 w 269"/>
                  <a:gd name="T3" fmla="*/ 74 h 211"/>
                  <a:gd name="T4" fmla="*/ 233 w 269"/>
                  <a:gd name="T5" fmla="*/ 0 h 211"/>
                  <a:gd name="T6" fmla="*/ 269 w 269"/>
                  <a:gd name="T7" fmla="*/ 91 h 211"/>
                  <a:gd name="T8" fmla="*/ 81 w 269"/>
                  <a:gd name="T9" fmla="*/ 166 h 211"/>
                  <a:gd name="T10" fmla="*/ 99 w 269"/>
                  <a:gd name="T11" fmla="*/ 211 h 211"/>
                  <a:gd name="T12" fmla="*/ 0 w 269"/>
                  <a:gd name="T13" fmla="*/ 145 h 211"/>
                  <a:gd name="T14" fmla="*/ 27 w 269"/>
                  <a:gd name="T15" fmla="*/ 29 h 2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9"/>
                  <a:gd name="T25" fmla="*/ 0 h 211"/>
                  <a:gd name="T26" fmla="*/ 269 w 269"/>
                  <a:gd name="T27" fmla="*/ 211 h 2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9" h="211">
                    <a:moveTo>
                      <a:pt x="27" y="29"/>
                    </a:moveTo>
                    <a:lnTo>
                      <a:pt x="45" y="74"/>
                    </a:lnTo>
                    <a:lnTo>
                      <a:pt x="233" y="0"/>
                    </a:lnTo>
                    <a:lnTo>
                      <a:pt x="269" y="91"/>
                    </a:lnTo>
                    <a:lnTo>
                      <a:pt x="81" y="166"/>
                    </a:lnTo>
                    <a:lnTo>
                      <a:pt x="99" y="211"/>
                    </a:lnTo>
                    <a:lnTo>
                      <a:pt x="0" y="145"/>
                    </a:lnTo>
                    <a:lnTo>
                      <a:pt x="27" y="29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  <p:sp>
          <p:nvSpPr>
            <p:cNvPr id="38938" name="Rectangle 32"/>
            <p:cNvSpPr>
              <a:spLocks noChangeArrowheads="1"/>
            </p:cNvSpPr>
            <p:nvPr/>
          </p:nvSpPr>
          <p:spPr bwMode="auto">
            <a:xfrm>
              <a:off x="287" y="2519"/>
              <a:ext cx="26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808080"/>
                  </a:solidFill>
                  <a:latin typeface="Times New Roman" pitchFamily="18" charset="0"/>
                </a:rPr>
                <a:t>Qui</a:t>
              </a:r>
              <a:endParaRPr lang="es-ES"/>
            </a:p>
          </p:txBody>
        </p:sp>
        <p:sp>
          <p:nvSpPr>
            <p:cNvPr id="38939" name="Rectangle 33"/>
            <p:cNvSpPr>
              <a:spLocks noChangeArrowheads="1"/>
            </p:cNvSpPr>
            <p:nvPr/>
          </p:nvSpPr>
          <p:spPr bwMode="auto">
            <a:xfrm>
              <a:off x="491" y="2519"/>
              <a:ext cx="11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808080"/>
                  </a:solidFill>
                  <a:latin typeface="Times New Roman" pitchFamily="18" charset="0"/>
                </a:rPr>
                <a:t>é</a:t>
              </a:r>
              <a:endParaRPr lang="es-ES"/>
            </a:p>
          </p:txBody>
        </p:sp>
        <p:sp>
          <p:nvSpPr>
            <p:cNvPr id="38940" name="Rectangle 34"/>
            <p:cNvSpPr>
              <a:spLocks noChangeArrowheads="1"/>
            </p:cNvSpPr>
            <p:nvPr/>
          </p:nvSpPr>
          <p:spPr bwMode="auto">
            <a:xfrm>
              <a:off x="548" y="2519"/>
              <a:ext cx="34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808080"/>
                  </a:solidFill>
                  <a:latin typeface="Times New Roman" pitchFamily="18" charset="0"/>
                </a:rPr>
                <a:t>n es?</a:t>
              </a:r>
              <a:endParaRPr lang="es-ES"/>
            </a:p>
          </p:txBody>
        </p:sp>
        <p:sp>
          <p:nvSpPr>
            <p:cNvPr id="38941" name="Rectangle 35"/>
            <p:cNvSpPr>
              <a:spLocks noChangeArrowheads="1"/>
            </p:cNvSpPr>
            <p:nvPr/>
          </p:nvSpPr>
          <p:spPr bwMode="auto">
            <a:xfrm>
              <a:off x="284" y="2516"/>
              <a:ext cx="26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C0C0C0"/>
                  </a:solidFill>
                  <a:latin typeface="Times New Roman" pitchFamily="18" charset="0"/>
                </a:rPr>
                <a:t>Qui</a:t>
              </a:r>
              <a:endParaRPr lang="es-ES"/>
            </a:p>
          </p:txBody>
        </p:sp>
        <p:sp>
          <p:nvSpPr>
            <p:cNvPr id="38942" name="Rectangle 36"/>
            <p:cNvSpPr>
              <a:spLocks noChangeArrowheads="1"/>
            </p:cNvSpPr>
            <p:nvPr/>
          </p:nvSpPr>
          <p:spPr bwMode="auto">
            <a:xfrm>
              <a:off x="279" y="2511"/>
              <a:ext cx="26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000000"/>
                  </a:solidFill>
                  <a:latin typeface="Times New Roman" pitchFamily="18" charset="0"/>
                </a:rPr>
                <a:t>Qui</a:t>
              </a:r>
              <a:endParaRPr lang="es-ES"/>
            </a:p>
          </p:txBody>
        </p:sp>
        <p:sp>
          <p:nvSpPr>
            <p:cNvPr id="38943" name="Rectangle 37"/>
            <p:cNvSpPr>
              <a:spLocks noChangeArrowheads="1"/>
            </p:cNvSpPr>
            <p:nvPr/>
          </p:nvSpPr>
          <p:spPr bwMode="auto">
            <a:xfrm>
              <a:off x="488" y="2516"/>
              <a:ext cx="11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C0C0C0"/>
                  </a:solidFill>
                  <a:latin typeface="Times New Roman" pitchFamily="18" charset="0"/>
                </a:rPr>
                <a:t>é</a:t>
              </a:r>
              <a:endParaRPr lang="es-ES"/>
            </a:p>
          </p:txBody>
        </p:sp>
        <p:sp>
          <p:nvSpPr>
            <p:cNvPr id="38944" name="Rectangle 38"/>
            <p:cNvSpPr>
              <a:spLocks noChangeArrowheads="1"/>
            </p:cNvSpPr>
            <p:nvPr/>
          </p:nvSpPr>
          <p:spPr bwMode="auto">
            <a:xfrm>
              <a:off x="483" y="2511"/>
              <a:ext cx="11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000000"/>
                  </a:solidFill>
                  <a:latin typeface="Times New Roman" pitchFamily="18" charset="0"/>
                </a:rPr>
                <a:t>é</a:t>
              </a:r>
              <a:endParaRPr lang="es-ES"/>
            </a:p>
          </p:txBody>
        </p:sp>
        <p:sp>
          <p:nvSpPr>
            <p:cNvPr id="38945" name="Rectangle 39"/>
            <p:cNvSpPr>
              <a:spLocks noChangeArrowheads="1"/>
            </p:cNvSpPr>
            <p:nvPr/>
          </p:nvSpPr>
          <p:spPr bwMode="auto">
            <a:xfrm>
              <a:off x="546" y="2516"/>
              <a:ext cx="34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C0C0C0"/>
                  </a:solidFill>
                  <a:latin typeface="Times New Roman" pitchFamily="18" charset="0"/>
                </a:rPr>
                <a:t>n es?</a:t>
              </a:r>
              <a:endParaRPr lang="es-ES"/>
            </a:p>
          </p:txBody>
        </p:sp>
        <p:sp>
          <p:nvSpPr>
            <p:cNvPr id="38946" name="Rectangle 40"/>
            <p:cNvSpPr>
              <a:spLocks noChangeArrowheads="1"/>
            </p:cNvSpPr>
            <p:nvPr/>
          </p:nvSpPr>
          <p:spPr bwMode="auto">
            <a:xfrm>
              <a:off x="541" y="2511"/>
              <a:ext cx="34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000000"/>
                  </a:solidFill>
                  <a:latin typeface="Times New Roman" pitchFamily="18" charset="0"/>
                </a:rPr>
                <a:t>n es?</a:t>
              </a:r>
              <a:endParaRPr lang="es-ES"/>
            </a:p>
          </p:txBody>
        </p:sp>
        <p:grpSp>
          <p:nvGrpSpPr>
            <p:cNvPr id="38947" name="Group 44"/>
            <p:cNvGrpSpPr>
              <a:grpSpLocks/>
            </p:cNvGrpSpPr>
            <p:nvPr/>
          </p:nvGrpSpPr>
          <p:grpSpPr bwMode="auto">
            <a:xfrm>
              <a:off x="863" y="2276"/>
              <a:ext cx="277" cy="219"/>
              <a:chOff x="863" y="2276"/>
              <a:chExt cx="277" cy="219"/>
            </a:xfrm>
          </p:grpSpPr>
          <p:sp>
            <p:nvSpPr>
              <p:cNvPr id="39000" name="Freeform 41"/>
              <p:cNvSpPr>
                <a:spLocks/>
              </p:cNvSpPr>
              <p:nvPr/>
            </p:nvSpPr>
            <p:spPr bwMode="auto">
              <a:xfrm>
                <a:off x="871" y="2284"/>
                <a:ext cx="269" cy="211"/>
              </a:xfrm>
              <a:custGeom>
                <a:avLst/>
                <a:gdLst>
                  <a:gd name="T0" fmla="*/ 27 w 269"/>
                  <a:gd name="T1" fmla="*/ 29 h 211"/>
                  <a:gd name="T2" fmla="*/ 45 w 269"/>
                  <a:gd name="T3" fmla="*/ 75 h 211"/>
                  <a:gd name="T4" fmla="*/ 233 w 269"/>
                  <a:gd name="T5" fmla="*/ 0 h 211"/>
                  <a:gd name="T6" fmla="*/ 269 w 269"/>
                  <a:gd name="T7" fmla="*/ 92 h 211"/>
                  <a:gd name="T8" fmla="*/ 81 w 269"/>
                  <a:gd name="T9" fmla="*/ 166 h 211"/>
                  <a:gd name="T10" fmla="*/ 99 w 269"/>
                  <a:gd name="T11" fmla="*/ 211 h 211"/>
                  <a:gd name="T12" fmla="*/ 0 w 269"/>
                  <a:gd name="T13" fmla="*/ 145 h 211"/>
                  <a:gd name="T14" fmla="*/ 27 w 269"/>
                  <a:gd name="T15" fmla="*/ 29 h 2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9"/>
                  <a:gd name="T25" fmla="*/ 0 h 211"/>
                  <a:gd name="T26" fmla="*/ 269 w 269"/>
                  <a:gd name="T27" fmla="*/ 211 h 2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9" h="211">
                    <a:moveTo>
                      <a:pt x="27" y="29"/>
                    </a:moveTo>
                    <a:lnTo>
                      <a:pt x="45" y="75"/>
                    </a:lnTo>
                    <a:lnTo>
                      <a:pt x="233" y="0"/>
                    </a:lnTo>
                    <a:lnTo>
                      <a:pt x="269" y="92"/>
                    </a:lnTo>
                    <a:lnTo>
                      <a:pt x="81" y="166"/>
                    </a:lnTo>
                    <a:lnTo>
                      <a:pt x="99" y="211"/>
                    </a:lnTo>
                    <a:lnTo>
                      <a:pt x="0" y="145"/>
                    </a:ln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39001" name="Freeform 42"/>
              <p:cNvSpPr>
                <a:spLocks/>
              </p:cNvSpPr>
              <p:nvPr/>
            </p:nvSpPr>
            <p:spPr bwMode="auto">
              <a:xfrm>
                <a:off x="863" y="2276"/>
                <a:ext cx="269" cy="211"/>
              </a:xfrm>
              <a:custGeom>
                <a:avLst/>
                <a:gdLst>
                  <a:gd name="T0" fmla="*/ 27 w 269"/>
                  <a:gd name="T1" fmla="*/ 29 h 211"/>
                  <a:gd name="T2" fmla="*/ 45 w 269"/>
                  <a:gd name="T3" fmla="*/ 74 h 211"/>
                  <a:gd name="T4" fmla="*/ 233 w 269"/>
                  <a:gd name="T5" fmla="*/ 0 h 211"/>
                  <a:gd name="T6" fmla="*/ 269 w 269"/>
                  <a:gd name="T7" fmla="*/ 91 h 211"/>
                  <a:gd name="T8" fmla="*/ 81 w 269"/>
                  <a:gd name="T9" fmla="*/ 166 h 211"/>
                  <a:gd name="T10" fmla="*/ 99 w 269"/>
                  <a:gd name="T11" fmla="*/ 211 h 211"/>
                  <a:gd name="T12" fmla="*/ 0 w 269"/>
                  <a:gd name="T13" fmla="*/ 145 h 211"/>
                  <a:gd name="T14" fmla="*/ 27 w 269"/>
                  <a:gd name="T15" fmla="*/ 29 h 2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9"/>
                  <a:gd name="T25" fmla="*/ 0 h 211"/>
                  <a:gd name="T26" fmla="*/ 269 w 269"/>
                  <a:gd name="T27" fmla="*/ 211 h 2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9" h="211">
                    <a:moveTo>
                      <a:pt x="27" y="29"/>
                    </a:moveTo>
                    <a:lnTo>
                      <a:pt x="45" y="74"/>
                    </a:lnTo>
                    <a:lnTo>
                      <a:pt x="233" y="0"/>
                    </a:lnTo>
                    <a:lnTo>
                      <a:pt x="269" y="91"/>
                    </a:lnTo>
                    <a:lnTo>
                      <a:pt x="81" y="166"/>
                    </a:lnTo>
                    <a:lnTo>
                      <a:pt x="99" y="211"/>
                    </a:lnTo>
                    <a:lnTo>
                      <a:pt x="0" y="145"/>
                    </a:ln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39002" name="Freeform 43"/>
              <p:cNvSpPr>
                <a:spLocks/>
              </p:cNvSpPr>
              <p:nvPr/>
            </p:nvSpPr>
            <p:spPr bwMode="auto">
              <a:xfrm>
                <a:off x="863" y="2276"/>
                <a:ext cx="269" cy="211"/>
              </a:xfrm>
              <a:custGeom>
                <a:avLst/>
                <a:gdLst>
                  <a:gd name="T0" fmla="*/ 27 w 269"/>
                  <a:gd name="T1" fmla="*/ 29 h 211"/>
                  <a:gd name="T2" fmla="*/ 45 w 269"/>
                  <a:gd name="T3" fmla="*/ 74 h 211"/>
                  <a:gd name="T4" fmla="*/ 233 w 269"/>
                  <a:gd name="T5" fmla="*/ 0 h 211"/>
                  <a:gd name="T6" fmla="*/ 269 w 269"/>
                  <a:gd name="T7" fmla="*/ 91 h 211"/>
                  <a:gd name="T8" fmla="*/ 81 w 269"/>
                  <a:gd name="T9" fmla="*/ 166 h 211"/>
                  <a:gd name="T10" fmla="*/ 99 w 269"/>
                  <a:gd name="T11" fmla="*/ 211 h 211"/>
                  <a:gd name="T12" fmla="*/ 0 w 269"/>
                  <a:gd name="T13" fmla="*/ 145 h 211"/>
                  <a:gd name="T14" fmla="*/ 27 w 269"/>
                  <a:gd name="T15" fmla="*/ 29 h 2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9"/>
                  <a:gd name="T25" fmla="*/ 0 h 211"/>
                  <a:gd name="T26" fmla="*/ 269 w 269"/>
                  <a:gd name="T27" fmla="*/ 211 h 2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9" h="211">
                    <a:moveTo>
                      <a:pt x="27" y="29"/>
                    </a:moveTo>
                    <a:lnTo>
                      <a:pt x="45" y="74"/>
                    </a:lnTo>
                    <a:lnTo>
                      <a:pt x="233" y="0"/>
                    </a:lnTo>
                    <a:lnTo>
                      <a:pt x="269" y="91"/>
                    </a:lnTo>
                    <a:lnTo>
                      <a:pt x="81" y="166"/>
                    </a:lnTo>
                    <a:lnTo>
                      <a:pt x="99" y="211"/>
                    </a:lnTo>
                    <a:lnTo>
                      <a:pt x="0" y="145"/>
                    </a:lnTo>
                    <a:lnTo>
                      <a:pt x="27" y="29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  <p:sp>
          <p:nvSpPr>
            <p:cNvPr id="38948" name="Rectangle 45"/>
            <p:cNvSpPr>
              <a:spLocks noChangeArrowheads="1"/>
            </p:cNvSpPr>
            <p:nvPr/>
          </p:nvSpPr>
          <p:spPr bwMode="auto">
            <a:xfrm>
              <a:off x="866" y="2785"/>
              <a:ext cx="98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808080"/>
                  </a:solidFill>
                  <a:latin typeface="Times New Roman" pitchFamily="18" charset="0"/>
                </a:rPr>
                <a:t>Que necesidades</a:t>
              </a:r>
              <a:endParaRPr lang="es-ES"/>
            </a:p>
          </p:txBody>
        </p:sp>
        <p:sp>
          <p:nvSpPr>
            <p:cNvPr id="38949" name="Rectangle 46"/>
            <p:cNvSpPr>
              <a:spLocks noChangeArrowheads="1"/>
            </p:cNvSpPr>
            <p:nvPr/>
          </p:nvSpPr>
          <p:spPr bwMode="auto">
            <a:xfrm>
              <a:off x="1151" y="2942"/>
              <a:ext cx="39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808080"/>
                  </a:solidFill>
                  <a:latin typeface="Times New Roman" pitchFamily="18" charset="0"/>
                </a:rPr>
                <a:t>tiene?</a:t>
              </a:r>
              <a:endParaRPr lang="es-ES"/>
            </a:p>
          </p:txBody>
        </p:sp>
        <p:sp>
          <p:nvSpPr>
            <p:cNvPr id="38950" name="Rectangle 47"/>
            <p:cNvSpPr>
              <a:spLocks noChangeArrowheads="1"/>
            </p:cNvSpPr>
            <p:nvPr/>
          </p:nvSpPr>
          <p:spPr bwMode="auto">
            <a:xfrm>
              <a:off x="863" y="2782"/>
              <a:ext cx="98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C0C0C0"/>
                  </a:solidFill>
                  <a:latin typeface="Times New Roman" pitchFamily="18" charset="0"/>
                </a:rPr>
                <a:t>Que necesidades</a:t>
              </a:r>
              <a:endParaRPr lang="es-ES"/>
            </a:p>
          </p:txBody>
        </p:sp>
        <p:sp>
          <p:nvSpPr>
            <p:cNvPr id="38951" name="Rectangle 48"/>
            <p:cNvSpPr>
              <a:spLocks noChangeArrowheads="1"/>
            </p:cNvSpPr>
            <p:nvPr/>
          </p:nvSpPr>
          <p:spPr bwMode="auto">
            <a:xfrm>
              <a:off x="858" y="2777"/>
              <a:ext cx="98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000000"/>
                  </a:solidFill>
                  <a:latin typeface="Times New Roman" pitchFamily="18" charset="0"/>
                </a:rPr>
                <a:t>Que necesidades</a:t>
              </a:r>
              <a:endParaRPr lang="es-ES"/>
            </a:p>
          </p:txBody>
        </p:sp>
        <p:sp>
          <p:nvSpPr>
            <p:cNvPr id="38952" name="Rectangle 49"/>
            <p:cNvSpPr>
              <a:spLocks noChangeArrowheads="1"/>
            </p:cNvSpPr>
            <p:nvPr/>
          </p:nvSpPr>
          <p:spPr bwMode="auto">
            <a:xfrm>
              <a:off x="1148" y="2939"/>
              <a:ext cx="39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C0C0C0"/>
                  </a:solidFill>
                  <a:latin typeface="Times New Roman" pitchFamily="18" charset="0"/>
                </a:rPr>
                <a:t>tiene?</a:t>
              </a:r>
              <a:endParaRPr lang="es-ES"/>
            </a:p>
          </p:txBody>
        </p:sp>
        <p:sp>
          <p:nvSpPr>
            <p:cNvPr id="38953" name="Rectangle 50"/>
            <p:cNvSpPr>
              <a:spLocks noChangeArrowheads="1"/>
            </p:cNvSpPr>
            <p:nvPr/>
          </p:nvSpPr>
          <p:spPr bwMode="auto">
            <a:xfrm>
              <a:off x="1143" y="2934"/>
              <a:ext cx="39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000000"/>
                  </a:solidFill>
                  <a:latin typeface="Times New Roman" pitchFamily="18" charset="0"/>
                </a:rPr>
                <a:t>tiene?</a:t>
              </a:r>
              <a:endParaRPr lang="es-ES"/>
            </a:p>
          </p:txBody>
        </p:sp>
        <p:grpSp>
          <p:nvGrpSpPr>
            <p:cNvPr id="38954" name="Group 54"/>
            <p:cNvGrpSpPr>
              <a:grpSpLocks/>
            </p:cNvGrpSpPr>
            <p:nvPr/>
          </p:nvGrpSpPr>
          <p:grpSpPr bwMode="auto">
            <a:xfrm>
              <a:off x="1238" y="2467"/>
              <a:ext cx="205" cy="277"/>
              <a:chOff x="1238" y="2467"/>
              <a:chExt cx="205" cy="277"/>
            </a:xfrm>
          </p:grpSpPr>
          <p:sp>
            <p:nvSpPr>
              <p:cNvPr id="38997" name="Freeform 51"/>
              <p:cNvSpPr>
                <a:spLocks/>
              </p:cNvSpPr>
              <p:nvPr/>
            </p:nvSpPr>
            <p:spPr bwMode="auto">
              <a:xfrm>
                <a:off x="1247" y="2475"/>
                <a:ext cx="196" cy="269"/>
              </a:xfrm>
              <a:custGeom>
                <a:avLst/>
                <a:gdLst>
                  <a:gd name="T0" fmla="*/ 0 w 196"/>
                  <a:gd name="T1" fmla="*/ 202 h 269"/>
                  <a:gd name="T2" fmla="*/ 49 w 196"/>
                  <a:gd name="T3" fmla="*/ 202 h 269"/>
                  <a:gd name="T4" fmla="*/ 49 w 196"/>
                  <a:gd name="T5" fmla="*/ 0 h 269"/>
                  <a:gd name="T6" fmla="*/ 147 w 196"/>
                  <a:gd name="T7" fmla="*/ 0 h 269"/>
                  <a:gd name="T8" fmla="*/ 147 w 196"/>
                  <a:gd name="T9" fmla="*/ 202 h 269"/>
                  <a:gd name="T10" fmla="*/ 196 w 196"/>
                  <a:gd name="T11" fmla="*/ 202 h 269"/>
                  <a:gd name="T12" fmla="*/ 98 w 196"/>
                  <a:gd name="T13" fmla="*/ 269 h 269"/>
                  <a:gd name="T14" fmla="*/ 0 w 196"/>
                  <a:gd name="T15" fmla="*/ 202 h 2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6"/>
                  <a:gd name="T25" fmla="*/ 0 h 269"/>
                  <a:gd name="T26" fmla="*/ 196 w 196"/>
                  <a:gd name="T27" fmla="*/ 269 h 2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6" h="269">
                    <a:moveTo>
                      <a:pt x="0" y="202"/>
                    </a:moveTo>
                    <a:lnTo>
                      <a:pt x="49" y="202"/>
                    </a:lnTo>
                    <a:lnTo>
                      <a:pt x="49" y="0"/>
                    </a:lnTo>
                    <a:lnTo>
                      <a:pt x="147" y="0"/>
                    </a:lnTo>
                    <a:lnTo>
                      <a:pt x="147" y="202"/>
                    </a:lnTo>
                    <a:lnTo>
                      <a:pt x="196" y="202"/>
                    </a:lnTo>
                    <a:lnTo>
                      <a:pt x="98" y="269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38998" name="Freeform 52"/>
              <p:cNvSpPr>
                <a:spLocks/>
              </p:cNvSpPr>
              <p:nvPr/>
            </p:nvSpPr>
            <p:spPr bwMode="auto">
              <a:xfrm>
                <a:off x="1238" y="2467"/>
                <a:ext cx="197" cy="269"/>
              </a:xfrm>
              <a:custGeom>
                <a:avLst/>
                <a:gdLst>
                  <a:gd name="T0" fmla="*/ 0 w 197"/>
                  <a:gd name="T1" fmla="*/ 202 h 269"/>
                  <a:gd name="T2" fmla="*/ 49 w 197"/>
                  <a:gd name="T3" fmla="*/ 202 h 269"/>
                  <a:gd name="T4" fmla="*/ 49 w 197"/>
                  <a:gd name="T5" fmla="*/ 0 h 269"/>
                  <a:gd name="T6" fmla="*/ 148 w 197"/>
                  <a:gd name="T7" fmla="*/ 0 h 269"/>
                  <a:gd name="T8" fmla="*/ 148 w 197"/>
                  <a:gd name="T9" fmla="*/ 202 h 269"/>
                  <a:gd name="T10" fmla="*/ 197 w 197"/>
                  <a:gd name="T11" fmla="*/ 202 h 269"/>
                  <a:gd name="T12" fmla="*/ 99 w 197"/>
                  <a:gd name="T13" fmla="*/ 269 h 269"/>
                  <a:gd name="T14" fmla="*/ 0 w 197"/>
                  <a:gd name="T15" fmla="*/ 202 h 2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7"/>
                  <a:gd name="T25" fmla="*/ 0 h 269"/>
                  <a:gd name="T26" fmla="*/ 197 w 197"/>
                  <a:gd name="T27" fmla="*/ 269 h 2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7" h="269">
                    <a:moveTo>
                      <a:pt x="0" y="202"/>
                    </a:moveTo>
                    <a:lnTo>
                      <a:pt x="49" y="202"/>
                    </a:lnTo>
                    <a:lnTo>
                      <a:pt x="49" y="0"/>
                    </a:lnTo>
                    <a:lnTo>
                      <a:pt x="148" y="0"/>
                    </a:lnTo>
                    <a:lnTo>
                      <a:pt x="148" y="202"/>
                    </a:lnTo>
                    <a:lnTo>
                      <a:pt x="197" y="202"/>
                    </a:lnTo>
                    <a:lnTo>
                      <a:pt x="99" y="269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38999" name="Freeform 53"/>
              <p:cNvSpPr>
                <a:spLocks/>
              </p:cNvSpPr>
              <p:nvPr/>
            </p:nvSpPr>
            <p:spPr bwMode="auto">
              <a:xfrm>
                <a:off x="1238" y="2467"/>
                <a:ext cx="197" cy="269"/>
              </a:xfrm>
              <a:custGeom>
                <a:avLst/>
                <a:gdLst>
                  <a:gd name="T0" fmla="*/ 0 w 197"/>
                  <a:gd name="T1" fmla="*/ 202 h 269"/>
                  <a:gd name="T2" fmla="*/ 49 w 197"/>
                  <a:gd name="T3" fmla="*/ 202 h 269"/>
                  <a:gd name="T4" fmla="*/ 49 w 197"/>
                  <a:gd name="T5" fmla="*/ 0 h 269"/>
                  <a:gd name="T6" fmla="*/ 148 w 197"/>
                  <a:gd name="T7" fmla="*/ 0 h 269"/>
                  <a:gd name="T8" fmla="*/ 148 w 197"/>
                  <a:gd name="T9" fmla="*/ 202 h 269"/>
                  <a:gd name="T10" fmla="*/ 197 w 197"/>
                  <a:gd name="T11" fmla="*/ 202 h 269"/>
                  <a:gd name="T12" fmla="*/ 99 w 197"/>
                  <a:gd name="T13" fmla="*/ 269 h 269"/>
                  <a:gd name="T14" fmla="*/ 0 w 197"/>
                  <a:gd name="T15" fmla="*/ 202 h 2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7"/>
                  <a:gd name="T25" fmla="*/ 0 h 269"/>
                  <a:gd name="T26" fmla="*/ 197 w 197"/>
                  <a:gd name="T27" fmla="*/ 269 h 2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7" h="269">
                    <a:moveTo>
                      <a:pt x="0" y="202"/>
                    </a:moveTo>
                    <a:lnTo>
                      <a:pt x="49" y="202"/>
                    </a:lnTo>
                    <a:lnTo>
                      <a:pt x="49" y="0"/>
                    </a:lnTo>
                    <a:lnTo>
                      <a:pt x="148" y="0"/>
                    </a:lnTo>
                    <a:lnTo>
                      <a:pt x="148" y="202"/>
                    </a:lnTo>
                    <a:lnTo>
                      <a:pt x="197" y="202"/>
                    </a:lnTo>
                    <a:lnTo>
                      <a:pt x="99" y="269"/>
                    </a:lnTo>
                    <a:lnTo>
                      <a:pt x="0" y="20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  <p:sp>
          <p:nvSpPr>
            <p:cNvPr id="38955" name="Rectangle 55"/>
            <p:cNvSpPr>
              <a:spLocks noChangeArrowheads="1"/>
            </p:cNvSpPr>
            <p:nvPr/>
          </p:nvSpPr>
          <p:spPr bwMode="auto">
            <a:xfrm>
              <a:off x="866" y="2785"/>
              <a:ext cx="98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808080"/>
                  </a:solidFill>
                  <a:latin typeface="Times New Roman" pitchFamily="18" charset="0"/>
                </a:rPr>
                <a:t>Que necesidades</a:t>
              </a:r>
              <a:endParaRPr lang="es-ES"/>
            </a:p>
          </p:txBody>
        </p:sp>
        <p:sp>
          <p:nvSpPr>
            <p:cNvPr id="38956" name="Rectangle 56"/>
            <p:cNvSpPr>
              <a:spLocks noChangeArrowheads="1"/>
            </p:cNvSpPr>
            <p:nvPr/>
          </p:nvSpPr>
          <p:spPr bwMode="auto">
            <a:xfrm>
              <a:off x="1151" y="2942"/>
              <a:ext cx="39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808080"/>
                  </a:solidFill>
                  <a:latin typeface="Times New Roman" pitchFamily="18" charset="0"/>
                </a:rPr>
                <a:t>tiene?</a:t>
              </a:r>
              <a:endParaRPr lang="es-ES"/>
            </a:p>
          </p:txBody>
        </p:sp>
        <p:sp>
          <p:nvSpPr>
            <p:cNvPr id="38957" name="Rectangle 57"/>
            <p:cNvSpPr>
              <a:spLocks noChangeArrowheads="1"/>
            </p:cNvSpPr>
            <p:nvPr/>
          </p:nvSpPr>
          <p:spPr bwMode="auto">
            <a:xfrm>
              <a:off x="863" y="2782"/>
              <a:ext cx="98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C0C0C0"/>
                  </a:solidFill>
                  <a:latin typeface="Times New Roman" pitchFamily="18" charset="0"/>
                </a:rPr>
                <a:t>Que necesidades</a:t>
              </a:r>
              <a:endParaRPr lang="es-ES"/>
            </a:p>
          </p:txBody>
        </p:sp>
        <p:sp>
          <p:nvSpPr>
            <p:cNvPr id="38958" name="Rectangle 58"/>
            <p:cNvSpPr>
              <a:spLocks noChangeArrowheads="1"/>
            </p:cNvSpPr>
            <p:nvPr/>
          </p:nvSpPr>
          <p:spPr bwMode="auto">
            <a:xfrm>
              <a:off x="858" y="2777"/>
              <a:ext cx="98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000000"/>
                  </a:solidFill>
                  <a:latin typeface="Times New Roman" pitchFamily="18" charset="0"/>
                </a:rPr>
                <a:t>Que necesidades</a:t>
              </a:r>
              <a:endParaRPr lang="es-ES"/>
            </a:p>
          </p:txBody>
        </p:sp>
        <p:sp>
          <p:nvSpPr>
            <p:cNvPr id="38959" name="Rectangle 59"/>
            <p:cNvSpPr>
              <a:spLocks noChangeArrowheads="1"/>
            </p:cNvSpPr>
            <p:nvPr/>
          </p:nvSpPr>
          <p:spPr bwMode="auto">
            <a:xfrm>
              <a:off x="1148" y="2939"/>
              <a:ext cx="39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C0C0C0"/>
                  </a:solidFill>
                  <a:latin typeface="Times New Roman" pitchFamily="18" charset="0"/>
                </a:rPr>
                <a:t>tiene?</a:t>
              </a:r>
              <a:endParaRPr lang="es-ES"/>
            </a:p>
          </p:txBody>
        </p:sp>
        <p:sp>
          <p:nvSpPr>
            <p:cNvPr id="38960" name="Rectangle 60"/>
            <p:cNvSpPr>
              <a:spLocks noChangeArrowheads="1"/>
            </p:cNvSpPr>
            <p:nvPr/>
          </p:nvSpPr>
          <p:spPr bwMode="auto">
            <a:xfrm>
              <a:off x="1143" y="2934"/>
              <a:ext cx="39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000000"/>
                  </a:solidFill>
                  <a:latin typeface="Times New Roman" pitchFamily="18" charset="0"/>
                </a:rPr>
                <a:t>tiene?</a:t>
              </a:r>
              <a:endParaRPr lang="es-ES"/>
            </a:p>
          </p:txBody>
        </p:sp>
        <p:grpSp>
          <p:nvGrpSpPr>
            <p:cNvPr id="38961" name="Group 64"/>
            <p:cNvGrpSpPr>
              <a:grpSpLocks/>
            </p:cNvGrpSpPr>
            <p:nvPr/>
          </p:nvGrpSpPr>
          <p:grpSpPr bwMode="auto">
            <a:xfrm>
              <a:off x="1238" y="2467"/>
              <a:ext cx="205" cy="277"/>
              <a:chOff x="1238" y="2467"/>
              <a:chExt cx="205" cy="277"/>
            </a:xfrm>
          </p:grpSpPr>
          <p:sp>
            <p:nvSpPr>
              <p:cNvPr id="38994" name="Freeform 61"/>
              <p:cNvSpPr>
                <a:spLocks/>
              </p:cNvSpPr>
              <p:nvPr/>
            </p:nvSpPr>
            <p:spPr bwMode="auto">
              <a:xfrm>
                <a:off x="1247" y="2475"/>
                <a:ext cx="196" cy="269"/>
              </a:xfrm>
              <a:custGeom>
                <a:avLst/>
                <a:gdLst>
                  <a:gd name="T0" fmla="*/ 0 w 196"/>
                  <a:gd name="T1" fmla="*/ 202 h 269"/>
                  <a:gd name="T2" fmla="*/ 49 w 196"/>
                  <a:gd name="T3" fmla="*/ 202 h 269"/>
                  <a:gd name="T4" fmla="*/ 49 w 196"/>
                  <a:gd name="T5" fmla="*/ 0 h 269"/>
                  <a:gd name="T6" fmla="*/ 147 w 196"/>
                  <a:gd name="T7" fmla="*/ 0 h 269"/>
                  <a:gd name="T8" fmla="*/ 147 w 196"/>
                  <a:gd name="T9" fmla="*/ 202 h 269"/>
                  <a:gd name="T10" fmla="*/ 196 w 196"/>
                  <a:gd name="T11" fmla="*/ 202 h 269"/>
                  <a:gd name="T12" fmla="*/ 98 w 196"/>
                  <a:gd name="T13" fmla="*/ 269 h 269"/>
                  <a:gd name="T14" fmla="*/ 0 w 196"/>
                  <a:gd name="T15" fmla="*/ 202 h 2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6"/>
                  <a:gd name="T25" fmla="*/ 0 h 269"/>
                  <a:gd name="T26" fmla="*/ 196 w 196"/>
                  <a:gd name="T27" fmla="*/ 269 h 2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6" h="269">
                    <a:moveTo>
                      <a:pt x="0" y="202"/>
                    </a:moveTo>
                    <a:lnTo>
                      <a:pt x="49" y="202"/>
                    </a:lnTo>
                    <a:lnTo>
                      <a:pt x="49" y="0"/>
                    </a:lnTo>
                    <a:lnTo>
                      <a:pt x="147" y="0"/>
                    </a:lnTo>
                    <a:lnTo>
                      <a:pt x="147" y="202"/>
                    </a:lnTo>
                    <a:lnTo>
                      <a:pt x="196" y="202"/>
                    </a:lnTo>
                    <a:lnTo>
                      <a:pt x="98" y="269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38995" name="Freeform 62"/>
              <p:cNvSpPr>
                <a:spLocks/>
              </p:cNvSpPr>
              <p:nvPr/>
            </p:nvSpPr>
            <p:spPr bwMode="auto">
              <a:xfrm>
                <a:off x="1238" y="2467"/>
                <a:ext cx="197" cy="269"/>
              </a:xfrm>
              <a:custGeom>
                <a:avLst/>
                <a:gdLst>
                  <a:gd name="T0" fmla="*/ 0 w 197"/>
                  <a:gd name="T1" fmla="*/ 202 h 269"/>
                  <a:gd name="T2" fmla="*/ 49 w 197"/>
                  <a:gd name="T3" fmla="*/ 202 h 269"/>
                  <a:gd name="T4" fmla="*/ 49 w 197"/>
                  <a:gd name="T5" fmla="*/ 0 h 269"/>
                  <a:gd name="T6" fmla="*/ 148 w 197"/>
                  <a:gd name="T7" fmla="*/ 0 h 269"/>
                  <a:gd name="T8" fmla="*/ 148 w 197"/>
                  <a:gd name="T9" fmla="*/ 202 h 269"/>
                  <a:gd name="T10" fmla="*/ 197 w 197"/>
                  <a:gd name="T11" fmla="*/ 202 h 269"/>
                  <a:gd name="T12" fmla="*/ 99 w 197"/>
                  <a:gd name="T13" fmla="*/ 269 h 269"/>
                  <a:gd name="T14" fmla="*/ 0 w 197"/>
                  <a:gd name="T15" fmla="*/ 202 h 2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7"/>
                  <a:gd name="T25" fmla="*/ 0 h 269"/>
                  <a:gd name="T26" fmla="*/ 197 w 197"/>
                  <a:gd name="T27" fmla="*/ 269 h 2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7" h="269">
                    <a:moveTo>
                      <a:pt x="0" y="202"/>
                    </a:moveTo>
                    <a:lnTo>
                      <a:pt x="49" y="202"/>
                    </a:lnTo>
                    <a:lnTo>
                      <a:pt x="49" y="0"/>
                    </a:lnTo>
                    <a:lnTo>
                      <a:pt x="148" y="0"/>
                    </a:lnTo>
                    <a:lnTo>
                      <a:pt x="148" y="202"/>
                    </a:lnTo>
                    <a:lnTo>
                      <a:pt x="197" y="202"/>
                    </a:lnTo>
                    <a:lnTo>
                      <a:pt x="99" y="269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38996" name="Freeform 63"/>
              <p:cNvSpPr>
                <a:spLocks/>
              </p:cNvSpPr>
              <p:nvPr/>
            </p:nvSpPr>
            <p:spPr bwMode="auto">
              <a:xfrm>
                <a:off x="1238" y="2467"/>
                <a:ext cx="197" cy="269"/>
              </a:xfrm>
              <a:custGeom>
                <a:avLst/>
                <a:gdLst>
                  <a:gd name="T0" fmla="*/ 0 w 197"/>
                  <a:gd name="T1" fmla="*/ 202 h 269"/>
                  <a:gd name="T2" fmla="*/ 49 w 197"/>
                  <a:gd name="T3" fmla="*/ 202 h 269"/>
                  <a:gd name="T4" fmla="*/ 49 w 197"/>
                  <a:gd name="T5" fmla="*/ 0 h 269"/>
                  <a:gd name="T6" fmla="*/ 148 w 197"/>
                  <a:gd name="T7" fmla="*/ 0 h 269"/>
                  <a:gd name="T8" fmla="*/ 148 w 197"/>
                  <a:gd name="T9" fmla="*/ 202 h 269"/>
                  <a:gd name="T10" fmla="*/ 197 w 197"/>
                  <a:gd name="T11" fmla="*/ 202 h 269"/>
                  <a:gd name="T12" fmla="*/ 99 w 197"/>
                  <a:gd name="T13" fmla="*/ 269 h 269"/>
                  <a:gd name="T14" fmla="*/ 0 w 197"/>
                  <a:gd name="T15" fmla="*/ 202 h 2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7"/>
                  <a:gd name="T25" fmla="*/ 0 h 269"/>
                  <a:gd name="T26" fmla="*/ 197 w 197"/>
                  <a:gd name="T27" fmla="*/ 269 h 2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7" h="269">
                    <a:moveTo>
                      <a:pt x="0" y="202"/>
                    </a:moveTo>
                    <a:lnTo>
                      <a:pt x="49" y="202"/>
                    </a:lnTo>
                    <a:lnTo>
                      <a:pt x="49" y="0"/>
                    </a:lnTo>
                    <a:lnTo>
                      <a:pt x="148" y="0"/>
                    </a:lnTo>
                    <a:lnTo>
                      <a:pt x="148" y="202"/>
                    </a:lnTo>
                    <a:lnTo>
                      <a:pt x="197" y="202"/>
                    </a:lnTo>
                    <a:lnTo>
                      <a:pt x="99" y="269"/>
                    </a:lnTo>
                    <a:lnTo>
                      <a:pt x="0" y="20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  <p:sp>
          <p:nvSpPr>
            <p:cNvPr id="38962" name="Rectangle 65"/>
            <p:cNvSpPr>
              <a:spLocks noChangeArrowheads="1"/>
            </p:cNvSpPr>
            <p:nvPr/>
          </p:nvSpPr>
          <p:spPr bwMode="auto">
            <a:xfrm>
              <a:off x="1950" y="2423"/>
              <a:ext cx="22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808080"/>
                  </a:solidFill>
                  <a:latin typeface="Times New Roman" pitchFamily="18" charset="0"/>
                </a:rPr>
                <a:t>Cu</a:t>
              </a:r>
              <a:endParaRPr lang="es-ES"/>
            </a:p>
          </p:txBody>
        </p:sp>
        <p:sp>
          <p:nvSpPr>
            <p:cNvPr id="38963" name="Rectangle 66"/>
            <p:cNvSpPr>
              <a:spLocks noChangeArrowheads="1"/>
            </p:cNvSpPr>
            <p:nvPr/>
          </p:nvSpPr>
          <p:spPr bwMode="auto">
            <a:xfrm>
              <a:off x="2110" y="2423"/>
              <a:ext cx="12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808080"/>
                  </a:solidFill>
                  <a:latin typeface="Times New Roman" pitchFamily="18" charset="0"/>
                </a:rPr>
                <a:t>á</a:t>
              </a:r>
              <a:endParaRPr lang="es-ES"/>
            </a:p>
          </p:txBody>
        </p:sp>
        <p:sp>
          <p:nvSpPr>
            <p:cNvPr id="38964" name="Rectangle 67"/>
            <p:cNvSpPr>
              <a:spLocks noChangeArrowheads="1"/>
            </p:cNvSpPr>
            <p:nvPr/>
          </p:nvSpPr>
          <p:spPr bwMode="auto">
            <a:xfrm>
              <a:off x="2175" y="2423"/>
              <a:ext cx="43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808080"/>
                  </a:solidFill>
                  <a:latin typeface="Times New Roman" pitchFamily="18" charset="0"/>
                </a:rPr>
                <a:t>les son</a:t>
              </a:r>
              <a:endParaRPr lang="es-ES"/>
            </a:p>
          </p:txBody>
        </p:sp>
        <p:sp>
          <p:nvSpPr>
            <p:cNvPr id="38965" name="Rectangle 68"/>
            <p:cNvSpPr>
              <a:spLocks noChangeArrowheads="1"/>
            </p:cNvSpPr>
            <p:nvPr/>
          </p:nvSpPr>
          <p:spPr bwMode="auto">
            <a:xfrm>
              <a:off x="1783" y="2580"/>
              <a:ext cx="101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808080"/>
                  </a:solidFill>
                  <a:latin typeface="Times New Roman" pitchFamily="18" charset="0"/>
                </a:rPr>
                <a:t>sus expectativas?</a:t>
              </a:r>
              <a:endParaRPr lang="es-ES"/>
            </a:p>
          </p:txBody>
        </p:sp>
        <p:sp>
          <p:nvSpPr>
            <p:cNvPr id="38966" name="Rectangle 69"/>
            <p:cNvSpPr>
              <a:spLocks noChangeArrowheads="1"/>
            </p:cNvSpPr>
            <p:nvPr/>
          </p:nvSpPr>
          <p:spPr bwMode="auto">
            <a:xfrm>
              <a:off x="1947" y="2421"/>
              <a:ext cx="22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C0C0C0"/>
                  </a:solidFill>
                  <a:latin typeface="Times New Roman" pitchFamily="18" charset="0"/>
                </a:rPr>
                <a:t>Cu</a:t>
              </a:r>
              <a:endParaRPr lang="es-ES"/>
            </a:p>
          </p:txBody>
        </p:sp>
        <p:sp>
          <p:nvSpPr>
            <p:cNvPr id="38967" name="Rectangle 70"/>
            <p:cNvSpPr>
              <a:spLocks noChangeArrowheads="1"/>
            </p:cNvSpPr>
            <p:nvPr/>
          </p:nvSpPr>
          <p:spPr bwMode="auto">
            <a:xfrm>
              <a:off x="1942" y="2416"/>
              <a:ext cx="22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000000"/>
                  </a:solidFill>
                  <a:latin typeface="Times New Roman" pitchFamily="18" charset="0"/>
                </a:rPr>
                <a:t>Cu</a:t>
              </a:r>
              <a:endParaRPr lang="es-ES"/>
            </a:p>
          </p:txBody>
        </p:sp>
        <p:sp>
          <p:nvSpPr>
            <p:cNvPr id="38968" name="Rectangle 71"/>
            <p:cNvSpPr>
              <a:spLocks noChangeArrowheads="1"/>
            </p:cNvSpPr>
            <p:nvPr/>
          </p:nvSpPr>
          <p:spPr bwMode="auto">
            <a:xfrm>
              <a:off x="2107" y="2421"/>
              <a:ext cx="12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C0C0C0"/>
                  </a:solidFill>
                  <a:latin typeface="Times New Roman" pitchFamily="18" charset="0"/>
                </a:rPr>
                <a:t>á</a:t>
              </a:r>
              <a:endParaRPr lang="es-ES"/>
            </a:p>
          </p:txBody>
        </p:sp>
        <p:sp>
          <p:nvSpPr>
            <p:cNvPr id="38969" name="Rectangle 72"/>
            <p:cNvSpPr>
              <a:spLocks noChangeArrowheads="1"/>
            </p:cNvSpPr>
            <p:nvPr/>
          </p:nvSpPr>
          <p:spPr bwMode="auto">
            <a:xfrm>
              <a:off x="2102" y="2416"/>
              <a:ext cx="12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000000"/>
                  </a:solidFill>
                  <a:latin typeface="Times New Roman" pitchFamily="18" charset="0"/>
                </a:rPr>
                <a:t>á</a:t>
              </a:r>
              <a:endParaRPr lang="es-ES"/>
            </a:p>
          </p:txBody>
        </p:sp>
        <p:sp>
          <p:nvSpPr>
            <p:cNvPr id="38970" name="Rectangle 73"/>
            <p:cNvSpPr>
              <a:spLocks noChangeArrowheads="1"/>
            </p:cNvSpPr>
            <p:nvPr/>
          </p:nvSpPr>
          <p:spPr bwMode="auto">
            <a:xfrm>
              <a:off x="2172" y="2421"/>
              <a:ext cx="43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C0C0C0"/>
                  </a:solidFill>
                  <a:latin typeface="Times New Roman" pitchFamily="18" charset="0"/>
                </a:rPr>
                <a:t>les son</a:t>
              </a:r>
              <a:endParaRPr lang="es-ES"/>
            </a:p>
          </p:txBody>
        </p:sp>
        <p:sp>
          <p:nvSpPr>
            <p:cNvPr id="38971" name="Rectangle 74"/>
            <p:cNvSpPr>
              <a:spLocks noChangeArrowheads="1"/>
            </p:cNvSpPr>
            <p:nvPr/>
          </p:nvSpPr>
          <p:spPr bwMode="auto">
            <a:xfrm>
              <a:off x="2167" y="2416"/>
              <a:ext cx="43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000000"/>
                  </a:solidFill>
                  <a:latin typeface="Times New Roman" pitchFamily="18" charset="0"/>
                </a:rPr>
                <a:t>les son</a:t>
              </a:r>
              <a:endParaRPr lang="es-ES"/>
            </a:p>
          </p:txBody>
        </p:sp>
        <p:sp>
          <p:nvSpPr>
            <p:cNvPr id="38972" name="Rectangle 75"/>
            <p:cNvSpPr>
              <a:spLocks noChangeArrowheads="1"/>
            </p:cNvSpPr>
            <p:nvPr/>
          </p:nvSpPr>
          <p:spPr bwMode="auto">
            <a:xfrm>
              <a:off x="1780" y="2577"/>
              <a:ext cx="101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C0C0C0"/>
                  </a:solidFill>
                  <a:latin typeface="Times New Roman" pitchFamily="18" charset="0"/>
                </a:rPr>
                <a:t>sus expectativas?</a:t>
              </a:r>
              <a:endParaRPr lang="es-ES"/>
            </a:p>
          </p:txBody>
        </p:sp>
        <p:sp>
          <p:nvSpPr>
            <p:cNvPr id="38973" name="Rectangle 76"/>
            <p:cNvSpPr>
              <a:spLocks noChangeArrowheads="1"/>
            </p:cNvSpPr>
            <p:nvPr/>
          </p:nvSpPr>
          <p:spPr bwMode="auto">
            <a:xfrm>
              <a:off x="1775" y="2572"/>
              <a:ext cx="101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000000"/>
                  </a:solidFill>
                  <a:latin typeface="Times New Roman" pitchFamily="18" charset="0"/>
                </a:rPr>
                <a:t>sus expectativas?</a:t>
              </a:r>
              <a:endParaRPr lang="es-ES"/>
            </a:p>
          </p:txBody>
        </p:sp>
        <p:grpSp>
          <p:nvGrpSpPr>
            <p:cNvPr id="38974" name="Group 80"/>
            <p:cNvGrpSpPr>
              <a:grpSpLocks/>
            </p:cNvGrpSpPr>
            <p:nvPr/>
          </p:nvGrpSpPr>
          <p:grpSpPr bwMode="auto">
            <a:xfrm>
              <a:off x="1583" y="2260"/>
              <a:ext cx="253" cy="257"/>
              <a:chOff x="1583" y="2260"/>
              <a:chExt cx="253" cy="257"/>
            </a:xfrm>
          </p:grpSpPr>
          <p:sp>
            <p:nvSpPr>
              <p:cNvPr id="38991" name="Freeform 77"/>
              <p:cNvSpPr>
                <a:spLocks/>
              </p:cNvSpPr>
              <p:nvPr/>
            </p:nvSpPr>
            <p:spPr bwMode="auto">
              <a:xfrm>
                <a:off x="1592" y="2268"/>
                <a:ext cx="244" cy="249"/>
              </a:xfrm>
              <a:custGeom>
                <a:avLst/>
                <a:gdLst>
                  <a:gd name="T0" fmla="*/ 98 w 244"/>
                  <a:gd name="T1" fmla="*/ 249 h 249"/>
                  <a:gd name="T2" fmla="*/ 134 w 244"/>
                  <a:gd name="T3" fmla="*/ 216 h 249"/>
                  <a:gd name="T4" fmla="*/ 0 w 244"/>
                  <a:gd name="T5" fmla="*/ 65 h 249"/>
                  <a:gd name="T6" fmla="*/ 73 w 244"/>
                  <a:gd name="T7" fmla="*/ 0 h 249"/>
                  <a:gd name="T8" fmla="*/ 208 w 244"/>
                  <a:gd name="T9" fmla="*/ 151 h 249"/>
                  <a:gd name="T10" fmla="*/ 244 w 244"/>
                  <a:gd name="T11" fmla="*/ 118 h 249"/>
                  <a:gd name="T12" fmla="*/ 216 w 244"/>
                  <a:gd name="T13" fmla="*/ 234 h 249"/>
                  <a:gd name="T14" fmla="*/ 98 w 244"/>
                  <a:gd name="T15" fmla="*/ 249 h 2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4"/>
                  <a:gd name="T25" fmla="*/ 0 h 249"/>
                  <a:gd name="T26" fmla="*/ 244 w 244"/>
                  <a:gd name="T27" fmla="*/ 249 h 2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4" h="249">
                    <a:moveTo>
                      <a:pt x="98" y="249"/>
                    </a:moveTo>
                    <a:lnTo>
                      <a:pt x="134" y="216"/>
                    </a:lnTo>
                    <a:lnTo>
                      <a:pt x="0" y="65"/>
                    </a:lnTo>
                    <a:lnTo>
                      <a:pt x="73" y="0"/>
                    </a:lnTo>
                    <a:lnTo>
                      <a:pt x="208" y="151"/>
                    </a:lnTo>
                    <a:lnTo>
                      <a:pt x="244" y="118"/>
                    </a:lnTo>
                    <a:lnTo>
                      <a:pt x="216" y="234"/>
                    </a:lnTo>
                    <a:lnTo>
                      <a:pt x="98" y="24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38992" name="Freeform 78"/>
              <p:cNvSpPr>
                <a:spLocks/>
              </p:cNvSpPr>
              <p:nvPr/>
            </p:nvSpPr>
            <p:spPr bwMode="auto">
              <a:xfrm>
                <a:off x="1583" y="2260"/>
                <a:ext cx="245" cy="249"/>
              </a:xfrm>
              <a:custGeom>
                <a:avLst/>
                <a:gdLst>
                  <a:gd name="T0" fmla="*/ 99 w 245"/>
                  <a:gd name="T1" fmla="*/ 249 h 249"/>
                  <a:gd name="T2" fmla="*/ 135 w 245"/>
                  <a:gd name="T3" fmla="*/ 216 h 249"/>
                  <a:gd name="T4" fmla="*/ 0 w 245"/>
                  <a:gd name="T5" fmla="*/ 65 h 249"/>
                  <a:gd name="T6" fmla="*/ 74 w 245"/>
                  <a:gd name="T7" fmla="*/ 0 h 249"/>
                  <a:gd name="T8" fmla="*/ 208 w 245"/>
                  <a:gd name="T9" fmla="*/ 151 h 249"/>
                  <a:gd name="T10" fmla="*/ 245 w 245"/>
                  <a:gd name="T11" fmla="*/ 118 h 249"/>
                  <a:gd name="T12" fmla="*/ 217 w 245"/>
                  <a:gd name="T13" fmla="*/ 234 h 249"/>
                  <a:gd name="T14" fmla="*/ 99 w 245"/>
                  <a:gd name="T15" fmla="*/ 249 h 2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5"/>
                  <a:gd name="T25" fmla="*/ 0 h 249"/>
                  <a:gd name="T26" fmla="*/ 245 w 245"/>
                  <a:gd name="T27" fmla="*/ 249 h 2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5" h="249">
                    <a:moveTo>
                      <a:pt x="99" y="249"/>
                    </a:moveTo>
                    <a:lnTo>
                      <a:pt x="135" y="216"/>
                    </a:lnTo>
                    <a:lnTo>
                      <a:pt x="0" y="65"/>
                    </a:lnTo>
                    <a:lnTo>
                      <a:pt x="74" y="0"/>
                    </a:lnTo>
                    <a:lnTo>
                      <a:pt x="208" y="151"/>
                    </a:lnTo>
                    <a:lnTo>
                      <a:pt x="245" y="118"/>
                    </a:lnTo>
                    <a:lnTo>
                      <a:pt x="217" y="234"/>
                    </a:lnTo>
                    <a:lnTo>
                      <a:pt x="99" y="24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38993" name="Freeform 79"/>
              <p:cNvSpPr>
                <a:spLocks/>
              </p:cNvSpPr>
              <p:nvPr/>
            </p:nvSpPr>
            <p:spPr bwMode="auto">
              <a:xfrm>
                <a:off x="1583" y="2260"/>
                <a:ext cx="245" cy="249"/>
              </a:xfrm>
              <a:custGeom>
                <a:avLst/>
                <a:gdLst>
                  <a:gd name="T0" fmla="*/ 99 w 245"/>
                  <a:gd name="T1" fmla="*/ 249 h 249"/>
                  <a:gd name="T2" fmla="*/ 135 w 245"/>
                  <a:gd name="T3" fmla="*/ 216 h 249"/>
                  <a:gd name="T4" fmla="*/ 0 w 245"/>
                  <a:gd name="T5" fmla="*/ 65 h 249"/>
                  <a:gd name="T6" fmla="*/ 74 w 245"/>
                  <a:gd name="T7" fmla="*/ 0 h 249"/>
                  <a:gd name="T8" fmla="*/ 208 w 245"/>
                  <a:gd name="T9" fmla="*/ 151 h 249"/>
                  <a:gd name="T10" fmla="*/ 245 w 245"/>
                  <a:gd name="T11" fmla="*/ 118 h 249"/>
                  <a:gd name="T12" fmla="*/ 217 w 245"/>
                  <a:gd name="T13" fmla="*/ 234 h 249"/>
                  <a:gd name="T14" fmla="*/ 99 w 245"/>
                  <a:gd name="T15" fmla="*/ 249 h 2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5"/>
                  <a:gd name="T25" fmla="*/ 0 h 249"/>
                  <a:gd name="T26" fmla="*/ 245 w 245"/>
                  <a:gd name="T27" fmla="*/ 249 h 2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5" h="249">
                    <a:moveTo>
                      <a:pt x="99" y="249"/>
                    </a:moveTo>
                    <a:lnTo>
                      <a:pt x="135" y="216"/>
                    </a:lnTo>
                    <a:lnTo>
                      <a:pt x="0" y="65"/>
                    </a:lnTo>
                    <a:lnTo>
                      <a:pt x="74" y="0"/>
                    </a:lnTo>
                    <a:lnTo>
                      <a:pt x="208" y="151"/>
                    </a:lnTo>
                    <a:lnTo>
                      <a:pt x="245" y="118"/>
                    </a:lnTo>
                    <a:lnTo>
                      <a:pt x="217" y="234"/>
                    </a:lnTo>
                    <a:lnTo>
                      <a:pt x="99" y="249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  <p:sp>
          <p:nvSpPr>
            <p:cNvPr id="38975" name="Rectangle 81"/>
            <p:cNvSpPr>
              <a:spLocks noChangeArrowheads="1"/>
            </p:cNvSpPr>
            <p:nvPr/>
          </p:nvSpPr>
          <p:spPr bwMode="auto">
            <a:xfrm>
              <a:off x="1950" y="2423"/>
              <a:ext cx="22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808080"/>
                  </a:solidFill>
                  <a:latin typeface="Times New Roman" pitchFamily="18" charset="0"/>
                </a:rPr>
                <a:t>Cu</a:t>
              </a:r>
              <a:endParaRPr lang="es-ES"/>
            </a:p>
          </p:txBody>
        </p:sp>
        <p:sp>
          <p:nvSpPr>
            <p:cNvPr id="38976" name="Rectangle 82"/>
            <p:cNvSpPr>
              <a:spLocks noChangeArrowheads="1"/>
            </p:cNvSpPr>
            <p:nvPr/>
          </p:nvSpPr>
          <p:spPr bwMode="auto">
            <a:xfrm>
              <a:off x="2110" y="2423"/>
              <a:ext cx="12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808080"/>
                  </a:solidFill>
                  <a:latin typeface="Times New Roman" pitchFamily="18" charset="0"/>
                </a:rPr>
                <a:t>á</a:t>
              </a:r>
              <a:endParaRPr lang="es-ES"/>
            </a:p>
          </p:txBody>
        </p:sp>
        <p:sp>
          <p:nvSpPr>
            <p:cNvPr id="38977" name="Rectangle 83"/>
            <p:cNvSpPr>
              <a:spLocks noChangeArrowheads="1"/>
            </p:cNvSpPr>
            <p:nvPr/>
          </p:nvSpPr>
          <p:spPr bwMode="auto">
            <a:xfrm>
              <a:off x="2175" y="2423"/>
              <a:ext cx="43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808080"/>
                  </a:solidFill>
                  <a:latin typeface="Times New Roman" pitchFamily="18" charset="0"/>
                </a:rPr>
                <a:t>les son</a:t>
              </a:r>
              <a:endParaRPr lang="es-ES"/>
            </a:p>
          </p:txBody>
        </p:sp>
        <p:sp>
          <p:nvSpPr>
            <p:cNvPr id="38978" name="Rectangle 84"/>
            <p:cNvSpPr>
              <a:spLocks noChangeArrowheads="1"/>
            </p:cNvSpPr>
            <p:nvPr/>
          </p:nvSpPr>
          <p:spPr bwMode="auto">
            <a:xfrm>
              <a:off x="1783" y="2580"/>
              <a:ext cx="101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808080"/>
                  </a:solidFill>
                  <a:latin typeface="Times New Roman" pitchFamily="18" charset="0"/>
                </a:rPr>
                <a:t>sus expectativas?</a:t>
              </a:r>
              <a:endParaRPr lang="es-ES"/>
            </a:p>
          </p:txBody>
        </p:sp>
        <p:sp>
          <p:nvSpPr>
            <p:cNvPr id="38979" name="Rectangle 85"/>
            <p:cNvSpPr>
              <a:spLocks noChangeArrowheads="1"/>
            </p:cNvSpPr>
            <p:nvPr/>
          </p:nvSpPr>
          <p:spPr bwMode="auto">
            <a:xfrm>
              <a:off x="1947" y="2421"/>
              <a:ext cx="22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C0C0C0"/>
                  </a:solidFill>
                  <a:latin typeface="Times New Roman" pitchFamily="18" charset="0"/>
                </a:rPr>
                <a:t>Cu</a:t>
              </a:r>
              <a:endParaRPr lang="es-ES"/>
            </a:p>
          </p:txBody>
        </p:sp>
        <p:sp>
          <p:nvSpPr>
            <p:cNvPr id="38980" name="Rectangle 86"/>
            <p:cNvSpPr>
              <a:spLocks noChangeArrowheads="1"/>
            </p:cNvSpPr>
            <p:nvPr/>
          </p:nvSpPr>
          <p:spPr bwMode="auto">
            <a:xfrm>
              <a:off x="1942" y="2416"/>
              <a:ext cx="22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000000"/>
                  </a:solidFill>
                  <a:latin typeface="Times New Roman" pitchFamily="18" charset="0"/>
                </a:rPr>
                <a:t>Cu</a:t>
              </a:r>
              <a:endParaRPr lang="es-ES"/>
            </a:p>
          </p:txBody>
        </p:sp>
        <p:sp>
          <p:nvSpPr>
            <p:cNvPr id="38981" name="Rectangle 87"/>
            <p:cNvSpPr>
              <a:spLocks noChangeArrowheads="1"/>
            </p:cNvSpPr>
            <p:nvPr/>
          </p:nvSpPr>
          <p:spPr bwMode="auto">
            <a:xfrm>
              <a:off x="2107" y="2421"/>
              <a:ext cx="12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C0C0C0"/>
                  </a:solidFill>
                  <a:latin typeface="Times New Roman" pitchFamily="18" charset="0"/>
                </a:rPr>
                <a:t>á</a:t>
              </a:r>
              <a:endParaRPr lang="es-ES"/>
            </a:p>
          </p:txBody>
        </p:sp>
        <p:sp>
          <p:nvSpPr>
            <p:cNvPr id="38982" name="Rectangle 88"/>
            <p:cNvSpPr>
              <a:spLocks noChangeArrowheads="1"/>
            </p:cNvSpPr>
            <p:nvPr/>
          </p:nvSpPr>
          <p:spPr bwMode="auto">
            <a:xfrm>
              <a:off x="2102" y="2416"/>
              <a:ext cx="12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000000"/>
                  </a:solidFill>
                  <a:latin typeface="Times New Roman" pitchFamily="18" charset="0"/>
                </a:rPr>
                <a:t>á</a:t>
              </a:r>
              <a:endParaRPr lang="es-ES"/>
            </a:p>
          </p:txBody>
        </p:sp>
        <p:sp>
          <p:nvSpPr>
            <p:cNvPr id="38983" name="Rectangle 89"/>
            <p:cNvSpPr>
              <a:spLocks noChangeArrowheads="1"/>
            </p:cNvSpPr>
            <p:nvPr/>
          </p:nvSpPr>
          <p:spPr bwMode="auto">
            <a:xfrm>
              <a:off x="2172" y="2421"/>
              <a:ext cx="43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C0C0C0"/>
                  </a:solidFill>
                  <a:latin typeface="Times New Roman" pitchFamily="18" charset="0"/>
                </a:rPr>
                <a:t>les son</a:t>
              </a:r>
              <a:endParaRPr lang="es-ES"/>
            </a:p>
          </p:txBody>
        </p:sp>
        <p:sp>
          <p:nvSpPr>
            <p:cNvPr id="38984" name="Rectangle 90"/>
            <p:cNvSpPr>
              <a:spLocks noChangeArrowheads="1"/>
            </p:cNvSpPr>
            <p:nvPr/>
          </p:nvSpPr>
          <p:spPr bwMode="auto">
            <a:xfrm>
              <a:off x="2167" y="2416"/>
              <a:ext cx="43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000000"/>
                  </a:solidFill>
                  <a:latin typeface="Times New Roman" pitchFamily="18" charset="0"/>
                </a:rPr>
                <a:t>les son</a:t>
              </a:r>
              <a:endParaRPr lang="es-ES"/>
            </a:p>
          </p:txBody>
        </p:sp>
        <p:sp>
          <p:nvSpPr>
            <p:cNvPr id="38985" name="Rectangle 91"/>
            <p:cNvSpPr>
              <a:spLocks noChangeArrowheads="1"/>
            </p:cNvSpPr>
            <p:nvPr/>
          </p:nvSpPr>
          <p:spPr bwMode="auto">
            <a:xfrm>
              <a:off x="1780" y="2577"/>
              <a:ext cx="101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C0C0C0"/>
                  </a:solidFill>
                  <a:latin typeface="Times New Roman" pitchFamily="18" charset="0"/>
                </a:rPr>
                <a:t>sus expectativas?</a:t>
              </a:r>
              <a:endParaRPr lang="es-ES"/>
            </a:p>
          </p:txBody>
        </p:sp>
        <p:sp>
          <p:nvSpPr>
            <p:cNvPr id="38986" name="Rectangle 92"/>
            <p:cNvSpPr>
              <a:spLocks noChangeArrowheads="1"/>
            </p:cNvSpPr>
            <p:nvPr/>
          </p:nvSpPr>
          <p:spPr bwMode="auto">
            <a:xfrm>
              <a:off x="1775" y="2572"/>
              <a:ext cx="101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1" i="1">
                  <a:solidFill>
                    <a:srgbClr val="000000"/>
                  </a:solidFill>
                  <a:latin typeface="Times New Roman" pitchFamily="18" charset="0"/>
                </a:rPr>
                <a:t>sus expectativas?</a:t>
              </a:r>
              <a:endParaRPr lang="es-ES"/>
            </a:p>
          </p:txBody>
        </p:sp>
        <p:grpSp>
          <p:nvGrpSpPr>
            <p:cNvPr id="38987" name="Group 96"/>
            <p:cNvGrpSpPr>
              <a:grpSpLocks/>
            </p:cNvGrpSpPr>
            <p:nvPr/>
          </p:nvGrpSpPr>
          <p:grpSpPr bwMode="auto">
            <a:xfrm>
              <a:off x="1583" y="2260"/>
              <a:ext cx="253" cy="257"/>
              <a:chOff x="1583" y="2260"/>
              <a:chExt cx="253" cy="257"/>
            </a:xfrm>
          </p:grpSpPr>
          <p:sp>
            <p:nvSpPr>
              <p:cNvPr id="38988" name="Freeform 93"/>
              <p:cNvSpPr>
                <a:spLocks/>
              </p:cNvSpPr>
              <p:nvPr/>
            </p:nvSpPr>
            <p:spPr bwMode="auto">
              <a:xfrm>
                <a:off x="1592" y="2268"/>
                <a:ext cx="244" cy="249"/>
              </a:xfrm>
              <a:custGeom>
                <a:avLst/>
                <a:gdLst>
                  <a:gd name="T0" fmla="*/ 98 w 244"/>
                  <a:gd name="T1" fmla="*/ 249 h 249"/>
                  <a:gd name="T2" fmla="*/ 134 w 244"/>
                  <a:gd name="T3" fmla="*/ 216 h 249"/>
                  <a:gd name="T4" fmla="*/ 0 w 244"/>
                  <a:gd name="T5" fmla="*/ 65 h 249"/>
                  <a:gd name="T6" fmla="*/ 73 w 244"/>
                  <a:gd name="T7" fmla="*/ 0 h 249"/>
                  <a:gd name="T8" fmla="*/ 208 w 244"/>
                  <a:gd name="T9" fmla="*/ 151 h 249"/>
                  <a:gd name="T10" fmla="*/ 244 w 244"/>
                  <a:gd name="T11" fmla="*/ 118 h 249"/>
                  <a:gd name="T12" fmla="*/ 216 w 244"/>
                  <a:gd name="T13" fmla="*/ 234 h 249"/>
                  <a:gd name="T14" fmla="*/ 98 w 244"/>
                  <a:gd name="T15" fmla="*/ 249 h 2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4"/>
                  <a:gd name="T25" fmla="*/ 0 h 249"/>
                  <a:gd name="T26" fmla="*/ 244 w 244"/>
                  <a:gd name="T27" fmla="*/ 249 h 2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4" h="249">
                    <a:moveTo>
                      <a:pt x="98" y="249"/>
                    </a:moveTo>
                    <a:lnTo>
                      <a:pt x="134" y="216"/>
                    </a:lnTo>
                    <a:lnTo>
                      <a:pt x="0" y="65"/>
                    </a:lnTo>
                    <a:lnTo>
                      <a:pt x="73" y="0"/>
                    </a:lnTo>
                    <a:lnTo>
                      <a:pt x="208" y="151"/>
                    </a:lnTo>
                    <a:lnTo>
                      <a:pt x="244" y="118"/>
                    </a:lnTo>
                    <a:lnTo>
                      <a:pt x="216" y="234"/>
                    </a:lnTo>
                    <a:lnTo>
                      <a:pt x="98" y="24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38989" name="Freeform 94"/>
              <p:cNvSpPr>
                <a:spLocks/>
              </p:cNvSpPr>
              <p:nvPr/>
            </p:nvSpPr>
            <p:spPr bwMode="auto">
              <a:xfrm>
                <a:off x="1583" y="2260"/>
                <a:ext cx="245" cy="249"/>
              </a:xfrm>
              <a:custGeom>
                <a:avLst/>
                <a:gdLst>
                  <a:gd name="T0" fmla="*/ 99 w 245"/>
                  <a:gd name="T1" fmla="*/ 249 h 249"/>
                  <a:gd name="T2" fmla="*/ 135 w 245"/>
                  <a:gd name="T3" fmla="*/ 216 h 249"/>
                  <a:gd name="T4" fmla="*/ 0 w 245"/>
                  <a:gd name="T5" fmla="*/ 65 h 249"/>
                  <a:gd name="T6" fmla="*/ 74 w 245"/>
                  <a:gd name="T7" fmla="*/ 0 h 249"/>
                  <a:gd name="T8" fmla="*/ 208 w 245"/>
                  <a:gd name="T9" fmla="*/ 151 h 249"/>
                  <a:gd name="T10" fmla="*/ 245 w 245"/>
                  <a:gd name="T11" fmla="*/ 118 h 249"/>
                  <a:gd name="T12" fmla="*/ 217 w 245"/>
                  <a:gd name="T13" fmla="*/ 234 h 249"/>
                  <a:gd name="T14" fmla="*/ 99 w 245"/>
                  <a:gd name="T15" fmla="*/ 249 h 2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5"/>
                  <a:gd name="T25" fmla="*/ 0 h 249"/>
                  <a:gd name="T26" fmla="*/ 245 w 245"/>
                  <a:gd name="T27" fmla="*/ 249 h 2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5" h="249">
                    <a:moveTo>
                      <a:pt x="99" y="249"/>
                    </a:moveTo>
                    <a:lnTo>
                      <a:pt x="135" y="216"/>
                    </a:lnTo>
                    <a:lnTo>
                      <a:pt x="0" y="65"/>
                    </a:lnTo>
                    <a:lnTo>
                      <a:pt x="74" y="0"/>
                    </a:lnTo>
                    <a:lnTo>
                      <a:pt x="208" y="151"/>
                    </a:lnTo>
                    <a:lnTo>
                      <a:pt x="245" y="118"/>
                    </a:lnTo>
                    <a:lnTo>
                      <a:pt x="217" y="234"/>
                    </a:lnTo>
                    <a:lnTo>
                      <a:pt x="99" y="24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38990" name="Freeform 95"/>
              <p:cNvSpPr>
                <a:spLocks/>
              </p:cNvSpPr>
              <p:nvPr/>
            </p:nvSpPr>
            <p:spPr bwMode="auto">
              <a:xfrm>
                <a:off x="1583" y="2260"/>
                <a:ext cx="245" cy="249"/>
              </a:xfrm>
              <a:custGeom>
                <a:avLst/>
                <a:gdLst>
                  <a:gd name="T0" fmla="*/ 99 w 245"/>
                  <a:gd name="T1" fmla="*/ 249 h 249"/>
                  <a:gd name="T2" fmla="*/ 135 w 245"/>
                  <a:gd name="T3" fmla="*/ 216 h 249"/>
                  <a:gd name="T4" fmla="*/ 0 w 245"/>
                  <a:gd name="T5" fmla="*/ 65 h 249"/>
                  <a:gd name="T6" fmla="*/ 74 w 245"/>
                  <a:gd name="T7" fmla="*/ 0 h 249"/>
                  <a:gd name="T8" fmla="*/ 208 w 245"/>
                  <a:gd name="T9" fmla="*/ 151 h 249"/>
                  <a:gd name="T10" fmla="*/ 245 w 245"/>
                  <a:gd name="T11" fmla="*/ 118 h 249"/>
                  <a:gd name="T12" fmla="*/ 217 w 245"/>
                  <a:gd name="T13" fmla="*/ 234 h 249"/>
                  <a:gd name="T14" fmla="*/ 99 w 245"/>
                  <a:gd name="T15" fmla="*/ 249 h 2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5"/>
                  <a:gd name="T25" fmla="*/ 0 h 249"/>
                  <a:gd name="T26" fmla="*/ 245 w 245"/>
                  <a:gd name="T27" fmla="*/ 249 h 2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5" h="249">
                    <a:moveTo>
                      <a:pt x="99" y="249"/>
                    </a:moveTo>
                    <a:lnTo>
                      <a:pt x="135" y="216"/>
                    </a:lnTo>
                    <a:lnTo>
                      <a:pt x="0" y="65"/>
                    </a:lnTo>
                    <a:lnTo>
                      <a:pt x="74" y="0"/>
                    </a:lnTo>
                    <a:lnTo>
                      <a:pt x="208" y="151"/>
                    </a:lnTo>
                    <a:lnTo>
                      <a:pt x="245" y="118"/>
                    </a:lnTo>
                    <a:lnTo>
                      <a:pt x="217" y="234"/>
                    </a:lnTo>
                    <a:lnTo>
                      <a:pt x="99" y="249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</p:grpSp>
      <p:sp>
        <p:nvSpPr>
          <p:cNvPr id="94" name="TextBox 93"/>
          <p:cNvSpPr txBox="1"/>
          <p:nvPr/>
        </p:nvSpPr>
        <p:spPr>
          <a:xfrm>
            <a:off x="5286375" y="3214688"/>
            <a:ext cx="3300413" cy="646112"/>
          </a:xfrm>
          <a:prstGeom prst="rect">
            <a:avLst/>
          </a:prstGeom>
          <a:noFill/>
          <a:ln w="317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Banco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Sangre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tiene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tres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tipos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clientes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externos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437188" y="3929063"/>
            <a:ext cx="2371725" cy="369887"/>
          </a:xfrm>
          <a:prstGeom prst="rect">
            <a:avLst/>
          </a:prstGeom>
          <a:noFill/>
          <a:ln w="3175">
            <a:noFill/>
          </a:ln>
        </p:spPr>
        <p:txBody>
          <a:bodyPr wrap="none">
            <a:spAutoFit/>
          </a:bodyPr>
          <a:lstStyle/>
          <a:p>
            <a:pPr>
              <a:buSzPct val="121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El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cliente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donante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437188" y="4344988"/>
            <a:ext cx="3487737" cy="369887"/>
          </a:xfrm>
          <a:prstGeom prst="rect">
            <a:avLst/>
          </a:prstGeom>
          <a:noFill/>
          <a:ln w="3175">
            <a:noFill/>
          </a:ln>
        </p:spPr>
        <p:txBody>
          <a:bodyPr wrap="none">
            <a:spAutoFit/>
          </a:bodyPr>
          <a:lstStyle/>
          <a:p>
            <a:pPr>
              <a:buSzPct val="121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El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cliente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Paciente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(Hospital)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437188" y="4773613"/>
            <a:ext cx="2603500" cy="369887"/>
          </a:xfrm>
          <a:prstGeom prst="rect">
            <a:avLst/>
          </a:prstGeom>
          <a:noFill/>
          <a:ln w="3175">
            <a:noFill/>
          </a:ln>
        </p:spPr>
        <p:txBody>
          <a:bodyPr wrap="none">
            <a:spAutoFit/>
          </a:bodyPr>
          <a:lstStyle/>
          <a:p>
            <a:pPr>
              <a:buSzPct val="121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El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cliente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Proveedor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8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8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80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 advAuto="0"/>
      <p:bldP spid="95" grpId="0" build="p" advAuto="1000"/>
      <p:bldP spid="96" grpId="0" build="p"/>
      <p:bldP spid="97" grpId="0" build="p" advAuto="5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5"/>
          <p:cNvGrpSpPr>
            <a:grpSpLocks/>
          </p:cNvGrpSpPr>
          <p:nvPr/>
        </p:nvGrpSpPr>
        <p:grpSpPr bwMode="auto">
          <a:xfrm>
            <a:off x="468313" y="1052513"/>
            <a:ext cx="5256212" cy="2078037"/>
            <a:chOff x="295" y="845"/>
            <a:chExt cx="3311" cy="1309"/>
          </a:xfrm>
        </p:grpSpPr>
        <p:sp>
          <p:nvSpPr>
            <p:cNvPr id="57350" name="Rectangle 6"/>
            <p:cNvSpPr>
              <a:spLocks noChangeArrowheads="1"/>
            </p:cNvSpPr>
            <p:nvPr/>
          </p:nvSpPr>
          <p:spPr bwMode="auto">
            <a:xfrm>
              <a:off x="295" y="845"/>
              <a:ext cx="3311" cy="20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234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3366"/>
              </a:outerShdw>
            </a:effectLst>
          </p:spPr>
          <p:txBody>
            <a:bodyPr wrap="none" anchor="ctr" anchorCtr="1"/>
            <a:lstStyle/>
            <a:p>
              <a:pPr algn="ctr">
                <a:defRPr/>
              </a:pPr>
              <a:r>
                <a:rPr lang="es-ES_tradnl">
                  <a:latin typeface="Tahoma" pitchFamily="34" charset="0"/>
                  <a:cs typeface="+mn-cs"/>
                </a:rPr>
                <a:t>Sistema de evaluación y sugerencias</a:t>
              </a:r>
              <a:endParaRPr lang="es-ES">
                <a:latin typeface="Tahoma" pitchFamily="34" charset="0"/>
                <a:cs typeface="+mn-cs"/>
              </a:endParaRPr>
            </a:p>
          </p:txBody>
        </p:sp>
        <p:sp>
          <p:nvSpPr>
            <p:cNvPr id="57351" name="Rectangle 7"/>
            <p:cNvSpPr>
              <a:spLocks noChangeArrowheads="1"/>
            </p:cNvSpPr>
            <p:nvPr/>
          </p:nvSpPr>
          <p:spPr bwMode="auto">
            <a:xfrm>
              <a:off x="295" y="1213"/>
              <a:ext cx="3311" cy="20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234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3366"/>
              </a:outerShdw>
            </a:effectLst>
          </p:spPr>
          <p:txBody>
            <a:bodyPr wrap="none" anchor="ctr" anchorCtr="1"/>
            <a:lstStyle/>
            <a:p>
              <a:pPr algn="ctr">
                <a:defRPr/>
              </a:pPr>
              <a:r>
                <a:rPr lang="es-ES_tradnl">
                  <a:latin typeface="Tahoma" pitchFamily="34" charset="0"/>
                  <a:cs typeface="+mn-cs"/>
                </a:rPr>
                <a:t>Libretas de calificaciones</a:t>
              </a:r>
              <a:endParaRPr lang="es-ES">
                <a:latin typeface="Tahoma" pitchFamily="34" charset="0"/>
                <a:cs typeface="+mn-cs"/>
              </a:endParaRPr>
            </a:p>
          </p:txBody>
        </p:sp>
        <p:sp>
          <p:nvSpPr>
            <p:cNvPr id="57352" name="Rectangle 8"/>
            <p:cNvSpPr>
              <a:spLocks noChangeArrowheads="1"/>
            </p:cNvSpPr>
            <p:nvPr/>
          </p:nvSpPr>
          <p:spPr bwMode="auto">
            <a:xfrm>
              <a:off x="295" y="1582"/>
              <a:ext cx="3311" cy="20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234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3366"/>
              </a:outerShdw>
            </a:effectLst>
          </p:spPr>
          <p:txBody>
            <a:bodyPr wrap="none" anchor="ctr" anchorCtr="1"/>
            <a:lstStyle/>
            <a:p>
              <a:pPr algn="ctr">
                <a:defRPr/>
              </a:pPr>
              <a:r>
                <a:rPr lang="es-ES_tradnl">
                  <a:latin typeface="Tahoma" pitchFamily="34" charset="0"/>
                  <a:cs typeface="+mn-cs"/>
                </a:rPr>
                <a:t>Comités de diálogo</a:t>
              </a:r>
              <a:endParaRPr lang="es-ES">
                <a:latin typeface="Tahoma" pitchFamily="34" charset="0"/>
                <a:cs typeface="+mn-cs"/>
              </a:endParaRPr>
            </a:p>
          </p:txBody>
        </p:sp>
        <p:sp>
          <p:nvSpPr>
            <p:cNvPr id="57353" name="Rectangle 9"/>
            <p:cNvSpPr>
              <a:spLocks noChangeArrowheads="1"/>
            </p:cNvSpPr>
            <p:nvPr/>
          </p:nvSpPr>
          <p:spPr bwMode="auto">
            <a:xfrm>
              <a:off x="295" y="1950"/>
              <a:ext cx="3311" cy="20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234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3366"/>
              </a:outerShdw>
            </a:effectLst>
          </p:spPr>
          <p:txBody>
            <a:bodyPr wrap="none" anchor="ctr" anchorCtr="1"/>
            <a:lstStyle/>
            <a:p>
              <a:pPr algn="ctr">
                <a:defRPr/>
              </a:pPr>
              <a:r>
                <a:rPr lang="es-ES_tradnl">
                  <a:latin typeface="Tahoma" pitchFamily="34" charset="0"/>
                  <a:cs typeface="+mn-cs"/>
                </a:rPr>
                <a:t>Felicitaciones, sugerencias y reclamos</a:t>
              </a:r>
              <a:endParaRPr lang="es-ES">
                <a:latin typeface="Tahoma" pitchFamily="34" charset="0"/>
                <a:cs typeface="+mn-cs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636963" y="3357563"/>
            <a:ext cx="5256212" cy="2663825"/>
            <a:chOff x="2245" y="2387"/>
            <a:chExt cx="3311" cy="1678"/>
          </a:xfrm>
        </p:grpSpPr>
        <p:sp>
          <p:nvSpPr>
            <p:cNvPr id="57355" name="Rectangle 11"/>
            <p:cNvSpPr>
              <a:spLocks noChangeArrowheads="1"/>
            </p:cNvSpPr>
            <p:nvPr/>
          </p:nvSpPr>
          <p:spPr bwMode="auto">
            <a:xfrm>
              <a:off x="2245" y="2387"/>
              <a:ext cx="3310" cy="20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234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3366"/>
              </a:outerShdw>
            </a:effectLst>
          </p:spPr>
          <p:txBody>
            <a:bodyPr wrap="none" anchor="ctr" anchorCtr="1"/>
            <a:lstStyle/>
            <a:p>
              <a:pPr algn="ctr">
                <a:defRPr/>
              </a:pPr>
              <a:r>
                <a:rPr lang="es-ES_tradnl">
                  <a:latin typeface="Tahoma" pitchFamily="34" charset="0"/>
                  <a:cs typeface="+mn-cs"/>
                </a:rPr>
                <a:t>Evaluación estudiantes en rotación</a:t>
              </a:r>
              <a:endParaRPr lang="es-ES">
                <a:latin typeface="Tahoma" pitchFamily="34" charset="0"/>
                <a:cs typeface="+mn-cs"/>
              </a:endParaRPr>
            </a:p>
          </p:txBody>
        </p:sp>
        <p:sp>
          <p:nvSpPr>
            <p:cNvPr id="57356" name="Rectangle 12"/>
            <p:cNvSpPr>
              <a:spLocks noChangeArrowheads="1"/>
            </p:cNvSpPr>
            <p:nvPr/>
          </p:nvSpPr>
          <p:spPr bwMode="auto">
            <a:xfrm>
              <a:off x="2245" y="2755"/>
              <a:ext cx="3311" cy="20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234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3366"/>
              </a:outerShdw>
            </a:effectLst>
          </p:spPr>
          <p:txBody>
            <a:bodyPr wrap="none" anchor="ctr" anchorCtr="1"/>
            <a:lstStyle/>
            <a:p>
              <a:pPr algn="ctr">
                <a:defRPr/>
              </a:pPr>
              <a:r>
                <a:rPr lang="es-ES_tradnl">
                  <a:latin typeface="Tahoma" pitchFamily="34" charset="0"/>
                  <a:cs typeface="+mn-cs"/>
                </a:rPr>
                <a:t>Visitas del Director</a:t>
              </a:r>
              <a:endParaRPr lang="es-ES">
                <a:latin typeface="Tahoma" pitchFamily="34" charset="0"/>
                <a:cs typeface="+mn-cs"/>
              </a:endParaRPr>
            </a:p>
          </p:txBody>
        </p:sp>
        <p:sp>
          <p:nvSpPr>
            <p:cNvPr id="57357" name="Rectangle 13"/>
            <p:cNvSpPr>
              <a:spLocks noChangeArrowheads="1"/>
            </p:cNvSpPr>
            <p:nvPr/>
          </p:nvSpPr>
          <p:spPr bwMode="auto">
            <a:xfrm>
              <a:off x="2245" y="3124"/>
              <a:ext cx="3311" cy="20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234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3366"/>
              </a:outerShdw>
            </a:effectLst>
          </p:spPr>
          <p:txBody>
            <a:bodyPr wrap="none" anchor="ctr" anchorCtr="1"/>
            <a:lstStyle/>
            <a:p>
              <a:pPr algn="ctr">
                <a:defRPr/>
              </a:pPr>
              <a:r>
                <a:rPr lang="es-ES">
                  <a:latin typeface="Tahoma" pitchFamily="34" charset="0"/>
                  <a:cs typeface="+mn-cs"/>
                </a:rPr>
                <a:t>Seguimiento post servicio a los pacientes</a:t>
              </a:r>
            </a:p>
          </p:txBody>
        </p:sp>
        <p:sp>
          <p:nvSpPr>
            <p:cNvPr id="57358" name="Rectangle 14"/>
            <p:cNvSpPr>
              <a:spLocks noChangeArrowheads="1"/>
            </p:cNvSpPr>
            <p:nvPr/>
          </p:nvSpPr>
          <p:spPr bwMode="auto">
            <a:xfrm>
              <a:off x="2245" y="3492"/>
              <a:ext cx="3311" cy="20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234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3366"/>
              </a:outerShdw>
            </a:effectLst>
          </p:spPr>
          <p:txBody>
            <a:bodyPr wrap="none" anchor="ctr" anchorCtr="1"/>
            <a:lstStyle/>
            <a:p>
              <a:pPr algn="ctr">
                <a:defRPr/>
              </a:pPr>
              <a:r>
                <a:rPr lang="es-ES">
                  <a:latin typeface="Tahoma" pitchFamily="34" charset="0"/>
                  <a:cs typeface="+mn-cs"/>
                </a:rPr>
                <a:t>Programas educativos y grupos de apoyo</a:t>
              </a:r>
            </a:p>
          </p:txBody>
        </p:sp>
        <p:sp>
          <p:nvSpPr>
            <p:cNvPr id="57359" name="Rectangle 15"/>
            <p:cNvSpPr>
              <a:spLocks noChangeArrowheads="1"/>
            </p:cNvSpPr>
            <p:nvPr/>
          </p:nvSpPr>
          <p:spPr bwMode="auto">
            <a:xfrm>
              <a:off x="2245" y="3861"/>
              <a:ext cx="3311" cy="20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234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3366"/>
              </a:outerShdw>
            </a:effectLst>
          </p:spPr>
          <p:txBody>
            <a:bodyPr wrap="none" anchor="ctr" anchorCtr="1"/>
            <a:lstStyle/>
            <a:p>
              <a:pPr algn="ctr">
                <a:defRPr/>
              </a:pPr>
              <a:r>
                <a:rPr lang="es-ES" dirty="0">
                  <a:latin typeface="Tahoma" pitchFamily="34" charset="0"/>
                  <a:cs typeface="+mn-cs"/>
                </a:rPr>
                <a:t>Encuentros con clientes</a:t>
              </a:r>
            </a:p>
          </p:txBody>
        </p:sp>
      </p:grpSp>
      <p:pic>
        <p:nvPicPr>
          <p:cNvPr id="39939" name="Picture 16" descr="pablo libro 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573463"/>
            <a:ext cx="1655762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796925" y="214313"/>
            <a:ext cx="7275513" cy="769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200" dirty="0">
                <a:solidFill>
                  <a:srgbClr val="002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Algunos mecanismos para escuchar la voz del usuario en el Banco de Sangre</a:t>
            </a:r>
            <a:endParaRPr lang="es-ES" sz="2200" dirty="0">
              <a:solidFill>
                <a:srgbClr val="002A5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pic>
        <p:nvPicPr>
          <p:cNvPr id="39941" name="Picture 14" descr="medicin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071563"/>
            <a:ext cx="29813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iclo del sevicio"/>
          <p:cNvPicPr>
            <a:picLocks noChangeAspect="1" noChangeArrowheads="1"/>
          </p:cNvPicPr>
          <p:nvPr/>
        </p:nvPicPr>
        <p:blipFill>
          <a:blip r:embed="rId2"/>
          <a:srcRect l="2908" r="7140"/>
          <a:stretch>
            <a:fillRect/>
          </a:stretch>
        </p:blipFill>
        <p:spPr bwMode="auto">
          <a:xfrm>
            <a:off x="1042988" y="1765300"/>
            <a:ext cx="7254875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468313" y="317500"/>
            <a:ext cx="5033962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>
                <a:solidFill>
                  <a:srgbClr val="002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Ciclo cerrado para manejar las relaciones y medir  la  satisfacción de los clientes</a:t>
            </a:r>
          </a:p>
          <a:p>
            <a:pPr algn="ctr">
              <a:defRPr/>
            </a:pPr>
            <a:endParaRPr lang="es-ES" sz="2000" b="1">
              <a:solidFill>
                <a:srgbClr val="002A5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pic>
        <p:nvPicPr>
          <p:cNvPr id="40963" name="Picture 6" descr="k11084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054100"/>
            <a:ext cx="152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9595865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4738" y="4292600"/>
            <a:ext cx="1468437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 descr="k238781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388" y="4292600"/>
            <a:ext cx="1546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7" descr="k2201873.jpg"/>
          <p:cNvPicPr>
            <a:picLocks noChangeAspect="1"/>
          </p:cNvPicPr>
          <p:nvPr/>
        </p:nvPicPr>
        <p:blipFill>
          <a:blip r:embed="rId6"/>
          <a:srcRect l="11639" b="6613"/>
          <a:stretch>
            <a:fillRect/>
          </a:stretch>
        </p:blipFill>
        <p:spPr bwMode="auto">
          <a:xfrm>
            <a:off x="7019925" y="260350"/>
            <a:ext cx="19081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87900" y="6165850"/>
            <a:ext cx="4167188" cy="46672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2400" b="1">
                <a:solidFill>
                  <a:schemeClr val="bg1"/>
                </a:solidFill>
                <a:latin typeface="Tahoma" pitchFamily="34" charset="0"/>
              </a:rPr>
              <a:t>¿Quién es el responsable?</a:t>
            </a:r>
            <a:endParaRPr lang="es-ES" sz="2400" b="1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107950" y="303213"/>
            <a:ext cx="42624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2800">
                <a:solidFill>
                  <a:srgbClr val="002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Estrategia de servicio</a:t>
            </a:r>
            <a:endParaRPr lang="es-ES" sz="2800">
              <a:solidFill>
                <a:srgbClr val="002A5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1614488" y="1749425"/>
            <a:ext cx="25717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800" b="1">
                <a:latin typeface="Tahoma" pitchFamily="34" charset="0"/>
              </a:rPr>
              <a:t>mabilidad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600200" y="2867025"/>
            <a:ext cx="2855913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800" b="1">
                <a:latin typeface="Tahoma" pitchFamily="34" charset="0"/>
              </a:rPr>
              <a:t>portunidad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595438" y="4148138"/>
            <a:ext cx="2943225" cy="671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800" b="1">
                <a:latin typeface="Tahoma" pitchFamily="34" charset="0"/>
              </a:rPr>
              <a:t>nformación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750888" y="1484313"/>
            <a:ext cx="863600" cy="1138237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6800" b="1">
                <a:solidFill>
                  <a:srgbClr val="003366"/>
                </a:solidFill>
                <a:latin typeface="Tahoma" pitchFamily="34" charset="0"/>
                <a:cs typeface="+mn-cs"/>
              </a:rPr>
              <a:t>A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750888" y="2708275"/>
            <a:ext cx="858837" cy="1138238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6800" b="1">
                <a:solidFill>
                  <a:srgbClr val="003366"/>
                </a:solidFill>
                <a:latin typeface="Tahoma" pitchFamily="34" charset="0"/>
                <a:cs typeface="+mn-cs"/>
              </a:rPr>
              <a:t>O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750888" y="3932238"/>
            <a:ext cx="863600" cy="1138237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6800" b="1">
                <a:solidFill>
                  <a:srgbClr val="003366"/>
                </a:solidFill>
                <a:latin typeface="Tahoma" pitchFamily="34" charset="0"/>
                <a:cs typeface="+mn-cs"/>
              </a:rPr>
              <a:t>I</a:t>
            </a: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5641975" y="4292600"/>
            <a:ext cx="2314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36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Promesa </a:t>
            </a:r>
            <a:br>
              <a:rPr lang="es-CO" sz="36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</a:br>
            <a:r>
              <a:rPr lang="es-CO" sz="36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Servicio</a:t>
            </a:r>
            <a:endParaRPr lang="es-ES" sz="36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pic>
        <p:nvPicPr>
          <p:cNvPr id="41993" name="Picture 10" descr="medalterna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000125"/>
            <a:ext cx="28924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Oval 2"/>
          <p:cNvSpPr>
            <a:spLocks noChangeArrowheads="1"/>
          </p:cNvSpPr>
          <p:nvPr/>
        </p:nvSpPr>
        <p:spPr bwMode="auto">
          <a:xfrm>
            <a:off x="2484438" y="1268413"/>
            <a:ext cx="2879725" cy="1152525"/>
          </a:xfrm>
          <a:prstGeom prst="ellipse">
            <a:avLst/>
          </a:prstGeom>
          <a:solidFill>
            <a:srgbClr val="003366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C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Información</a:t>
            </a:r>
          </a:p>
          <a:p>
            <a:pPr algn="ctr">
              <a:defRPr/>
            </a:pPr>
            <a:r>
              <a:rPr lang="es-C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Para donantes</a:t>
            </a:r>
          </a:p>
        </p:txBody>
      </p:sp>
      <p:pic>
        <p:nvPicPr>
          <p:cNvPr id="43010" name="Picture 4" descr="Sistemas de respusta"/>
          <p:cNvPicPr>
            <a:picLocks noChangeAspect="1" noChangeArrowheads="1"/>
          </p:cNvPicPr>
          <p:nvPr/>
        </p:nvPicPr>
        <p:blipFill>
          <a:blip r:embed="rId2"/>
          <a:srcRect l="5107" t="41948" r="84802" b="24954"/>
          <a:stretch>
            <a:fillRect/>
          </a:stretch>
        </p:blipFill>
        <p:spPr bwMode="auto">
          <a:xfrm>
            <a:off x="6286500" y="1643063"/>
            <a:ext cx="20875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5" descr="s73landsteiner_thum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451225"/>
            <a:ext cx="17145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 descr="nri00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214438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428625" y="3990975"/>
            <a:ext cx="2879725" cy="1152525"/>
          </a:xfrm>
          <a:prstGeom prst="ellipse">
            <a:avLst/>
          </a:prstGeom>
          <a:solidFill>
            <a:srgbClr val="003366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C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Información</a:t>
            </a:r>
          </a:p>
          <a:p>
            <a:pPr algn="ctr">
              <a:defRPr/>
            </a:pPr>
            <a:r>
              <a:rPr lang="es-C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Para pacientes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308610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s-CO"/>
          </a:p>
        </p:txBody>
      </p:sp>
      <p:sp>
        <p:nvSpPr>
          <p:cNvPr id="509955" name="Text Box 3"/>
          <p:cNvSpPr txBox="1">
            <a:spLocks noChangeArrowheads="1"/>
          </p:cNvSpPr>
          <p:nvPr/>
        </p:nvSpPr>
        <p:spPr bwMode="auto">
          <a:xfrm>
            <a:off x="10196513" y="4916488"/>
            <a:ext cx="18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09959" name="Text Box 7"/>
          <p:cNvSpPr txBox="1">
            <a:spLocks noChangeArrowheads="1"/>
          </p:cNvSpPr>
          <p:nvPr/>
        </p:nvSpPr>
        <p:spPr bwMode="auto">
          <a:xfrm>
            <a:off x="500063" y="1392238"/>
            <a:ext cx="8142287" cy="272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45791" dir="2021404" algn="ctr" rotWithShape="0">
              <a:srgbClr val="99FF66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s-ES_tradnl" sz="9600" b="1" i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¿QUÉ ES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s-ES_tradnl" sz="9600" b="1" i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CALIDAD?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9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9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9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9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9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09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46213" y="11271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s-CO" sz="3200"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1488" y="334963"/>
            <a:ext cx="8458200" cy="1450975"/>
            <a:chOff x="240" y="145"/>
            <a:chExt cx="5328" cy="914"/>
          </a:xfrm>
        </p:grpSpPr>
        <p:grpSp>
          <p:nvGrpSpPr>
            <p:cNvPr id="44052" name="Group 9"/>
            <p:cNvGrpSpPr>
              <a:grpSpLocks/>
            </p:cNvGrpSpPr>
            <p:nvPr/>
          </p:nvGrpSpPr>
          <p:grpSpPr bwMode="auto">
            <a:xfrm>
              <a:off x="336" y="145"/>
              <a:ext cx="4167" cy="196"/>
              <a:chOff x="336" y="145"/>
              <a:chExt cx="4167" cy="196"/>
            </a:xfrm>
          </p:grpSpPr>
          <p:sp>
            <p:nvSpPr>
              <p:cNvPr id="44059" name="Rectangle 10"/>
              <p:cNvSpPr>
                <a:spLocks noChangeArrowheads="1"/>
              </p:cNvSpPr>
              <p:nvPr/>
            </p:nvSpPr>
            <p:spPr bwMode="auto">
              <a:xfrm rot="5400000">
                <a:off x="2582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 rot="5400000">
                <a:off x="499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>
                  <a:defRPr/>
                </a:pPr>
                <a:endParaRPr lang="es-CO">
                  <a:solidFill>
                    <a:srgbClr val="CC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44061" name="Rectangle 13"/>
              <p:cNvSpPr>
                <a:spLocks noChangeArrowheads="1"/>
              </p:cNvSpPr>
              <p:nvPr/>
            </p:nvSpPr>
            <p:spPr bwMode="auto">
              <a:xfrm rot="5400000">
                <a:off x="4145" y="-17"/>
                <a:ext cx="196" cy="5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44062" name="Rectangle 14"/>
              <p:cNvSpPr>
                <a:spLocks noChangeArrowheads="1"/>
              </p:cNvSpPr>
              <p:nvPr/>
            </p:nvSpPr>
            <p:spPr bwMode="auto">
              <a:xfrm rot="5400000">
                <a:off x="3624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44063" name="Rectangle 15"/>
              <p:cNvSpPr>
                <a:spLocks noChangeArrowheads="1"/>
              </p:cNvSpPr>
              <p:nvPr/>
            </p:nvSpPr>
            <p:spPr bwMode="auto">
              <a:xfrm rot="5400000">
                <a:off x="3103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44064" name="Rectangle 16"/>
              <p:cNvSpPr>
                <a:spLocks noChangeArrowheads="1"/>
              </p:cNvSpPr>
              <p:nvPr/>
            </p:nvSpPr>
            <p:spPr bwMode="auto">
              <a:xfrm rot="5400000">
                <a:off x="2061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44065" name="Rectangle 17"/>
              <p:cNvSpPr>
                <a:spLocks noChangeArrowheads="1"/>
              </p:cNvSpPr>
              <p:nvPr/>
            </p:nvSpPr>
            <p:spPr bwMode="auto">
              <a:xfrm rot="5400000">
                <a:off x="1541" y="-17"/>
                <a:ext cx="196" cy="5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44066" name="Rectangle 18"/>
              <p:cNvSpPr>
                <a:spLocks noChangeArrowheads="1"/>
              </p:cNvSpPr>
              <p:nvPr/>
            </p:nvSpPr>
            <p:spPr bwMode="auto">
              <a:xfrm rot="5400000">
                <a:off x="1020" y="-18"/>
                <a:ext cx="196" cy="521"/>
              </a:xfrm>
              <a:prstGeom prst="rect">
                <a:avLst/>
              </a:prstGeom>
              <a:gradFill rotWithShape="0">
                <a:gsLst>
                  <a:gs pos="0">
                    <a:srgbClr val="FFEEA9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44053" name="Group 20"/>
            <p:cNvGrpSpPr>
              <a:grpSpLocks/>
            </p:cNvGrpSpPr>
            <p:nvPr/>
          </p:nvGrpSpPr>
          <p:grpSpPr bwMode="auto">
            <a:xfrm>
              <a:off x="240" y="519"/>
              <a:ext cx="5328" cy="540"/>
              <a:chOff x="240" y="519"/>
              <a:chExt cx="5328" cy="540"/>
            </a:xfrm>
          </p:grpSpPr>
          <p:grpSp>
            <p:nvGrpSpPr>
              <p:cNvPr id="44054" name="Group 21"/>
              <p:cNvGrpSpPr>
                <a:grpSpLocks/>
              </p:cNvGrpSpPr>
              <p:nvPr/>
            </p:nvGrpSpPr>
            <p:grpSpPr bwMode="auto">
              <a:xfrm>
                <a:off x="240" y="519"/>
                <a:ext cx="5328" cy="528"/>
                <a:chOff x="240" y="519"/>
                <a:chExt cx="5328" cy="528"/>
              </a:xfrm>
            </p:grpSpPr>
            <p:sp>
              <p:nvSpPr>
                <p:cNvPr id="44056" name="Rectangle 22"/>
                <p:cNvSpPr>
                  <a:spLocks noChangeArrowheads="1"/>
                </p:cNvSpPr>
                <p:nvPr/>
              </p:nvSpPr>
              <p:spPr bwMode="auto">
                <a:xfrm rot="5400000">
                  <a:off x="237" y="522"/>
                  <a:ext cx="528" cy="521"/>
                </a:xfrm>
                <a:prstGeom prst="rect">
                  <a:avLst/>
                </a:prstGeom>
                <a:gradFill rotWithShape="0">
                  <a:gsLst>
                    <a:gs pos="0">
                      <a:srgbClr val="FFEEA9"/>
                    </a:gs>
                    <a:gs pos="100000">
                      <a:srgbClr val="FFCC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  <p:sp>
              <p:nvSpPr>
                <p:cNvPr id="1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36" y="672"/>
                  <a:ext cx="62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s-ES_tradnl" sz="32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ahoma" pitchFamily="34" charset="0"/>
                      <a:cs typeface="+mn-cs"/>
                    </a:rPr>
                    <a:t>2.</a:t>
                  </a:r>
                </a:p>
              </p:txBody>
            </p:sp>
            <p:sp>
              <p:nvSpPr>
                <p:cNvPr id="44058" name="Rectangle 24"/>
                <p:cNvSpPr>
                  <a:spLocks noChangeArrowheads="1"/>
                </p:cNvSpPr>
                <p:nvPr/>
              </p:nvSpPr>
              <p:spPr bwMode="auto">
                <a:xfrm>
                  <a:off x="768" y="519"/>
                  <a:ext cx="4800" cy="52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EEA9"/>
                    </a:gs>
                    <a:gs pos="100000">
                      <a:srgbClr val="FFCC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/>
                </a:p>
              </p:txBody>
            </p:sp>
          </p:grpSp>
          <p:sp>
            <p:nvSpPr>
              <p:cNvPr id="8" name="Text Box 25"/>
              <p:cNvSpPr txBox="1">
                <a:spLocks noChangeArrowheads="1"/>
              </p:cNvSpPr>
              <p:nvPr/>
            </p:nvSpPr>
            <p:spPr bwMode="auto">
              <a:xfrm>
                <a:off x="854" y="691"/>
                <a:ext cx="147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s-ES_tradnl" sz="3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LIDERAZGO</a:t>
                </a:r>
              </a:p>
            </p:txBody>
          </p:sp>
        </p:grpSp>
      </p:grpSp>
      <p:sp>
        <p:nvSpPr>
          <p:cNvPr id="22" name="Freeform 24"/>
          <p:cNvSpPr>
            <a:spLocks/>
          </p:cNvSpPr>
          <p:nvPr/>
        </p:nvSpPr>
        <p:spPr bwMode="auto">
          <a:xfrm>
            <a:off x="3300413" y="2259013"/>
            <a:ext cx="2413000" cy="2513012"/>
          </a:xfrm>
          <a:custGeom>
            <a:avLst/>
            <a:gdLst>
              <a:gd name="T0" fmla="*/ 2147483647 w 1284"/>
              <a:gd name="T1" fmla="*/ 2147483647 h 1407"/>
              <a:gd name="T2" fmla="*/ 2147483647 w 1284"/>
              <a:gd name="T3" fmla="*/ 2147483647 h 1407"/>
              <a:gd name="T4" fmla="*/ 2147483647 w 1284"/>
              <a:gd name="T5" fmla="*/ 2147483647 h 1407"/>
              <a:gd name="T6" fmla="*/ 2147483647 w 1284"/>
              <a:gd name="T7" fmla="*/ 2147483647 h 1407"/>
              <a:gd name="T8" fmla="*/ 2147483647 w 1284"/>
              <a:gd name="T9" fmla="*/ 2147483647 h 1407"/>
              <a:gd name="T10" fmla="*/ 2147483647 w 1284"/>
              <a:gd name="T11" fmla="*/ 2147483647 h 1407"/>
              <a:gd name="T12" fmla="*/ 2147483647 w 1284"/>
              <a:gd name="T13" fmla="*/ 2147483647 h 1407"/>
              <a:gd name="T14" fmla="*/ 2147483647 w 1284"/>
              <a:gd name="T15" fmla="*/ 2147483647 h 1407"/>
              <a:gd name="T16" fmla="*/ 2147483647 w 1284"/>
              <a:gd name="T17" fmla="*/ 2147483647 h 1407"/>
              <a:gd name="T18" fmla="*/ 2147483647 w 1284"/>
              <a:gd name="T19" fmla="*/ 2147483647 h 1407"/>
              <a:gd name="T20" fmla="*/ 2147483647 w 1284"/>
              <a:gd name="T21" fmla="*/ 2147483647 h 1407"/>
              <a:gd name="T22" fmla="*/ 2147483647 w 1284"/>
              <a:gd name="T23" fmla="*/ 2147483647 h 1407"/>
              <a:gd name="T24" fmla="*/ 2147483647 w 1284"/>
              <a:gd name="T25" fmla="*/ 2147483647 h 1407"/>
              <a:gd name="T26" fmla="*/ 2147483647 w 1284"/>
              <a:gd name="T27" fmla="*/ 2147483647 h 1407"/>
              <a:gd name="T28" fmla="*/ 2147483647 w 1284"/>
              <a:gd name="T29" fmla="*/ 2147483647 h 1407"/>
              <a:gd name="T30" fmla="*/ 2147483647 w 1284"/>
              <a:gd name="T31" fmla="*/ 2147483647 h 1407"/>
              <a:gd name="T32" fmla="*/ 2147483647 w 1284"/>
              <a:gd name="T33" fmla="*/ 2147483647 h 1407"/>
              <a:gd name="T34" fmla="*/ 2147483647 w 1284"/>
              <a:gd name="T35" fmla="*/ 2147483647 h 1407"/>
              <a:gd name="T36" fmla="*/ 2147483647 w 1284"/>
              <a:gd name="T37" fmla="*/ 2147483647 h 1407"/>
              <a:gd name="T38" fmla="*/ 2147483647 w 1284"/>
              <a:gd name="T39" fmla="*/ 2147483647 h 1407"/>
              <a:gd name="T40" fmla="*/ 2147483647 w 1284"/>
              <a:gd name="T41" fmla="*/ 2147483647 h 1407"/>
              <a:gd name="T42" fmla="*/ 2147483647 w 1284"/>
              <a:gd name="T43" fmla="*/ 2147483647 h 1407"/>
              <a:gd name="T44" fmla="*/ 2147483647 w 1284"/>
              <a:gd name="T45" fmla="*/ 2147483647 h 1407"/>
              <a:gd name="T46" fmla="*/ 2147483647 w 1284"/>
              <a:gd name="T47" fmla="*/ 2147483647 h 1407"/>
              <a:gd name="T48" fmla="*/ 2147483647 w 1284"/>
              <a:gd name="T49" fmla="*/ 2147483647 h 1407"/>
              <a:gd name="T50" fmla="*/ 2147483647 w 1284"/>
              <a:gd name="T51" fmla="*/ 2147483647 h 1407"/>
              <a:gd name="T52" fmla="*/ 2147483647 w 1284"/>
              <a:gd name="T53" fmla="*/ 2147483647 h 1407"/>
              <a:gd name="T54" fmla="*/ 2147483647 w 1284"/>
              <a:gd name="T55" fmla="*/ 2147483647 h 1407"/>
              <a:gd name="T56" fmla="*/ 2147483647 w 1284"/>
              <a:gd name="T57" fmla="*/ 2147483647 h 1407"/>
              <a:gd name="T58" fmla="*/ 2147483647 w 1284"/>
              <a:gd name="T59" fmla="*/ 2147483647 h 1407"/>
              <a:gd name="T60" fmla="*/ 2147483647 w 1284"/>
              <a:gd name="T61" fmla="*/ 2147483647 h 1407"/>
              <a:gd name="T62" fmla="*/ 2147483647 w 1284"/>
              <a:gd name="T63" fmla="*/ 2147483647 h 1407"/>
              <a:gd name="T64" fmla="*/ 2147483647 w 1284"/>
              <a:gd name="T65" fmla="*/ 2147483647 h 1407"/>
              <a:gd name="T66" fmla="*/ 2147483647 w 1284"/>
              <a:gd name="T67" fmla="*/ 2147483647 h 1407"/>
              <a:gd name="T68" fmla="*/ 2147483647 w 1284"/>
              <a:gd name="T69" fmla="*/ 2147483647 h 1407"/>
              <a:gd name="T70" fmla="*/ 2147483647 w 1284"/>
              <a:gd name="T71" fmla="*/ 2147483647 h 1407"/>
              <a:gd name="T72" fmla="*/ 2147483647 w 1284"/>
              <a:gd name="T73" fmla="*/ 2147483647 h 1407"/>
              <a:gd name="T74" fmla="*/ 2147483647 w 1284"/>
              <a:gd name="T75" fmla="*/ 2147483647 h 1407"/>
              <a:gd name="T76" fmla="*/ 2147483647 w 1284"/>
              <a:gd name="T77" fmla="*/ 2147483647 h 1407"/>
              <a:gd name="T78" fmla="*/ 2147483647 w 1284"/>
              <a:gd name="T79" fmla="*/ 2147483647 h 1407"/>
              <a:gd name="T80" fmla="*/ 2147483647 w 1284"/>
              <a:gd name="T81" fmla="*/ 2147483647 h 1407"/>
              <a:gd name="T82" fmla="*/ 2147483647 w 1284"/>
              <a:gd name="T83" fmla="*/ 2147483647 h 1407"/>
              <a:gd name="T84" fmla="*/ 2147483647 w 1284"/>
              <a:gd name="T85" fmla="*/ 2147483647 h 1407"/>
              <a:gd name="T86" fmla="*/ 2147483647 w 1284"/>
              <a:gd name="T87" fmla="*/ 2147483647 h 1407"/>
              <a:gd name="T88" fmla="*/ 2147483647 w 1284"/>
              <a:gd name="T89" fmla="*/ 2147483647 h 1407"/>
              <a:gd name="T90" fmla="*/ 2147483647 w 1284"/>
              <a:gd name="T91" fmla="*/ 2147483647 h 1407"/>
              <a:gd name="T92" fmla="*/ 2147483647 w 1284"/>
              <a:gd name="T93" fmla="*/ 2147483647 h 1407"/>
              <a:gd name="T94" fmla="*/ 2147483647 w 1284"/>
              <a:gd name="T95" fmla="*/ 2147483647 h 1407"/>
              <a:gd name="T96" fmla="*/ 2147483647 w 1284"/>
              <a:gd name="T97" fmla="*/ 2147483647 h 1407"/>
              <a:gd name="T98" fmla="*/ 2147483647 w 1284"/>
              <a:gd name="T99" fmla="*/ 2147483647 h 1407"/>
              <a:gd name="T100" fmla="*/ 2147483647 w 1284"/>
              <a:gd name="T101" fmla="*/ 2147483647 h 140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84"/>
              <a:gd name="T154" fmla="*/ 0 h 1407"/>
              <a:gd name="T155" fmla="*/ 1284 w 1284"/>
              <a:gd name="T156" fmla="*/ 1407 h 140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84" h="1407">
                <a:moveTo>
                  <a:pt x="489" y="294"/>
                </a:moveTo>
                <a:lnTo>
                  <a:pt x="502" y="278"/>
                </a:lnTo>
                <a:lnTo>
                  <a:pt x="511" y="263"/>
                </a:lnTo>
                <a:lnTo>
                  <a:pt x="516" y="246"/>
                </a:lnTo>
                <a:lnTo>
                  <a:pt x="516" y="224"/>
                </a:lnTo>
                <a:lnTo>
                  <a:pt x="510" y="199"/>
                </a:lnTo>
                <a:lnTo>
                  <a:pt x="505" y="178"/>
                </a:lnTo>
                <a:lnTo>
                  <a:pt x="498" y="152"/>
                </a:lnTo>
                <a:lnTo>
                  <a:pt x="495" y="124"/>
                </a:lnTo>
                <a:lnTo>
                  <a:pt x="498" y="107"/>
                </a:lnTo>
                <a:lnTo>
                  <a:pt x="503" y="86"/>
                </a:lnTo>
                <a:lnTo>
                  <a:pt x="513" y="64"/>
                </a:lnTo>
                <a:lnTo>
                  <a:pt x="527" y="43"/>
                </a:lnTo>
                <a:lnTo>
                  <a:pt x="545" y="26"/>
                </a:lnTo>
                <a:lnTo>
                  <a:pt x="561" y="13"/>
                </a:lnTo>
                <a:lnTo>
                  <a:pt x="583" y="5"/>
                </a:lnTo>
                <a:lnTo>
                  <a:pt x="609" y="1"/>
                </a:lnTo>
                <a:lnTo>
                  <a:pt x="637" y="0"/>
                </a:lnTo>
                <a:lnTo>
                  <a:pt x="675" y="0"/>
                </a:lnTo>
                <a:lnTo>
                  <a:pt x="705" y="3"/>
                </a:lnTo>
                <a:lnTo>
                  <a:pt x="722" y="9"/>
                </a:lnTo>
                <a:lnTo>
                  <a:pt x="735" y="17"/>
                </a:lnTo>
                <a:lnTo>
                  <a:pt x="749" y="26"/>
                </a:lnTo>
                <a:lnTo>
                  <a:pt x="763" y="40"/>
                </a:lnTo>
                <a:lnTo>
                  <a:pt x="776" y="58"/>
                </a:lnTo>
                <a:lnTo>
                  <a:pt x="786" y="74"/>
                </a:lnTo>
                <a:lnTo>
                  <a:pt x="791" y="88"/>
                </a:lnTo>
                <a:lnTo>
                  <a:pt x="795" y="112"/>
                </a:lnTo>
                <a:lnTo>
                  <a:pt x="795" y="133"/>
                </a:lnTo>
                <a:lnTo>
                  <a:pt x="792" y="154"/>
                </a:lnTo>
                <a:lnTo>
                  <a:pt x="788" y="170"/>
                </a:lnTo>
                <a:lnTo>
                  <a:pt x="783" y="196"/>
                </a:lnTo>
                <a:lnTo>
                  <a:pt x="776" y="223"/>
                </a:lnTo>
                <a:lnTo>
                  <a:pt x="773" y="240"/>
                </a:lnTo>
                <a:lnTo>
                  <a:pt x="778" y="257"/>
                </a:lnTo>
                <a:lnTo>
                  <a:pt x="784" y="269"/>
                </a:lnTo>
                <a:lnTo>
                  <a:pt x="795" y="285"/>
                </a:lnTo>
                <a:lnTo>
                  <a:pt x="811" y="298"/>
                </a:lnTo>
                <a:lnTo>
                  <a:pt x="826" y="309"/>
                </a:lnTo>
                <a:lnTo>
                  <a:pt x="848" y="318"/>
                </a:lnTo>
                <a:lnTo>
                  <a:pt x="870" y="324"/>
                </a:lnTo>
                <a:lnTo>
                  <a:pt x="891" y="329"/>
                </a:lnTo>
                <a:lnTo>
                  <a:pt x="913" y="332"/>
                </a:lnTo>
                <a:lnTo>
                  <a:pt x="936" y="338"/>
                </a:lnTo>
                <a:lnTo>
                  <a:pt x="954" y="344"/>
                </a:lnTo>
                <a:lnTo>
                  <a:pt x="968" y="351"/>
                </a:lnTo>
                <a:lnTo>
                  <a:pt x="979" y="359"/>
                </a:lnTo>
                <a:lnTo>
                  <a:pt x="987" y="368"/>
                </a:lnTo>
                <a:lnTo>
                  <a:pt x="993" y="379"/>
                </a:lnTo>
                <a:lnTo>
                  <a:pt x="998" y="392"/>
                </a:lnTo>
                <a:lnTo>
                  <a:pt x="1000" y="404"/>
                </a:lnTo>
                <a:lnTo>
                  <a:pt x="1002" y="415"/>
                </a:lnTo>
                <a:lnTo>
                  <a:pt x="1002" y="430"/>
                </a:lnTo>
                <a:lnTo>
                  <a:pt x="1000" y="447"/>
                </a:lnTo>
                <a:lnTo>
                  <a:pt x="1000" y="460"/>
                </a:lnTo>
                <a:lnTo>
                  <a:pt x="1003" y="476"/>
                </a:lnTo>
                <a:lnTo>
                  <a:pt x="1010" y="490"/>
                </a:lnTo>
                <a:lnTo>
                  <a:pt x="1018" y="502"/>
                </a:lnTo>
                <a:lnTo>
                  <a:pt x="1028" y="511"/>
                </a:lnTo>
                <a:lnTo>
                  <a:pt x="1041" y="521"/>
                </a:lnTo>
                <a:lnTo>
                  <a:pt x="1054" y="527"/>
                </a:lnTo>
                <a:lnTo>
                  <a:pt x="1074" y="531"/>
                </a:lnTo>
                <a:lnTo>
                  <a:pt x="1091" y="533"/>
                </a:lnTo>
                <a:lnTo>
                  <a:pt x="1107" y="534"/>
                </a:lnTo>
                <a:lnTo>
                  <a:pt x="1125" y="533"/>
                </a:lnTo>
                <a:lnTo>
                  <a:pt x="1147" y="531"/>
                </a:lnTo>
                <a:lnTo>
                  <a:pt x="1164" y="530"/>
                </a:lnTo>
                <a:lnTo>
                  <a:pt x="1181" y="528"/>
                </a:lnTo>
                <a:lnTo>
                  <a:pt x="1197" y="527"/>
                </a:lnTo>
                <a:lnTo>
                  <a:pt x="1216" y="528"/>
                </a:lnTo>
                <a:lnTo>
                  <a:pt x="1226" y="530"/>
                </a:lnTo>
                <a:lnTo>
                  <a:pt x="1238" y="533"/>
                </a:lnTo>
                <a:lnTo>
                  <a:pt x="1249" y="539"/>
                </a:lnTo>
                <a:lnTo>
                  <a:pt x="1261" y="548"/>
                </a:lnTo>
                <a:lnTo>
                  <a:pt x="1270" y="558"/>
                </a:lnTo>
                <a:lnTo>
                  <a:pt x="1277" y="573"/>
                </a:lnTo>
                <a:lnTo>
                  <a:pt x="1280" y="586"/>
                </a:lnTo>
                <a:lnTo>
                  <a:pt x="1282" y="602"/>
                </a:lnTo>
                <a:lnTo>
                  <a:pt x="1284" y="631"/>
                </a:lnTo>
                <a:lnTo>
                  <a:pt x="1283" y="665"/>
                </a:lnTo>
                <a:lnTo>
                  <a:pt x="1284" y="701"/>
                </a:lnTo>
                <a:lnTo>
                  <a:pt x="1281" y="743"/>
                </a:lnTo>
                <a:lnTo>
                  <a:pt x="1278" y="772"/>
                </a:lnTo>
                <a:lnTo>
                  <a:pt x="1275" y="795"/>
                </a:lnTo>
                <a:lnTo>
                  <a:pt x="1270" y="808"/>
                </a:lnTo>
                <a:lnTo>
                  <a:pt x="1262" y="820"/>
                </a:lnTo>
                <a:lnTo>
                  <a:pt x="1253" y="828"/>
                </a:lnTo>
                <a:lnTo>
                  <a:pt x="1241" y="835"/>
                </a:lnTo>
                <a:lnTo>
                  <a:pt x="1227" y="839"/>
                </a:lnTo>
                <a:lnTo>
                  <a:pt x="1215" y="842"/>
                </a:lnTo>
                <a:lnTo>
                  <a:pt x="1190" y="843"/>
                </a:lnTo>
                <a:lnTo>
                  <a:pt x="1168" y="842"/>
                </a:lnTo>
                <a:lnTo>
                  <a:pt x="1150" y="839"/>
                </a:lnTo>
                <a:lnTo>
                  <a:pt x="1134" y="838"/>
                </a:lnTo>
                <a:lnTo>
                  <a:pt x="1116" y="837"/>
                </a:lnTo>
                <a:lnTo>
                  <a:pt x="1100" y="837"/>
                </a:lnTo>
                <a:lnTo>
                  <a:pt x="1086" y="838"/>
                </a:lnTo>
                <a:lnTo>
                  <a:pt x="1071" y="839"/>
                </a:lnTo>
                <a:lnTo>
                  <a:pt x="1053" y="844"/>
                </a:lnTo>
                <a:lnTo>
                  <a:pt x="1043" y="848"/>
                </a:lnTo>
                <a:lnTo>
                  <a:pt x="1034" y="852"/>
                </a:lnTo>
                <a:lnTo>
                  <a:pt x="1022" y="860"/>
                </a:lnTo>
                <a:lnTo>
                  <a:pt x="1014" y="870"/>
                </a:lnTo>
                <a:lnTo>
                  <a:pt x="1008" y="879"/>
                </a:lnTo>
                <a:lnTo>
                  <a:pt x="1002" y="890"/>
                </a:lnTo>
                <a:lnTo>
                  <a:pt x="999" y="901"/>
                </a:lnTo>
                <a:lnTo>
                  <a:pt x="998" y="913"/>
                </a:lnTo>
                <a:lnTo>
                  <a:pt x="999" y="926"/>
                </a:lnTo>
                <a:lnTo>
                  <a:pt x="999" y="948"/>
                </a:lnTo>
                <a:lnTo>
                  <a:pt x="998" y="971"/>
                </a:lnTo>
                <a:lnTo>
                  <a:pt x="992" y="988"/>
                </a:lnTo>
                <a:lnTo>
                  <a:pt x="986" y="1002"/>
                </a:lnTo>
                <a:lnTo>
                  <a:pt x="977" y="1012"/>
                </a:lnTo>
                <a:lnTo>
                  <a:pt x="964" y="1020"/>
                </a:lnTo>
                <a:lnTo>
                  <a:pt x="951" y="1027"/>
                </a:lnTo>
                <a:lnTo>
                  <a:pt x="936" y="1031"/>
                </a:lnTo>
                <a:lnTo>
                  <a:pt x="917" y="1035"/>
                </a:lnTo>
                <a:lnTo>
                  <a:pt x="901" y="1040"/>
                </a:lnTo>
                <a:lnTo>
                  <a:pt x="882" y="1043"/>
                </a:lnTo>
                <a:lnTo>
                  <a:pt x="866" y="1046"/>
                </a:lnTo>
                <a:lnTo>
                  <a:pt x="848" y="1050"/>
                </a:lnTo>
                <a:lnTo>
                  <a:pt x="834" y="1057"/>
                </a:lnTo>
                <a:lnTo>
                  <a:pt x="818" y="1064"/>
                </a:lnTo>
                <a:lnTo>
                  <a:pt x="803" y="1073"/>
                </a:lnTo>
                <a:lnTo>
                  <a:pt x="792" y="1085"/>
                </a:lnTo>
                <a:lnTo>
                  <a:pt x="782" y="1099"/>
                </a:lnTo>
                <a:lnTo>
                  <a:pt x="774" y="1116"/>
                </a:lnTo>
                <a:lnTo>
                  <a:pt x="772" y="1131"/>
                </a:lnTo>
                <a:lnTo>
                  <a:pt x="773" y="1148"/>
                </a:lnTo>
                <a:lnTo>
                  <a:pt x="776" y="1164"/>
                </a:lnTo>
                <a:lnTo>
                  <a:pt x="781" y="1181"/>
                </a:lnTo>
                <a:lnTo>
                  <a:pt x="785" y="1200"/>
                </a:lnTo>
                <a:lnTo>
                  <a:pt x="788" y="1217"/>
                </a:lnTo>
                <a:lnTo>
                  <a:pt x="792" y="1239"/>
                </a:lnTo>
                <a:lnTo>
                  <a:pt x="792" y="1261"/>
                </a:lnTo>
                <a:lnTo>
                  <a:pt x="787" y="1283"/>
                </a:lnTo>
                <a:lnTo>
                  <a:pt x="782" y="1300"/>
                </a:lnTo>
                <a:lnTo>
                  <a:pt x="776" y="1317"/>
                </a:lnTo>
                <a:lnTo>
                  <a:pt x="768" y="1333"/>
                </a:lnTo>
                <a:lnTo>
                  <a:pt x="757" y="1353"/>
                </a:lnTo>
                <a:lnTo>
                  <a:pt x="745" y="1366"/>
                </a:lnTo>
                <a:lnTo>
                  <a:pt x="735" y="1375"/>
                </a:lnTo>
                <a:lnTo>
                  <a:pt x="722" y="1386"/>
                </a:lnTo>
                <a:lnTo>
                  <a:pt x="708" y="1396"/>
                </a:lnTo>
                <a:lnTo>
                  <a:pt x="695" y="1401"/>
                </a:lnTo>
                <a:lnTo>
                  <a:pt x="683" y="1404"/>
                </a:lnTo>
                <a:lnTo>
                  <a:pt x="663" y="1406"/>
                </a:lnTo>
                <a:lnTo>
                  <a:pt x="640" y="1407"/>
                </a:lnTo>
                <a:lnTo>
                  <a:pt x="612" y="1406"/>
                </a:lnTo>
                <a:lnTo>
                  <a:pt x="599" y="1406"/>
                </a:lnTo>
                <a:lnTo>
                  <a:pt x="582" y="1403"/>
                </a:lnTo>
                <a:lnTo>
                  <a:pt x="564" y="1398"/>
                </a:lnTo>
                <a:lnTo>
                  <a:pt x="548" y="1389"/>
                </a:lnTo>
                <a:lnTo>
                  <a:pt x="538" y="1381"/>
                </a:lnTo>
                <a:lnTo>
                  <a:pt x="527" y="1370"/>
                </a:lnTo>
                <a:lnTo>
                  <a:pt x="518" y="1360"/>
                </a:lnTo>
                <a:lnTo>
                  <a:pt x="509" y="1347"/>
                </a:lnTo>
                <a:lnTo>
                  <a:pt x="502" y="1334"/>
                </a:lnTo>
                <a:lnTo>
                  <a:pt x="496" y="1318"/>
                </a:lnTo>
                <a:lnTo>
                  <a:pt x="493" y="1301"/>
                </a:lnTo>
                <a:lnTo>
                  <a:pt x="492" y="1288"/>
                </a:lnTo>
                <a:lnTo>
                  <a:pt x="492" y="1270"/>
                </a:lnTo>
                <a:lnTo>
                  <a:pt x="493" y="1255"/>
                </a:lnTo>
                <a:lnTo>
                  <a:pt x="498" y="1239"/>
                </a:lnTo>
                <a:lnTo>
                  <a:pt x="502" y="1220"/>
                </a:lnTo>
                <a:lnTo>
                  <a:pt x="507" y="1202"/>
                </a:lnTo>
                <a:lnTo>
                  <a:pt x="510" y="1186"/>
                </a:lnTo>
                <a:lnTo>
                  <a:pt x="511" y="1171"/>
                </a:lnTo>
                <a:lnTo>
                  <a:pt x="510" y="1159"/>
                </a:lnTo>
                <a:lnTo>
                  <a:pt x="507" y="1147"/>
                </a:lnTo>
                <a:lnTo>
                  <a:pt x="499" y="1132"/>
                </a:lnTo>
                <a:lnTo>
                  <a:pt x="491" y="1122"/>
                </a:lnTo>
                <a:lnTo>
                  <a:pt x="481" y="1111"/>
                </a:lnTo>
                <a:lnTo>
                  <a:pt x="470" y="1103"/>
                </a:lnTo>
                <a:lnTo>
                  <a:pt x="459" y="1095"/>
                </a:lnTo>
                <a:lnTo>
                  <a:pt x="443" y="1089"/>
                </a:lnTo>
                <a:lnTo>
                  <a:pt x="429" y="1085"/>
                </a:lnTo>
                <a:lnTo>
                  <a:pt x="411" y="1081"/>
                </a:lnTo>
                <a:lnTo>
                  <a:pt x="395" y="1079"/>
                </a:lnTo>
                <a:lnTo>
                  <a:pt x="380" y="1075"/>
                </a:lnTo>
                <a:lnTo>
                  <a:pt x="362" y="1071"/>
                </a:lnTo>
                <a:lnTo>
                  <a:pt x="347" y="1065"/>
                </a:lnTo>
                <a:lnTo>
                  <a:pt x="329" y="1060"/>
                </a:lnTo>
                <a:lnTo>
                  <a:pt x="315" y="1054"/>
                </a:lnTo>
                <a:lnTo>
                  <a:pt x="304" y="1045"/>
                </a:lnTo>
                <a:lnTo>
                  <a:pt x="295" y="1033"/>
                </a:lnTo>
                <a:lnTo>
                  <a:pt x="289" y="1018"/>
                </a:lnTo>
                <a:lnTo>
                  <a:pt x="284" y="998"/>
                </a:lnTo>
                <a:lnTo>
                  <a:pt x="283" y="982"/>
                </a:lnTo>
                <a:lnTo>
                  <a:pt x="284" y="964"/>
                </a:lnTo>
                <a:lnTo>
                  <a:pt x="286" y="950"/>
                </a:lnTo>
                <a:lnTo>
                  <a:pt x="284" y="933"/>
                </a:lnTo>
                <a:lnTo>
                  <a:pt x="279" y="920"/>
                </a:lnTo>
                <a:lnTo>
                  <a:pt x="270" y="906"/>
                </a:lnTo>
                <a:lnTo>
                  <a:pt x="261" y="897"/>
                </a:lnTo>
                <a:lnTo>
                  <a:pt x="250" y="888"/>
                </a:lnTo>
                <a:lnTo>
                  <a:pt x="235" y="882"/>
                </a:lnTo>
                <a:lnTo>
                  <a:pt x="218" y="876"/>
                </a:lnTo>
                <a:lnTo>
                  <a:pt x="200" y="874"/>
                </a:lnTo>
                <a:lnTo>
                  <a:pt x="185" y="872"/>
                </a:lnTo>
                <a:lnTo>
                  <a:pt x="168" y="872"/>
                </a:lnTo>
                <a:lnTo>
                  <a:pt x="153" y="874"/>
                </a:lnTo>
                <a:lnTo>
                  <a:pt x="138" y="875"/>
                </a:lnTo>
                <a:lnTo>
                  <a:pt x="123" y="877"/>
                </a:lnTo>
                <a:lnTo>
                  <a:pt x="108" y="879"/>
                </a:lnTo>
                <a:lnTo>
                  <a:pt x="83" y="879"/>
                </a:lnTo>
                <a:lnTo>
                  <a:pt x="67" y="878"/>
                </a:lnTo>
                <a:lnTo>
                  <a:pt x="50" y="874"/>
                </a:lnTo>
                <a:lnTo>
                  <a:pt x="38" y="868"/>
                </a:lnTo>
                <a:lnTo>
                  <a:pt x="25" y="858"/>
                </a:lnTo>
                <a:lnTo>
                  <a:pt x="16" y="847"/>
                </a:lnTo>
                <a:lnTo>
                  <a:pt x="10" y="835"/>
                </a:lnTo>
                <a:lnTo>
                  <a:pt x="3" y="812"/>
                </a:lnTo>
                <a:lnTo>
                  <a:pt x="2" y="788"/>
                </a:lnTo>
                <a:lnTo>
                  <a:pt x="1" y="764"/>
                </a:lnTo>
                <a:lnTo>
                  <a:pt x="0" y="734"/>
                </a:lnTo>
                <a:lnTo>
                  <a:pt x="2" y="708"/>
                </a:lnTo>
                <a:lnTo>
                  <a:pt x="3" y="680"/>
                </a:lnTo>
                <a:lnTo>
                  <a:pt x="4" y="655"/>
                </a:lnTo>
                <a:lnTo>
                  <a:pt x="6" y="629"/>
                </a:lnTo>
                <a:lnTo>
                  <a:pt x="9" y="609"/>
                </a:lnTo>
                <a:lnTo>
                  <a:pt x="12" y="587"/>
                </a:lnTo>
                <a:lnTo>
                  <a:pt x="16" y="570"/>
                </a:lnTo>
                <a:lnTo>
                  <a:pt x="22" y="559"/>
                </a:lnTo>
                <a:lnTo>
                  <a:pt x="31" y="548"/>
                </a:lnTo>
                <a:lnTo>
                  <a:pt x="40" y="541"/>
                </a:lnTo>
                <a:lnTo>
                  <a:pt x="52" y="533"/>
                </a:lnTo>
                <a:lnTo>
                  <a:pt x="63" y="531"/>
                </a:lnTo>
                <a:lnTo>
                  <a:pt x="77" y="528"/>
                </a:lnTo>
                <a:lnTo>
                  <a:pt x="95" y="527"/>
                </a:lnTo>
                <a:lnTo>
                  <a:pt x="111" y="528"/>
                </a:lnTo>
                <a:lnTo>
                  <a:pt x="133" y="531"/>
                </a:lnTo>
                <a:lnTo>
                  <a:pt x="152" y="532"/>
                </a:lnTo>
                <a:lnTo>
                  <a:pt x="168" y="533"/>
                </a:lnTo>
                <a:lnTo>
                  <a:pt x="190" y="534"/>
                </a:lnTo>
                <a:lnTo>
                  <a:pt x="213" y="531"/>
                </a:lnTo>
                <a:lnTo>
                  <a:pt x="232" y="527"/>
                </a:lnTo>
                <a:lnTo>
                  <a:pt x="250" y="520"/>
                </a:lnTo>
                <a:lnTo>
                  <a:pt x="262" y="513"/>
                </a:lnTo>
                <a:lnTo>
                  <a:pt x="274" y="502"/>
                </a:lnTo>
                <a:lnTo>
                  <a:pt x="283" y="488"/>
                </a:lnTo>
                <a:lnTo>
                  <a:pt x="289" y="474"/>
                </a:lnTo>
                <a:lnTo>
                  <a:pt x="291" y="459"/>
                </a:lnTo>
                <a:lnTo>
                  <a:pt x="290" y="448"/>
                </a:lnTo>
                <a:lnTo>
                  <a:pt x="289" y="427"/>
                </a:lnTo>
                <a:lnTo>
                  <a:pt x="290" y="406"/>
                </a:lnTo>
                <a:lnTo>
                  <a:pt x="294" y="390"/>
                </a:lnTo>
                <a:lnTo>
                  <a:pt x="299" y="375"/>
                </a:lnTo>
                <a:lnTo>
                  <a:pt x="306" y="364"/>
                </a:lnTo>
                <a:lnTo>
                  <a:pt x="320" y="353"/>
                </a:lnTo>
                <a:lnTo>
                  <a:pt x="335" y="345"/>
                </a:lnTo>
                <a:lnTo>
                  <a:pt x="354" y="339"/>
                </a:lnTo>
                <a:lnTo>
                  <a:pt x="373" y="334"/>
                </a:lnTo>
                <a:lnTo>
                  <a:pt x="389" y="330"/>
                </a:lnTo>
                <a:lnTo>
                  <a:pt x="409" y="327"/>
                </a:lnTo>
                <a:lnTo>
                  <a:pt x="428" y="323"/>
                </a:lnTo>
                <a:lnTo>
                  <a:pt x="450" y="317"/>
                </a:lnTo>
                <a:lnTo>
                  <a:pt x="471" y="308"/>
                </a:lnTo>
                <a:lnTo>
                  <a:pt x="489" y="294"/>
                </a:lnTo>
                <a:close/>
              </a:path>
            </a:pathLst>
          </a:custGeom>
          <a:gradFill rotWithShape="0">
            <a:gsLst>
              <a:gs pos="0">
                <a:srgbClr val="EAEAF1"/>
              </a:gs>
              <a:gs pos="100000">
                <a:srgbClr val="666699"/>
              </a:gs>
            </a:gsLst>
            <a:path path="rect">
              <a:fillToRect l="50000" t="50000" r="50000" b="50000"/>
            </a:path>
          </a:gradFill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727075" y="4941888"/>
            <a:ext cx="8382000" cy="1873250"/>
            <a:chOff x="480" y="3024"/>
            <a:chExt cx="5280" cy="1296"/>
          </a:xfrm>
        </p:grpSpPr>
        <p:sp>
          <p:nvSpPr>
            <p:cNvPr id="44050" name="AutoShape 26"/>
            <p:cNvSpPr>
              <a:spLocks noChangeArrowheads="1"/>
            </p:cNvSpPr>
            <p:nvPr/>
          </p:nvSpPr>
          <p:spPr bwMode="auto">
            <a:xfrm>
              <a:off x="480" y="3024"/>
              <a:ext cx="5280" cy="1296"/>
            </a:xfrm>
            <a:prstGeom prst="rightArrow">
              <a:avLst>
                <a:gd name="adj1" fmla="val 50000"/>
                <a:gd name="adj2" fmla="val 101852"/>
              </a:avLst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/>
              </a:prstShdw>
            </a:effec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517" y="3361"/>
              <a:ext cx="4345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s-ES_tradnl" sz="2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“Todos los departamentos del banco</a:t>
              </a:r>
            </a:p>
            <a:p>
              <a:pPr eaLnBrk="0" hangingPunct="0">
                <a:defRPr/>
              </a:pPr>
              <a:r>
                <a:rPr lang="es-ES_tradnl" sz="2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De sangre apuntan en la misma dirección”</a:t>
              </a:r>
              <a:endParaRPr lang="es-ES_tradnl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2339975" y="1844675"/>
            <a:ext cx="2176463" cy="1677988"/>
            <a:chOff x="1507" y="1104"/>
            <a:chExt cx="1371" cy="1057"/>
          </a:xfrm>
        </p:grpSpPr>
        <p:sp>
          <p:nvSpPr>
            <p:cNvPr id="44048" name="Freeform 29"/>
            <p:cNvSpPr>
              <a:spLocks/>
            </p:cNvSpPr>
            <p:nvPr/>
          </p:nvSpPr>
          <p:spPr bwMode="auto">
            <a:xfrm>
              <a:off x="1507" y="1104"/>
              <a:ext cx="1371" cy="1057"/>
            </a:xfrm>
            <a:custGeom>
              <a:avLst/>
              <a:gdLst>
                <a:gd name="T0" fmla="*/ 10404 w 1158"/>
                <a:gd name="T1" fmla="*/ 0 h 940"/>
                <a:gd name="T2" fmla="*/ 1 w 1158"/>
                <a:gd name="T3" fmla="*/ 4318 h 940"/>
                <a:gd name="T4" fmla="*/ 976 w 1158"/>
                <a:gd name="T5" fmla="*/ 4236 h 940"/>
                <a:gd name="T6" fmla="*/ 945 w 1158"/>
                <a:gd name="T7" fmla="*/ 4093 h 940"/>
                <a:gd name="T8" fmla="*/ 839 w 1158"/>
                <a:gd name="T9" fmla="*/ 3903 h 940"/>
                <a:gd name="T10" fmla="*/ 813 w 1158"/>
                <a:gd name="T11" fmla="*/ 3740 h 940"/>
                <a:gd name="T12" fmla="*/ 875 w 1158"/>
                <a:gd name="T13" fmla="*/ 3585 h 940"/>
                <a:gd name="T14" fmla="*/ 1089 w 1158"/>
                <a:gd name="T15" fmla="*/ 3446 h 940"/>
                <a:gd name="T16" fmla="*/ 1364 w 1158"/>
                <a:gd name="T17" fmla="*/ 3349 h 940"/>
                <a:gd name="T18" fmla="*/ 1697 w 1158"/>
                <a:gd name="T19" fmla="*/ 3292 h 940"/>
                <a:gd name="T20" fmla="*/ 2157 w 1158"/>
                <a:gd name="T21" fmla="*/ 3299 h 940"/>
                <a:gd name="T22" fmla="*/ 2461 w 1158"/>
                <a:gd name="T23" fmla="*/ 3326 h 940"/>
                <a:gd name="T24" fmla="*/ 2767 w 1158"/>
                <a:gd name="T25" fmla="*/ 3443 h 940"/>
                <a:gd name="T26" fmla="*/ 2974 w 1158"/>
                <a:gd name="T27" fmla="*/ 3576 h 940"/>
                <a:gd name="T28" fmla="*/ 3064 w 1158"/>
                <a:gd name="T29" fmla="*/ 3716 h 940"/>
                <a:gd name="T30" fmla="*/ 3038 w 1158"/>
                <a:gd name="T31" fmla="*/ 3875 h 940"/>
                <a:gd name="T32" fmla="*/ 2974 w 1158"/>
                <a:gd name="T33" fmla="*/ 4019 h 940"/>
                <a:gd name="T34" fmla="*/ 2894 w 1158"/>
                <a:gd name="T35" fmla="*/ 4163 h 940"/>
                <a:gd name="T36" fmla="*/ 2935 w 1158"/>
                <a:gd name="T37" fmla="*/ 4301 h 940"/>
                <a:gd name="T38" fmla="*/ 4656 w 1158"/>
                <a:gd name="T39" fmla="*/ 4147 h 940"/>
                <a:gd name="T40" fmla="*/ 4677 w 1158"/>
                <a:gd name="T41" fmla="*/ 3949 h 940"/>
                <a:gd name="T42" fmla="*/ 4701 w 1158"/>
                <a:gd name="T43" fmla="*/ 3797 h 940"/>
                <a:gd name="T44" fmla="*/ 4788 w 1158"/>
                <a:gd name="T45" fmla="*/ 3656 h 940"/>
                <a:gd name="T46" fmla="*/ 4943 w 1158"/>
                <a:gd name="T47" fmla="*/ 3567 h 940"/>
                <a:gd name="T48" fmla="*/ 5156 w 1158"/>
                <a:gd name="T49" fmla="*/ 3511 h 940"/>
                <a:gd name="T50" fmla="*/ 5402 w 1158"/>
                <a:gd name="T51" fmla="*/ 3506 h 940"/>
                <a:gd name="T52" fmla="*/ 5694 w 1158"/>
                <a:gd name="T53" fmla="*/ 3507 h 940"/>
                <a:gd name="T54" fmla="*/ 5961 w 1158"/>
                <a:gd name="T55" fmla="*/ 3512 h 940"/>
                <a:gd name="T56" fmla="*/ 6303 w 1158"/>
                <a:gd name="T57" fmla="*/ 3531 h 940"/>
                <a:gd name="T58" fmla="*/ 6610 w 1158"/>
                <a:gd name="T59" fmla="*/ 3507 h 940"/>
                <a:gd name="T60" fmla="*/ 6886 w 1158"/>
                <a:gd name="T61" fmla="*/ 3454 h 940"/>
                <a:gd name="T62" fmla="*/ 7093 w 1158"/>
                <a:gd name="T63" fmla="*/ 3355 h 940"/>
                <a:gd name="T64" fmla="*/ 7211 w 1158"/>
                <a:gd name="T65" fmla="*/ 3241 h 940"/>
                <a:gd name="T66" fmla="*/ 7211 w 1158"/>
                <a:gd name="T67" fmla="*/ 3099 h 940"/>
                <a:gd name="T68" fmla="*/ 7211 w 1158"/>
                <a:gd name="T69" fmla="*/ 2955 h 940"/>
                <a:gd name="T70" fmla="*/ 7273 w 1158"/>
                <a:gd name="T71" fmla="*/ 2828 h 940"/>
                <a:gd name="T72" fmla="*/ 7409 w 1158"/>
                <a:gd name="T73" fmla="*/ 2726 h 940"/>
                <a:gd name="T74" fmla="*/ 7660 w 1158"/>
                <a:gd name="T75" fmla="*/ 2654 h 940"/>
                <a:gd name="T76" fmla="*/ 7947 w 1158"/>
                <a:gd name="T77" fmla="*/ 2617 h 940"/>
                <a:gd name="T78" fmla="*/ 8266 w 1158"/>
                <a:gd name="T79" fmla="*/ 2581 h 940"/>
                <a:gd name="T80" fmla="*/ 8565 w 1158"/>
                <a:gd name="T81" fmla="*/ 2540 h 940"/>
                <a:gd name="T82" fmla="*/ 8822 w 1158"/>
                <a:gd name="T83" fmla="*/ 2488 h 940"/>
                <a:gd name="T84" fmla="*/ 9001 w 1158"/>
                <a:gd name="T85" fmla="*/ 2418 h 940"/>
                <a:gd name="T86" fmla="*/ 9167 w 1158"/>
                <a:gd name="T87" fmla="*/ 2303 h 940"/>
                <a:gd name="T88" fmla="*/ 9241 w 1158"/>
                <a:gd name="T89" fmla="*/ 2156 h 940"/>
                <a:gd name="T90" fmla="*/ 9215 w 1158"/>
                <a:gd name="T91" fmla="*/ 2013 h 940"/>
                <a:gd name="T92" fmla="*/ 9122 w 1158"/>
                <a:gd name="T93" fmla="*/ 1832 h 940"/>
                <a:gd name="T94" fmla="*/ 9069 w 1158"/>
                <a:gd name="T95" fmla="*/ 1669 h 940"/>
                <a:gd name="T96" fmla="*/ 9089 w 1158"/>
                <a:gd name="T97" fmla="*/ 1520 h 940"/>
                <a:gd name="T98" fmla="*/ 9184 w 1158"/>
                <a:gd name="T99" fmla="*/ 1392 h 940"/>
                <a:gd name="T100" fmla="*/ 9326 w 1158"/>
                <a:gd name="T101" fmla="*/ 1277 h 940"/>
                <a:gd name="T102" fmla="*/ 9557 w 1158"/>
                <a:gd name="T103" fmla="*/ 1169 h 940"/>
                <a:gd name="T104" fmla="*/ 9817 w 1158"/>
                <a:gd name="T105" fmla="*/ 1108 h 940"/>
                <a:gd name="T106" fmla="*/ 10067 w 1158"/>
                <a:gd name="T107" fmla="*/ 1075 h 940"/>
                <a:gd name="T108" fmla="*/ 10404 w 1158"/>
                <a:gd name="T109" fmla="*/ 1075 h 9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940"/>
                <a:gd name="T167" fmla="*/ 1158 w 1158"/>
                <a:gd name="T168" fmla="*/ 940 h 9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940">
                  <a:moveTo>
                    <a:pt x="1158" y="234"/>
                  </a:moveTo>
                  <a:lnTo>
                    <a:pt x="1158" y="0"/>
                  </a:lnTo>
                  <a:lnTo>
                    <a:pt x="0" y="0"/>
                  </a:lnTo>
                  <a:lnTo>
                    <a:pt x="1" y="940"/>
                  </a:lnTo>
                  <a:lnTo>
                    <a:pt x="104" y="940"/>
                  </a:lnTo>
                  <a:lnTo>
                    <a:pt x="109" y="922"/>
                  </a:lnTo>
                  <a:lnTo>
                    <a:pt x="109" y="909"/>
                  </a:lnTo>
                  <a:lnTo>
                    <a:pt x="106" y="891"/>
                  </a:lnTo>
                  <a:lnTo>
                    <a:pt x="100" y="872"/>
                  </a:lnTo>
                  <a:lnTo>
                    <a:pt x="94" y="849"/>
                  </a:lnTo>
                  <a:lnTo>
                    <a:pt x="91" y="831"/>
                  </a:lnTo>
                  <a:lnTo>
                    <a:pt x="90" y="815"/>
                  </a:lnTo>
                  <a:lnTo>
                    <a:pt x="93" y="797"/>
                  </a:lnTo>
                  <a:lnTo>
                    <a:pt x="98" y="780"/>
                  </a:lnTo>
                  <a:lnTo>
                    <a:pt x="109" y="763"/>
                  </a:lnTo>
                  <a:lnTo>
                    <a:pt x="122" y="750"/>
                  </a:lnTo>
                  <a:lnTo>
                    <a:pt x="136" y="737"/>
                  </a:lnTo>
                  <a:lnTo>
                    <a:pt x="152" y="728"/>
                  </a:lnTo>
                  <a:lnTo>
                    <a:pt x="171" y="720"/>
                  </a:lnTo>
                  <a:lnTo>
                    <a:pt x="188" y="717"/>
                  </a:lnTo>
                  <a:lnTo>
                    <a:pt x="212" y="716"/>
                  </a:lnTo>
                  <a:lnTo>
                    <a:pt x="240" y="718"/>
                  </a:lnTo>
                  <a:lnTo>
                    <a:pt x="258" y="720"/>
                  </a:lnTo>
                  <a:lnTo>
                    <a:pt x="274" y="725"/>
                  </a:lnTo>
                  <a:lnTo>
                    <a:pt x="289" y="734"/>
                  </a:lnTo>
                  <a:lnTo>
                    <a:pt x="308" y="749"/>
                  </a:lnTo>
                  <a:lnTo>
                    <a:pt x="320" y="763"/>
                  </a:lnTo>
                  <a:lnTo>
                    <a:pt x="331" y="778"/>
                  </a:lnTo>
                  <a:lnTo>
                    <a:pt x="337" y="794"/>
                  </a:lnTo>
                  <a:lnTo>
                    <a:pt x="341" y="809"/>
                  </a:lnTo>
                  <a:lnTo>
                    <a:pt x="341" y="826"/>
                  </a:lnTo>
                  <a:lnTo>
                    <a:pt x="339" y="843"/>
                  </a:lnTo>
                  <a:lnTo>
                    <a:pt x="335" y="859"/>
                  </a:lnTo>
                  <a:lnTo>
                    <a:pt x="331" y="874"/>
                  </a:lnTo>
                  <a:lnTo>
                    <a:pt x="326" y="890"/>
                  </a:lnTo>
                  <a:lnTo>
                    <a:pt x="323" y="906"/>
                  </a:lnTo>
                  <a:lnTo>
                    <a:pt x="323" y="920"/>
                  </a:lnTo>
                  <a:lnTo>
                    <a:pt x="327" y="936"/>
                  </a:lnTo>
                  <a:lnTo>
                    <a:pt x="521" y="936"/>
                  </a:lnTo>
                  <a:lnTo>
                    <a:pt x="519" y="903"/>
                  </a:lnTo>
                  <a:lnTo>
                    <a:pt x="521" y="879"/>
                  </a:lnTo>
                  <a:lnTo>
                    <a:pt x="521" y="861"/>
                  </a:lnTo>
                  <a:lnTo>
                    <a:pt x="522" y="844"/>
                  </a:lnTo>
                  <a:lnTo>
                    <a:pt x="524" y="826"/>
                  </a:lnTo>
                  <a:lnTo>
                    <a:pt x="528" y="808"/>
                  </a:lnTo>
                  <a:lnTo>
                    <a:pt x="533" y="796"/>
                  </a:lnTo>
                  <a:lnTo>
                    <a:pt x="540" y="785"/>
                  </a:lnTo>
                  <a:lnTo>
                    <a:pt x="550" y="776"/>
                  </a:lnTo>
                  <a:lnTo>
                    <a:pt x="561" y="769"/>
                  </a:lnTo>
                  <a:lnTo>
                    <a:pt x="574" y="765"/>
                  </a:lnTo>
                  <a:lnTo>
                    <a:pt x="588" y="763"/>
                  </a:lnTo>
                  <a:lnTo>
                    <a:pt x="601" y="762"/>
                  </a:lnTo>
                  <a:lnTo>
                    <a:pt x="618" y="762"/>
                  </a:lnTo>
                  <a:lnTo>
                    <a:pt x="634" y="763"/>
                  </a:lnTo>
                  <a:lnTo>
                    <a:pt x="647" y="765"/>
                  </a:lnTo>
                  <a:lnTo>
                    <a:pt x="664" y="766"/>
                  </a:lnTo>
                  <a:lnTo>
                    <a:pt x="682" y="768"/>
                  </a:lnTo>
                  <a:lnTo>
                    <a:pt x="702" y="768"/>
                  </a:lnTo>
                  <a:lnTo>
                    <a:pt x="719" y="766"/>
                  </a:lnTo>
                  <a:lnTo>
                    <a:pt x="736" y="763"/>
                  </a:lnTo>
                  <a:lnTo>
                    <a:pt x="754" y="759"/>
                  </a:lnTo>
                  <a:lnTo>
                    <a:pt x="767" y="752"/>
                  </a:lnTo>
                  <a:lnTo>
                    <a:pt x="781" y="743"/>
                  </a:lnTo>
                  <a:lnTo>
                    <a:pt x="790" y="731"/>
                  </a:lnTo>
                  <a:lnTo>
                    <a:pt x="799" y="718"/>
                  </a:lnTo>
                  <a:lnTo>
                    <a:pt x="803" y="705"/>
                  </a:lnTo>
                  <a:lnTo>
                    <a:pt x="805" y="690"/>
                  </a:lnTo>
                  <a:lnTo>
                    <a:pt x="803" y="675"/>
                  </a:lnTo>
                  <a:lnTo>
                    <a:pt x="802" y="659"/>
                  </a:lnTo>
                  <a:lnTo>
                    <a:pt x="803" y="642"/>
                  </a:lnTo>
                  <a:lnTo>
                    <a:pt x="806" y="629"/>
                  </a:lnTo>
                  <a:lnTo>
                    <a:pt x="810" y="615"/>
                  </a:lnTo>
                  <a:lnTo>
                    <a:pt x="816" y="602"/>
                  </a:lnTo>
                  <a:lnTo>
                    <a:pt x="824" y="593"/>
                  </a:lnTo>
                  <a:lnTo>
                    <a:pt x="837" y="584"/>
                  </a:lnTo>
                  <a:lnTo>
                    <a:pt x="853" y="578"/>
                  </a:lnTo>
                  <a:lnTo>
                    <a:pt x="869" y="573"/>
                  </a:lnTo>
                  <a:lnTo>
                    <a:pt x="884" y="569"/>
                  </a:lnTo>
                  <a:lnTo>
                    <a:pt x="900" y="565"/>
                  </a:lnTo>
                  <a:lnTo>
                    <a:pt x="921" y="561"/>
                  </a:lnTo>
                  <a:lnTo>
                    <a:pt x="937" y="558"/>
                  </a:lnTo>
                  <a:lnTo>
                    <a:pt x="954" y="553"/>
                  </a:lnTo>
                  <a:lnTo>
                    <a:pt x="968" y="548"/>
                  </a:lnTo>
                  <a:lnTo>
                    <a:pt x="982" y="542"/>
                  </a:lnTo>
                  <a:lnTo>
                    <a:pt x="993" y="534"/>
                  </a:lnTo>
                  <a:lnTo>
                    <a:pt x="1003" y="526"/>
                  </a:lnTo>
                  <a:lnTo>
                    <a:pt x="1014" y="513"/>
                  </a:lnTo>
                  <a:lnTo>
                    <a:pt x="1021" y="501"/>
                  </a:lnTo>
                  <a:lnTo>
                    <a:pt x="1027" y="487"/>
                  </a:lnTo>
                  <a:lnTo>
                    <a:pt x="1030" y="469"/>
                  </a:lnTo>
                  <a:lnTo>
                    <a:pt x="1028" y="454"/>
                  </a:lnTo>
                  <a:lnTo>
                    <a:pt x="1026" y="438"/>
                  </a:lnTo>
                  <a:lnTo>
                    <a:pt x="1021" y="419"/>
                  </a:lnTo>
                  <a:lnTo>
                    <a:pt x="1016" y="398"/>
                  </a:lnTo>
                  <a:lnTo>
                    <a:pt x="1011" y="379"/>
                  </a:lnTo>
                  <a:lnTo>
                    <a:pt x="1010" y="364"/>
                  </a:lnTo>
                  <a:lnTo>
                    <a:pt x="1010" y="350"/>
                  </a:lnTo>
                  <a:lnTo>
                    <a:pt x="1012" y="331"/>
                  </a:lnTo>
                  <a:lnTo>
                    <a:pt x="1017" y="315"/>
                  </a:lnTo>
                  <a:lnTo>
                    <a:pt x="1022" y="303"/>
                  </a:lnTo>
                  <a:lnTo>
                    <a:pt x="1029" y="291"/>
                  </a:lnTo>
                  <a:lnTo>
                    <a:pt x="1039" y="278"/>
                  </a:lnTo>
                  <a:lnTo>
                    <a:pt x="1050" y="265"/>
                  </a:lnTo>
                  <a:lnTo>
                    <a:pt x="1064" y="254"/>
                  </a:lnTo>
                  <a:lnTo>
                    <a:pt x="1079" y="245"/>
                  </a:lnTo>
                  <a:lnTo>
                    <a:pt x="1093" y="240"/>
                  </a:lnTo>
                  <a:lnTo>
                    <a:pt x="1107" y="236"/>
                  </a:lnTo>
                  <a:lnTo>
                    <a:pt x="1122" y="234"/>
                  </a:lnTo>
                  <a:lnTo>
                    <a:pt x="1140" y="234"/>
                  </a:lnTo>
                  <a:lnTo>
                    <a:pt x="1158" y="234"/>
                  </a:lnTo>
                  <a:close/>
                </a:path>
              </a:pathLst>
            </a:custGeom>
            <a:gradFill rotWithShape="0">
              <a:gsLst>
                <a:gs pos="0">
                  <a:srgbClr val="990000"/>
                </a:gs>
                <a:gs pos="100000">
                  <a:srgbClr val="E7C3C3"/>
                </a:gs>
              </a:gsLst>
              <a:lin ang="2700000" scaled="1"/>
            </a:gra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1743" y="1296"/>
              <a:ext cx="8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s-ES_tradnl" sz="32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Misión</a:t>
              </a: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516438" y="1844675"/>
            <a:ext cx="2166937" cy="2003425"/>
            <a:chOff x="2878" y="1104"/>
            <a:chExt cx="1365" cy="1262"/>
          </a:xfrm>
        </p:grpSpPr>
        <p:sp>
          <p:nvSpPr>
            <p:cNvPr id="44046" name="Freeform 32"/>
            <p:cNvSpPr>
              <a:spLocks/>
            </p:cNvSpPr>
            <p:nvPr/>
          </p:nvSpPr>
          <p:spPr bwMode="auto">
            <a:xfrm>
              <a:off x="2878" y="1104"/>
              <a:ext cx="1365" cy="1262"/>
            </a:xfrm>
            <a:custGeom>
              <a:avLst/>
              <a:gdLst>
                <a:gd name="T0" fmla="*/ 0 w 1153"/>
                <a:gd name="T1" fmla="*/ 0 h 1122"/>
                <a:gd name="T2" fmla="*/ 10345 w 1153"/>
                <a:gd name="T3" fmla="*/ 4130 h 1122"/>
                <a:gd name="T4" fmla="*/ 9409 w 1153"/>
                <a:gd name="T5" fmla="*/ 4173 h 1122"/>
                <a:gd name="T6" fmla="*/ 9388 w 1153"/>
                <a:gd name="T7" fmla="*/ 4266 h 1122"/>
                <a:gd name="T8" fmla="*/ 9434 w 1153"/>
                <a:gd name="T9" fmla="*/ 4374 h 1122"/>
                <a:gd name="T10" fmla="*/ 9508 w 1153"/>
                <a:gd name="T11" fmla="*/ 4513 h 1122"/>
                <a:gd name="T12" fmla="*/ 9550 w 1153"/>
                <a:gd name="T13" fmla="*/ 4645 h 1122"/>
                <a:gd name="T14" fmla="*/ 9531 w 1153"/>
                <a:gd name="T15" fmla="*/ 4771 h 1122"/>
                <a:gd name="T16" fmla="*/ 9463 w 1153"/>
                <a:gd name="T17" fmla="*/ 4903 h 1122"/>
                <a:gd name="T18" fmla="*/ 9286 w 1153"/>
                <a:gd name="T19" fmla="*/ 4995 h 1122"/>
                <a:gd name="T20" fmla="*/ 9093 w 1153"/>
                <a:gd name="T21" fmla="*/ 5084 h 1122"/>
                <a:gd name="T22" fmla="*/ 8870 w 1153"/>
                <a:gd name="T23" fmla="*/ 5133 h 1122"/>
                <a:gd name="T24" fmla="*/ 8566 w 1153"/>
                <a:gd name="T25" fmla="*/ 5169 h 1122"/>
                <a:gd name="T26" fmla="*/ 8313 w 1153"/>
                <a:gd name="T27" fmla="*/ 5171 h 1122"/>
                <a:gd name="T28" fmla="*/ 8085 w 1153"/>
                <a:gd name="T29" fmla="*/ 5165 h 1122"/>
                <a:gd name="T30" fmla="*/ 7850 w 1153"/>
                <a:gd name="T31" fmla="*/ 5124 h 1122"/>
                <a:gd name="T32" fmla="*/ 7663 w 1153"/>
                <a:gd name="T33" fmla="*/ 5059 h 1122"/>
                <a:gd name="T34" fmla="*/ 7477 w 1153"/>
                <a:gd name="T35" fmla="*/ 4964 h 1122"/>
                <a:gd name="T36" fmla="*/ 7339 w 1153"/>
                <a:gd name="T37" fmla="*/ 4852 h 1122"/>
                <a:gd name="T38" fmla="*/ 7263 w 1153"/>
                <a:gd name="T39" fmla="*/ 4706 h 1122"/>
                <a:gd name="T40" fmla="*/ 7288 w 1153"/>
                <a:gd name="T41" fmla="*/ 4562 h 1122"/>
                <a:gd name="T42" fmla="*/ 7372 w 1153"/>
                <a:gd name="T43" fmla="*/ 4413 h 1122"/>
                <a:gd name="T44" fmla="*/ 7425 w 1153"/>
                <a:gd name="T45" fmla="*/ 4267 h 1122"/>
                <a:gd name="T46" fmla="*/ 7424 w 1153"/>
                <a:gd name="T47" fmla="*/ 4201 h 1122"/>
                <a:gd name="T48" fmla="*/ 5671 w 1153"/>
                <a:gd name="T49" fmla="*/ 4159 h 1122"/>
                <a:gd name="T50" fmla="*/ 5687 w 1153"/>
                <a:gd name="T51" fmla="*/ 3918 h 1122"/>
                <a:gd name="T52" fmla="*/ 5649 w 1153"/>
                <a:gd name="T53" fmla="*/ 3760 h 1122"/>
                <a:gd name="T54" fmla="*/ 5580 w 1153"/>
                <a:gd name="T55" fmla="*/ 3653 h 1122"/>
                <a:gd name="T56" fmla="*/ 5438 w 1153"/>
                <a:gd name="T57" fmla="*/ 3580 h 1122"/>
                <a:gd name="T58" fmla="*/ 5236 w 1153"/>
                <a:gd name="T59" fmla="*/ 3526 h 1122"/>
                <a:gd name="T60" fmla="*/ 4996 w 1153"/>
                <a:gd name="T61" fmla="*/ 3510 h 1122"/>
                <a:gd name="T62" fmla="*/ 4644 w 1153"/>
                <a:gd name="T63" fmla="*/ 3525 h 1122"/>
                <a:gd name="T64" fmla="*/ 4316 w 1153"/>
                <a:gd name="T65" fmla="*/ 3537 h 1122"/>
                <a:gd name="T66" fmla="*/ 3971 w 1153"/>
                <a:gd name="T67" fmla="*/ 3537 h 1122"/>
                <a:gd name="T68" fmla="*/ 3629 w 1153"/>
                <a:gd name="T69" fmla="*/ 3506 h 1122"/>
                <a:gd name="T70" fmla="*/ 3375 w 1153"/>
                <a:gd name="T71" fmla="*/ 3425 h 1122"/>
                <a:gd name="T72" fmla="*/ 3214 w 1153"/>
                <a:gd name="T73" fmla="*/ 3323 h 1122"/>
                <a:gd name="T74" fmla="*/ 3164 w 1153"/>
                <a:gd name="T75" fmla="*/ 3180 h 1122"/>
                <a:gd name="T76" fmla="*/ 3173 w 1153"/>
                <a:gd name="T77" fmla="*/ 3018 h 1122"/>
                <a:gd name="T78" fmla="*/ 3125 w 1153"/>
                <a:gd name="T79" fmla="*/ 2869 h 1122"/>
                <a:gd name="T80" fmla="*/ 3057 w 1153"/>
                <a:gd name="T81" fmla="*/ 2774 h 1122"/>
                <a:gd name="T82" fmla="*/ 2936 w 1153"/>
                <a:gd name="T83" fmla="*/ 2716 h 1122"/>
                <a:gd name="T84" fmla="*/ 2684 w 1153"/>
                <a:gd name="T85" fmla="*/ 2656 h 1122"/>
                <a:gd name="T86" fmla="*/ 2355 w 1153"/>
                <a:gd name="T87" fmla="*/ 2608 h 1122"/>
                <a:gd name="T88" fmla="*/ 1989 w 1153"/>
                <a:gd name="T89" fmla="*/ 2578 h 1122"/>
                <a:gd name="T90" fmla="*/ 1717 w 1153"/>
                <a:gd name="T91" fmla="*/ 2536 h 1122"/>
                <a:gd name="T92" fmla="*/ 1470 w 1153"/>
                <a:gd name="T93" fmla="*/ 2464 h 1122"/>
                <a:gd name="T94" fmla="*/ 1274 w 1153"/>
                <a:gd name="T95" fmla="*/ 2364 h 1122"/>
                <a:gd name="T96" fmla="*/ 1152 w 1153"/>
                <a:gd name="T97" fmla="*/ 2243 h 1122"/>
                <a:gd name="T98" fmla="*/ 1122 w 1153"/>
                <a:gd name="T99" fmla="*/ 2109 h 1122"/>
                <a:gd name="T100" fmla="*/ 1210 w 1153"/>
                <a:gd name="T101" fmla="*/ 1965 h 1122"/>
                <a:gd name="T102" fmla="*/ 1263 w 1153"/>
                <a:gd name="T103" fmla="*/ 1802 h 1122"/>
                <a:gd name="T104" fmla="*/ 1318 w 1153"/>
                <a:gd name="T105" fmla="*/ 1641 h 1122"/>
                <a:gd name="T106" fmla="*/ 1263 w 1153"/>
                <a:gd name="T107" fmla="*/ 1482 h 1122"/>
                <a:gd name="T108" fmla="*/ 1139 w 1153"/>
                <a:gd name="T109" fmla="*/ 1342 h 1122"/>
                <a:gd name="T110" fmla="*/ 1022 w 1153"/>
                <a:gd name="T111" fmla="*/ 1254 h 1122"/>
                <a:gd name="T112" fmla="*/ 848 w 1153"/>
                <a:gd name="T113" fmla="*/ 1173 h 1122"/>
                <a:gd name="T114" fmla="*/ 670 w 1153"/>
                <a:gd name="T115" fmla="*/ 1116 h 1122"/>
                <a:gd name="T116" fmla="*/ 420 w 1153"/>
                <a:gd name="T117" fmla="*/ 1083 h 1122"/>
                <a:gd name="T118" fmla="*/ 139 w 1153"/>
                <a:gd name="T119" fmla="*/ 1082 h 1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3"/>
                <a:gd name="T181" fmla="*/ 0 h 1122"/>
                <a:gd name="T182" fmla="*/ 1153 w 1153"/>
                <a:gd name="T183" fmla="*/ 1122 h 11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3" h="1122">
                  <a:moveTo>
                    <a:pt x="0" y="234"/>
                  </a:moveTo>
                  <a:lnTo>
                    <a:pt x="0" y="0"/>
                  </a:lnTo>
                  <a:lnTo>
                    <a:pt x="1152" y="0"/>
                  </a:lnTo>
                  <a:lnTo>
                    <a:pt x="1153" y="896"/>
                  </a:lnTo>
                  <a:lnTo>
                    <a:pt x="1053" y="896"/>
                  </a:lnTo>
                  <a:lnTo>
                    <a:pt x="1049" y="904"/>
                  </a:lnTo>
                  <a:lnTo>
                    <a:pt x="1046" y="915"/>
                  </a:lnTo>
                  <a:lnTo>
                    <a:pt x="1046" y="924"/>
                  </a:lnTo>
                  <a:lnTo>
                    <a:pt x="1047" y="935"/>
                  </a:lnTo>
                  <a:lnTo>
                    <a:pt x="1051" y="949"/>
                  </a:lnTo>
                  <a:lnTo>
                    <a:pt x="1055" y="967"/>
                  </a:lnTo>
                  <a:lnTo>
                    <a:pt x="1059" y="979"/>
                  </a:lnTo>
                  <a:lnTo>
                    <a:pt x="1062" y="994"/>
                  </a:lnTo>
                  <a:lnTo>
                    <a:pt x="1064" y="1008"/>
                  </a:lnTo>
                  <a:lnTo>
                    <a:pt x="1064" y="1022"/>
                  </a:lnTo>
                  <a:lnTo>
                    <a:pt x="1062" y="1035"/>
                  </a:lnTo>
                  <a:lnTo>
                    <a:pt x="1059" y="1049"/>
                  </a:lnTo>
                  <a:lnTo>
                    <a:pt x="1054" y="1062"/>
                  </a:lnTo>
                  <a:lnTo>
                    <a:pt x="1046" y="1072"/>
                  </a:lnTo>
                  <a:lnTo>
                    <a:pt x="1035" y="1084"/>
                  </a:lnTo>
                  <a:lnTo>
                    <a:pt x="1024" y="1093"/>
                  </a:lnTo>
                  <a:lnTo>
                    <a:pt x="1014" y="1102"/>
                  </a:lnTo>
                  <a:lnTo>
                    <a:pt x="1002" y="1109"/>
                  </a:lnTo>
                  <a:lnTo>
                    <a:pt x="988" y="1114"/>
                  </a:lnTo>
                  <a:lnTo>
                    <a:pt x="971" y="1119"/>
                  </a:lnTo>
                  <a:lnTo>
                    <a:pt x="955" y="1121"/>
                  </a:lnTo>
                  <a:lnTo>
                    <a:pt x="941" y="1122"/>
                  </a:lnTo>
                  <a:lnTo>
                    <a:pt x="926" y="1122"/>
                  </a:lnTo>
                  <a:lnTo>
                    <a:pt x="912" y="1121"/>
                  </a:lnTo>
                  <a:lnTo>
                    <a:pt x="901" y="1119"/>
                  </a:lnTo>
                  <a:lnTo>
                    <a:pt x="888" y="1115"/>
                  </a:lnTo>
                  <a:lnTo>
                    <a:pt x="875" y="1111"/>
                  </a:lnTo>
                  <a:lnTo>
                    <a:pt x="865" y="1105"/>
                  </a:lnTo>
                  <a:lnTo>
                    <a:pt x="854" y="1097"/>
                  </a:lnTo>
                  <a:lnTo>
                    <a:pt x="844" y="1087"/>
                  </a:lnTo>
                  <a:lnTo>
                    <a:pt x="834" y="1076"/>
                  </a:lnTo>
                  <a:lnTo>
                    <a:pt x="825" y="1065"/>
                  </a:lnTo>
                  <a:lnTo>
                    <a:pt x="818" y="1053"/>
                  </a:lnTo>
                  <a:lnTo>
                    <a:pt x="813" y="1038"/>
                  </a:lnTo>
                  <a:lnTo>
                    <a:pt x="809" y="1021"/>
                  </a:lnTo>
                  <a:lnTo>
                    <a:pt x="809" y="1005"/>
                  </a:lnTo>
                  <a:lnTo>
                    <a:pt x="813" y="989"/>
                  </a:lnTo>
                  <a:lnTo>
                    <a:pt x="817" y="973"/>
                  </a:lnTo>
                  <a:lnTo>
                    <a:pt x="821" y="957"/>
                  </a:lnTo>
                  <a:lnTo>
                    <a:pt x="826" y="939"/>
                  </a:lnTo>
                  <a:lnTo>
                    <a:pt x="828" y="925"/>
                  </a:lnTo>
                  <a:lnTo>
                    <a:pt x="828" y="917"/>
                  </a:lnTo>
                  <a:lnTo>
                    <a:pt x="827" y="910"/>
                  </a:lnTo>
                  <a:lnTo>
                    <a:pt x="824" y="902"/>
                  </a:lnTo>
                  <a:lnTo>
                    <a:pt x="632" y="902"/>
                  </a:lnTo>
                  <a:lnTo>
                    <a:pt x="635" y="868"/>
                  </a:lnTo>
                  <a:lnTo>
                    <a:pt x="634" y="849"/>
                  </a:lnTo>
                  <a:lnTo>
                    <a:pt x="632" y="831"/>
                  </a:lnTo>
                  <a:lnTo>
                    <a:pt x="630" y="814"/>
                  </a:lnTo>
                  <a:lnTo>
                    <a:pt x="627" y="803"/>
                  </a:lnTo>
                  <a:lnTo>
                    <a:pt x="622" y="793"/>
                  </a:lnTo>
                  <a:lnTo>
                    <a:pt x="616" y="784"/>
                  </a:lnTo>
                  <a:lnTo>
                    <a:pt x="606" y="776"/>
                  </a:lnTo>
                  <a:lnTo>
                    <a:pt x="595" y="769"/>
                  </a:lnTo>
                  <a:lnTo>
                    <a:pt x="584" y="765"/>
                  </a:lnTo>
                  <a:lnTo>
                    <a:pt x="574" y="763"/>
                  </a:lnTo>
                  <a:lnTo>
                    <a:pt x="557" y="762"/>
                  </a:lnTo>
                  <a:lnTo>
                    <a:pt x="537" y="762"/>
                  </a:lnTo>
                  <a:lnTo>
                    <a:pt x="518" y="764"/>
                  </a:lnTo>
                  <a:lnTo>
                    <a:pt x="497" y="765"/>
                  </a:lnTo>
                  <a:lnTo>
                    <a:pt x="481" y="767"/>
                  </a:lnTo>
                  <a:lnTo>
                    <a:pt x="460" y="768"/>
                  </a:lnTo>
                  <a:lnTo>
                    <a:pt x="443" y="767"/>
                  </a:lnTo>
                  <a:lnTo>
                    <a:pt x="428" y="765"/>
                  </a:lnTo>
                  <a:lnTo>
                    <a:pt x="405" y="760"/>
                  </a:lnTo>
                  <a:lnTo>
                    <a:pt x="390" y="753"/>
                  </a:lnTo>
                  <a:lnTo>
                    <a:pt x="376" y="743"/>
                  </a:lnTo>
                  <a:lnTo>
                    <a:pt x="367" y="732"/>
                  </a:lnTo>
                  <a:lnTo>
                    <a:pt x="359" y="720"/>
                  </a:lnTo>
                  <a:lnTo>
                    <a:pt x="353" y="705"/>
                  </a:lnTo>
                  <a:lnTo>
                    <a:pt x="352" y="689"/>
                  </a:lnTo>
                  <a:lnTo>
                    <a:pt x="352" y="669"/>
                  </a:lnTo>
                  <a:lnTo>
                    <a:pt x="353" y="654"/>
                  </a:lnTo>
                  <a:lnTo>
                    <a:pt x="352" y="639"/>
                  </a:lnTo>
                  <a:lnTo>
                    <a:pt x="348" y="622"/>
                  </a:lnTo>
                  <a:lnTo>
                    <a:pt x="345" y="612"/>
                  </a:lnTo>
                  <a:lnTo>
                    <a:pt x="340" y="602"/>
                  </a:lnTo>
                  <a:lnTo>
                    <a:pt x="334" y="595"/>
                  </a:lnTo>
                  <a:lnTo>
                    <a:pt x="328" y="589"/>
                  </a:lnTo>
                  <a:lnTo>
                    <a:pt x="315" y="583"/>
                  </a:lnTo>
                  <a:lnTo>
                    <a:pt x="300" y="576"/>
                  </a:lnTo>
                  <a:lnTo>
                    <a:pt x="283" y="571"/>
                  </a:lnTo>
                  <a:lnTo>
                    <a:pt x="263" y="566"/>
                  </a:lnTo>
                  <a:lnTo>
                    <a:pt x="243" y="562"/>
                  </a:lnTo>
                  <a:lnTo>
                    <a:pt x="222" y="559"/>
                  </a:lnTo>
                  <a:lnTo>
                    <a:pt x="207" y="554"/>
                  </a:lnTo>
                  <a:lnTo>
                    <a:pt x="191" y="549"/>
                  </a:lnTo>
                  <a:lnTo>
                    <a:pt x="175" y="543"/>
                  </a:lnTo>
                  <a:lnTo>
                    <a:pt x="164" y="534"/>
                  </a:lnTo>
                  <a:lnTo>
                    <a:pt x="151" y="523"/>
                  </a:lnTo>
                  <a:lnTo>
                    <a:pt x="142" y="513"/>
                  </a:lnTo>
                  <a:lnTo>
                    <a:pt x="134" y="501"/>
                  </a:lnTo>
                  <a:lnTo>
                    <a:pt x="128" y="487"/>
                  </a:lnTo>
                  <a:lnTo>
                    <a:pt x="126" y="472"/>
                  </a:lnTo>
                  <a:lnTo>
                    <a:pt x="126" y="458"/>
                  </a:lnTo>
                  <a:lnTo>
                    <a:pt x="129" y="445"/>
                  </a:lnTo>
                  <a:lnTo>
                    <a:pt x="134" y="426"/>
                  </a:lnTo>
                  <a:lnTo>
                    <a:pt x="139" y="407"/>
                  </a:lnTo>
                  <a:lnTo>
                    <a:pt x="141" y="390"/>
                  </a:lnTo>
                  <a:lnTo>
                    <a:pt x="145" y="373"/>
                  </a:lnTo>
                  <a:lnTo>
                    <a:pt x="147" y="356"/>
                  </a:lnTo>
                  <a:lnTo>
                    <a:pt x="145" y="338"/>
                  </a:lnTo>
                  <a:lnTo>
                    <a:pt x="141" y="322"/>
                  </a:lnTo>
                  <a:lnTo>
                    <a:pt x="135" y="306"/>
                  </a:lnTo>
                  <a:lnTo>
                    <a:pt x="127" y="291"/>
                  </a:lnTo>
                  <a:lnTo>
                    <a:pt x="118" y="279"/>
                  </a:lnTo>
                  <a:lnTo>
                    <a:pt x="113" y="272"/>
                  </a:lnTo>
                  <a:lnTo>
                    <a:pt x="104" y="263"/>
                  </a:lnTo>
                  <a:lnTo>
                    <a:pt x="95" y="255"/>
                  </a:lnTo>
                  <a:lnTo>
                    <a:pt x="86" y="249"/>
                  </a:lnTo>
                  <a:lnTo>
                    <a:pt x="74" y="243"/>
                  </a:lnTo>
                  <a:lnTo>
                    <a:pt x="62" y="239"/>
                  </a:lnTo>
                  <a:lnTo>
                    <a:pt x="47" y="235"/>
                  </a:lnTo>
                  <a:lnTo>
                    <a:pt x="30" y="234"/>
                  </a:lnTo>
                  <a:lnTo>
                    <a:pt x="15" y="234"/>
                  </a:lnTo>
                  <a:lnTo>
                    <a:pt x="0" y="234"/>
                  </a:lnTo>
                  <a:close/>
                </a:path>
              </a:pathLst>
            </a:custGeom>
            <a:gradFill rotWithShape="0">
              <a:gsLst>
                <a:gs pos="0">
                  <a:srgbClr val="DCF1FF"/>
                </a:gs>
                <a:gs pos="100000">
                  <a:srgbClr val="0099FF"/>
                </a:gs>
              </a:gsLst>
              <a:lin ang="18900000" scaled="1"/>
            </a:gra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3192" y="1296"/>
              <a:ext cx="78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s-ES_tradnl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Visión</a:t>
              </a: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4508500" y="3443288"/>
            <a:ext cx="2174875" cy="1677987"/>
            <a:chOff x="2873" y="2111"/>
            <a:chExt cx="1370" cy="1057"/>
          </a:xfrm>
        </p:grpSpPr>
        <p:sp>
          <p:nvSpPr>
            <p:cNvPr id="44044" name="Freeform 35"/>
            <p:cNvSpPr>
              <a:spLocks/>
            </p:cNvSpPr>
            <p:nvPr/>
          </p:nvSpPr>
          <p:spPr bwMode="auto">
            <a:xfrm>
              <a:off x="2873" y="2111"/>
              <a:ext cx="1370" cy="1057"/>
            </a:xfrm>
            <a:custGeom>
              <a:avLst/>
              <a:gdLst>
                <a:gd name="T0" fmla="*/ 0 w 1158"/>
                <a:gd name="T1" fmla="*/ 4318 h 940"/>
                <a:gd name="T2" fmla="*/ 10295 w 1158"/>
                <a:gd name="T3" fmla="*/ 0 h 940"/>
                <a:gd name="T4" fmla="*/ 9332 w 1158"/>
                <a:gd name="T5" fmla="*/ 79 h 940"/>
                <a:gd name="T6" fmla="*/ 9360 w 1158"/>
                <a:gd name="T7" fmla="*/ 227 h 940"/>
                <a:gd name="T8" fmla="*/ 9468 w 1158"/>
                <a:gd name="T9" fmla="*/ 416 h 940"/>
                <a:gd name="T10" fmla="*/ 9481 w 1158"/>
                <a:gd name="T11" fmla="*/ 579 h 940"/>
                <a:gd name="T12" fmla="*/ 9431 w 1158"/>
                <a:gd name="T13" fmla="*/ 733 h 940"/>
                <a:gd name="T14" fmla="*/ 9211 w 1158"/>
                <a:gd name="T15" fmla="*/ 877 h 940"/>
                <a:gd name="T16" fmla="*/ 8951 w 1158"/>
                <a:gd name="T17" fmla="*/ 972 h 940"/>
                <a:gd name="T18" fmla="*/ 8632 w 1158"/>
                <a:gd name="T19" fmla="*/ 1024 h 940"/>
                <a:gd name="T20" fmla="*/ 8164 w 1158"/>
                <a:gd name="T21" fmla="*/ 1022 h 940"/>
                <a:gd name="T22" fmla="*/ 7862 w 1158"/>
                <a:gd name="T23" fmla="*/ 988 h 940"/>
                <a:gd name="T24" fmla="*/ 7566 w 1158"/>
                <a:gd name="T25" fmla="*/ 879 h 940"/>
                <a:gd name="T26" fmla="*/ 7355 w 1158"/>
                <a:gd name="T27" fmla="*/ 746 h 940"/>
                <a:gd name="T28" fmla="*/ 7269 w 1158"/>
                <a:gd name="T29" fmla="*/ 602 h 940"/>
                <a:gd name="T30" fmla="*/ 7281 w 1158"/>
                <a:gd name="T31" fmla="*/ 445 h 940"/>
                <a:gd name="T32" fmla="*/ 7355 w 1158"/>
                <a:gd name="T33" fmla="*/ 305 h 940"/>
                <a:gd name="T34" fmla="*/ 7429 w 1158"/>
                <a:gd name="T35" fmla="*/ 159 h 940"/>
                <a:gd name="T36" fmla="*/ 7393 w 1158"/>
                <a:gd name="T37" fmla="*/ 4 h 940"/>
                <a:gd name="T38" fmla="*/ 5683 w 1158"/>
                <a:gd name="T39" fmla="*/ 170 h 940"/>
                <a:gd name="T40" fmla="*/ 5659 w 1158"/>
                <a:gd name="T41" fmla="*/ 363 h 940"/>
                <a:gd name="T42" fmla="*/ 5635 w 1158"/>
                <a:gd name="T43" fmla="*/ 525 h 940"/>
                <a:gd name="T44" fmla="*/ 5553 w 1158"/>
                <a:gd name="T45" fmla="*/ 663 h 940"/>
                <a:gd name="T46" fmla="*/ 5407 w 1158"/>
                <a:gd name="T47" fmla="*/ 753 h 940"/>
                <a:gd name="T48" fmla="*/ 5200 w 1158"/>
                <a:gd name="T49" fmla="*/ 808 h 940"/>
                <a:gd name="T50" fmla="*/ 4961 w 1158"/>
                <a:gd name="T51" fmla="*/ 819 h 940"/>
                <a:gd name="T52" fmla="*/ 4661 w 1158"/>
                <a:gd name="T53" fmla="*/ 810 h 940"/>
                <a:gd name="T54" fmla="*/ 4395 w 1158"/>
                <a:gd name="T55" fmla="*/ 799 h 940"/>
                <a:gd name="T56" fmla="*/ 4053 w 1158"/>
                <a:gd name="T57" fmla="*/ 785 h 940"/>
                <a:gd name="T58" fmla="*/ 3748 w 1158"/>
                <a:gd name="T59" fmla="*/ 810 h 940"/>
                <a:gd name="T60" fmla="*/ 3479 w 1158"/>
                <a:gd name="T61" fmla="*/ 859 h 940"/>
                <a:gd name="T62" fmla="*/ 3271 w 1158"/>
                <a:gd name="T63" fmla="*/ 963 h 940"/>
                <a:gd name="T64" fmla="*/ 3159 w 1158"/>
                <a:gd name="T65" fmla="*/ 1083 h 940"/>
                <a:gd name="T66" fmla="*/ 3159 w 1158"/>
                <a:gd name="T67" fmla="*/ 1219 h 940"/>
                <a:gd name="T68" fmla="*/ 3159 w 1158"/>
                <a:gd name="T69" fmla="*/ 1371 h 940"/>
                <a:gd name="T70" fmla="*/ 3096 w 1158"/>
                <a:gd name="T71" fmla="*/ 1485 h 940"/>
                <a:gd name="T72" fmla="*/ 2970 w 1158"/>
                <a:gd name="T73" fmla="*/ 1594 h 940"/>
                <a:gd name="T74" fmla="*/ 2709 w 1158"/>
                <a:gd name="T75" fmla="*/ 1663 h 940"/>
                <a:gd name="T76" fmla="*/ 2431 w 1158"/>
                <a:gd name="T77" fmla="*/ 1705 h 940"/>
                <a:gd name="T78" fmla="*/ 2109 w 1158"/>
                <a:gd name="T79" fmla="*/ 1738 h 940"/>
                <a:gd name="T80" fmla="*/ 1810 w 1158"/>
                <a:gd name="T81" fmla="*/ 1776 h 940"/>
                <a:gd name="T82" fmla="*/ 1562 w 1158"/>
                <a:gd name="T83" fmla="*/ 1832 h 940"/>
                <a:gd name="T84" fmla="*/ 1382 w 1158"/>
                <a:gd name="T85" fmla="*/ 1903 h 940"/>
                <a:gd name="T86" fmla="*/ 1219 w 1158"/>
                <a:gd name="T87" fmla="*/ 2015 h 940"/>
                <a:gd name="T88" fmla="*/ 1138 w 1158"/>
                <a:gd name="T89" fmla="*/ 2161 h 940"/>
                <a:gd name="T90" fmla="*/ 1175 w 1158"/>
                <a:gd name="T91" fmla="*/ 2305 h 940"/>
                <a:gd name="T92" fmla="*/ 1262 w 1158"/>
                <a:gd name="T93" fmla="*/ 2488 h 940"/>
                <a:gd name="T94" fmla="*/ 1317 w 1158"/>
                <a:gd name="T95" fmla="*/ 2649 h 940"/>
                <a:gd name="T96" fmla="*/ 1305 w 1158"/>
                <a:gd name="T97" fmla="*/ 2798 h 940"/>
                <a:gd name="T98" fmla="*/ 1219 w 1158"/>
                <a:gd name="T99" fmla="*/ 2937 h 940"/>
                <a:gd name="T100" fmla="*/ 1103 w 1158"/>
                <a:gd name="T101" fmla="*/ 3072 h 940"/>
                <a:gd name="T102" fmla="*/ 887 w 1158"/>
                <a:gd name="T103" fmla="*/ 3222 h 940"/>
                <a:gd name="T104" fmla="*/ 687 w 1158"/>
                <a:gd name="T105" fmla="*/ 3324 h 940"/>
                <a:gd name="T106" fmla="*/ 479 w 1158"/>
                <a:gd name="T107" fmla="*/ 3381 h 940"/>
                <a:gd name="T108" fmla="*/ 148 w 1158"/>
                <a:gd name="T109" fmla="*/ 3413 h 9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940"/>
                <a:gd name="T167" fmla="*/ 1158 w 1158"/>
                <a:gd name="T168" fmla="*/ 940 h 9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940">
                  <a:moveTo>
                    <a:pt x="0" y="743"/>
                  </a:moveTo>
                  <a:lnTo>
                    <a:pt x="0" y="940"/>
                  </a:lnTo>
                  <a:lnTo>
                    <a:pt x="1158" y="940"/>
                  </a:lnTo>
                  <a:lnTo>
                    <a:pt x="1157" y="0"/>
                  </a:lnTo>
                  <a:lnTo>
                    <a:pt x="1054" y="0"/>
                  </a:lnTo>
                  <a:lnTo>
                    <a:pt x="1049" y="18"/>
                  </a:lnTo>
                  <a:lnTo>
                    <a:pt x="1049" y="31"/>
                  </a:lnTo>
                  <a:lnTo>
                    <a:pt x="1052" y="49"/>
                  </a:lnTo>
                  <a:lnTo>
                    <a:pt x="1058" y="68"/>
                  </a:lnTo>
                  <a:lnTo>
                    <a:pt x="1064" y="91"/>
                  </a:lnTo>
                  <a:lnTo>
                    <a:pt x="1067" y="109"/>
                  </a:lnTo>
                  <a:lnTo>
                    <a:pt x="1067" y="125"/>
                  </a:lnTo>
                  <a:lnTo>
                    <a:pt x="1065" y="143"/>
                  </a:lnTo>
                  <a:lnTo>
                    <a:pt x="1060" y="160"/>
                  </a:lnTo>
                  <a:lnTo>
                    <a:pt x="1049" y="176"/>
                  </a:lnTo>
                  <a:lnTo>
                    <a:pt x="1036" y="190"/>
                  </a:lnTo>
                  <a:lnTo>
                    <a:pt x="1022" y="203"/>
                  </a:lnTo>
                  <a:lnTo>
                    <a:pt x="1006" y="212"/>
                  </a:lnTo>
                  <a:lnTo>
                    <a:pt x="987" y="219"/>
                  </a:lnTo>
                  <a:lnTo>
                    <a:pt x="970" y="223"/>
                  </a:lnTo>
                  <a:lnTo>
                    <a:pt x="946" y="224"/>
                  </a:lnTo>
                  <a:lnTo>
                    <a:pt x="918" y="222"/>
                  </a:lnTo>
                  <a:lnTo>
                    <a:pt x="900" y="219"/>
                  </a:lnTo>
                  <a:lnTo>
                    <a:pt x="884" y="215"/>
                  </a:lnTo>
                  <a:lnTo>
                    <a:pt x="869" y="206"/>
                  </a:lnTo>
                  <a:lnTo>
                    <a:pt x="850" y="191"/>
                  </a:lnTo>
                  <a:lnTo>
                    <a:pt x="838" y="177"/>
                  </a:lnTo>
                  <a:lnTo>
                    <a:pt x="827" y="162"/>
                  </a:lnTo>
                  <a:lnTo>
                    <a:pt x="821" y="146"/>
                  </a:lnTo>
                  <a:lnTo>
                    <a:pt x="817" y="131"/>
                  </a:lnTo>
                  <a:lnTo>
                    <a:pt x="817" y="114"/>
                  </a:lnTo>
                  <a:lnTo>
                    <a:pt x="819" y="97"/>
                  </a:lnTo>
                  <a:lnTo>
                    <a:pt x="823" y="81"/>
                  </a:lnTo>
                  <a:lnTo>
                    <a:pt x="827" y="66"/>
                  </a:lnTo>
                  <a:lnTo>
                    <a:pt x="832" y="50"/>
                  </a:lnTo>
                  <a:lnTo>
                    <a:pt x="835" y="34"/>
                  </a:lnTo>
                  <a:lnTo>
                    <a:pt x="835" y="20"/>
                  </a:lnTo>
                  <a:lnTo>
                    <a:pt x="831" y="4"/>
                  </a:lnTo>
                  <a:lnTo>
                    <a:pt x="637" y="4"/>
                  </a:lnTo>
                  <a:lnTo>
                    <a:pt x="639" y="37"/>
                  </a:lnTo>
                  <a:lnTo>
                    <a:pt x="637" y="60"/>
                  </a:lnTo>
                  <a:lnTo>
                    <a:pt x="636" y="79"/>
                  </a:lnTo>
                  <a:lnTo>
                    <a:pt x="636" y="96"/>
                  </a:lnTo>
                  <a:lnTo>
                    <a:pt x="634" y="114"/>
                  </a:lnTo>
                  <a:lnTo>
                    <a:pt x="630" y="132"/>
                  </a:lnTo>
                  <a:lnTo>
                    <a:pt x="625" y="144"/>
                  </a:lnTo>
                  <a:lnTo>
                    <a:pt x="618" y="155"/>
                  </a:lnTo>
                  <a:lnTo>
                    <a:pt x="608" y="164"/>
                  </a:lnTo>
                  <a:lnTo>
                    <a:pt x="597" y="171"/>
                  </a:lnTo>
                  <a:lnTo>
                    <a:pt x="584" y="175"/>
                  </a:lnTo>
                  <a:lnTo>
                    <a:pt x="570" y="177"/>
                  </a:lnTo>
                  <a:lnTo>
                    <a:pt x="557" y="178"/>
                  </a:lnTo>
                  <a:lnTo>
                    <a:pt x="540" y="178"/>
                  </a:lnTo>
                  <a:lnTo>
                    <a:pt x="524" y="176"/>
                  </a:lnTo>
                  <a:lnTo>
                    <a:pt x="511" y="175"/>
                  </a:lnTo>
                  <a:lnTo>
                    <a:pt x="494" y="174"/>
                  </a:lnTo>
                  <a:lnTo>
                    <a:pt x="476" y="172"/>
                  </a:lnTo>
                  <a:lnTo>
                    <a:pt x="456" y="172"/>
                  </a:lnTo>
                  <a:lnTo>
                    <a:pt x="439" y="174"/>
                  </a:lnTo>
                  <a:lnTo>
                    <a:pt x="422" y="176"/>
                  </a:lnTo>
                  <a:lnTo>
                    <a:pt x="404" y="181"/>
                  </a:lnTo>
                  <a:lnTo>
                    <a:pt x="391" y="188"/>
                  </a:lnTo>
                  <a:lnTo>
                    <a:pt x="377" y="197"/>
                  </a:lnTo>
                  <a:lnTo>
                    <a:pt x="368" y="209"/>
                  </a:lnTo>
                  <a:lnTo>
                    <a:pt x="359" y="222"/>
                  </a:lnTo>
                  <a:lnTo>
                    <a:pt x="355" y="235"/>
                  </a:lnTo>
                  <a:lnTo>
                    <a:pt x="353" y="250"/>
                  </a:lnTo>
                  <a:lnTo>
                    <a:pt x="355" y="265"/>
                  </a:lnTo>
                  <a:lnTo>
                    <a:pt x="356" y="281"/>
                  </a:lnTo>
                  <a:lnTo>
                    <a:pt x="355" y="298"/>
                  </a:lnTo>
                  <a:lnTo>
                    <a:pt x="352" y="311"/>
                  </a:lnTo>
                  <a:lnTo>
                    <a:pt x="348" y="325"/>
                  </a:lnTo>
                  <a:lnTo>
                    <a:pt x="342" y="338"/>
                  </a:lnTo>
                  <a:lnTo>
                    <a:pt x="334" y="347"/>
                  </a:lnTo>
                  <a:lnTo>
                    <a:pt x="321" y="356"/>
                  </a:lnTo>
                  <a:lnTo>
                    <a:pt x="305" y="362"/>
                  </a:lnTo>
                  <a:lnTo>
                    <a:pt x="289" y="367"/>
                  </a:lnTo>
                  <a:lnTo>
                    <a:pt x="274" y="371"/>
                  </a:lnTo>
                  <a:lnTo>
                    <a:pt x="258" y="375"/>
                  </a:lnTo>
                  <a:lnTo>
                    <a:pt x="237" y="379"/>
                  </a:lnTo>
                  <a:lnTo>
                    <a:pt x="221" y="382"/>
                  </a:lnTo>
                  <a:lnTo>
                    <a:pt x="204" y="387"/>
                  </a:lnTo>
                  <a:lnTo>
                    <a:pt x="190" y="392"/>
                  </a:lnTo>
                  <a:lnTo>
                    <a:pt x="176" y="398"/>
                  </a:lnTo>
                  <a:lnTo>
                    <a:pt x="165" y="406"/>
                  </a:lnTo>
                  <a:lnTo>
                    <a:pt x="155" y="414"/>
                  </a:lnTo>
                  <a:lnTo>
                    <a:pt x="144" y="427"/>
                  </a:lnTo>
                  <a:lnTo>
                    <a:pt x="137" y="439"/>
                  </a:lnTo>
                  <a:lnTo>
                    <a:pt x="131" y="453"/>
                  </a:lnTo>
                  <a:lnTo>
                    <a:pt x="128" y="470"/>
                  </a:lnTo>
                  <a:lnTo>
                    <a:pt x="130" y="486"/>
                  </a:lnTo>
                  <a:lnTo>
                    <a:pt x="132" y="502"/>
                  </a:lnTo>
                  <a:lnTo>
                    <a:pt x="137" y="521"/>
                  </a:lnTo>
                  <a:lnTo>
                    <a:pt x="142" y="542"/>
                  </a:lnTo>
                  <a:lnTo>
                    <a:pt x="146" y="561"/>
                  </a:lnTo>
                  <a:lnTo>
                    <a:pt x="148" y="576"/>
                  </a:lnTo>
                  <a:lnTo>
                    <a:pt x="148" y="590"/>
                  </a:lnTo>
                  <a:lnTo>
                    <a:pt x="146" y="609"/>
                  </a:lnTo>
                  <a:lnTo>
                    <a:pt x="141" y="625"/>
                  </a:lnTo>
                  <a:lnTo>
                    <a:pt x="137" y="639"/>
                  </a:lnTo>
                  <a:lnTo>
                    <a:pt x="131" y="652"/>
                  </a:lnTo>
                  <a:lnTo>
                    <a:pt x="123" y="669"/>
                  </a:lnTo>
                  <a:lnTo>
                    <a:pt x="112" y="688"/>
                  </a:lnTo>
                  <a:lnTo>
                    <a:pt x="100" y="702"/>
                  </a:lnTo>
                  <a:lnTo>
                    <a:pt x="88" y="713"/>
                  </a:lnTo>
                  <a:lnTo>
                    <a:pt x="77" y="723"/>
                  </a:lnTo>
                  <a:lnTo>
                    <a:pt x="65" y="731"/>
                  </a:lnTo>
                  <a:lnTo>
                    <a:pt x="53" y="736"/>
                  </a:lnTo>
                  <a:lnTo>
                    <a:pt x="36" y="740"/>
                  </a:lnTo>
                  <a:lnTo>
                    <a:pt x="17" y="743"/>
                  </a:lnTo>
                  <a:lnTo>
                    <a:pt x="0" y="743"/>
                  </a:lnTo>
                  <a:close/>
                </a:path>
              </a:pathLst>
            </a:custGeom>
            <a:gradFill rotWithShape="0">
              <a:gsLst>
                <a:gs pos="0">
                  <a:srgbClr val="C2E1C2"/>
                </a:gs>
                <a:gs pos="100000">
                  <a:srgbClr val="008000"/>
                </a:gs>
              </a:gsLst>
              <a:lin ang="2700000" scaled="1"/>
            </a:gra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3103" y="2784"/>
              <a:ext cx="10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s-ES_tradnl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Políticas</a:t>
              </a:r>
            </a:p>
          </p:txBody>
        </p: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2339975" y="3117850"/>
            <a:ext cx="2168525" cy="2003425"/>
            <a:chOff x="1507" y="1906"/>
            <a:chExt cx="1366" cy="1262"/>
          </a:xfrm>
        </p:grpSpPr>
        <p:sp>
          <p:nvSpPr>
            <p:cNvPr id="44042" name="Freeform 38"/>
            <p:cNvSpPr>
              <a:spLocks/>
            </p:cNvSpPr>
            <p:nvPr/>
          </p:nvSpPr>
          <p:spPr bwMode="auto">
            <a:xfrm>
              <a:off x="1507" y="1906"/>
              <a:ext cx="1366" cy="1262"/>
            </a:xfrm>
            <a:custGeom>
              <a:avLst/>
              <a:gdLst>
                <a:gd name="T0" fmla="*/ 10445 w 1153"/>
                <a:gd name="T1" fmla="*/ 5171 h 1122"/>
                <a:gd name="T2" fmla="*/ 0 w 1153"/>
                <a:gd name="T3" fmla="*/ 1042 h 1122"/>
                <a:gd name="T4" fmla="*/ 943 w 1153"/>
                <a:gd name="T5" fmla="*/ 1006 h 1122"/>
                <a:gd name="T6" fmla="*/ 971 w 1153"/>
                <a:gd name="T7" fmla="*/ 913 h 1122"/>
                <a:gd name="T8" fmla="*/ 921 w 1153"/>
                <a:gd name="T9" fmla="*/ 799 h 1122"/>
                <a:gd name="T10" fmla="*/ 849 w 1153"/>
                <a:gd name="T11" fmla="*/ 661 h 1122"/>
                <a:gd name="T12" fmla="*/ 799 w 1153"/>
                <a:gd name="T13" fmla="*/ 525 h 1122"/>
                <a:gd name="T14" fmla="*/ 820 w 1153"/>
                <a:gd name="T15" fmla="*/ 399 h 1122"/>
                <a:gd name="T16" fmla="*/ 898 w 1153"/>
                <a:gd name="T17" fmla="*/ 272 h 1122"/>
                <a:gd name="T18" fmla="*/ 1070 w 1153"/>
                <a:gd name="T19" fmla="*/ 179 h 1122"/>
                <a:gd name="T20" fmla="*/ 1261 w 1153"/>
                <a:gd name="T21" fmla="*/ 89 h 1122"/>
                <a:gd name="T22" fmla="*/ 1494 w 1153"/>
                <a:gd name="T23" fmla="*/ 30 h 1122"/>
                <a:gd name="T24" fmla="*/ 1793 w 1153"/>
                <a:gd name="T25" fmla="*/ 1 h 1122"/>
                <a:gd name="T26" fmla="*/ 2060 w 1153"/>
                <a:gd name="T27" fmla="*/ 0 h 1122"/>
                <a:gd name="T28" fmla="*/ 2285 w 1153"/>
                <a:gd name="T29" fmla="*/ 3 h 1122"/>
                <a:gd name="T30" fmla="*/ 2516 w 1153"/>
                <a:gd name="T31" fmla="*/ 48 h 1122"/>
                <a:gd name="T32" fmla="*/ 2707 w 1153"/>
                <a:gd name="T33" fmla="*/ 112 h 1122"/>
                <a:gd name="T34" fmla="*/ 2892 w 1153"/>
                <a:gd name="T35" fmla="*/ 207 h 1122"/>
                <a:gd name="T36" fmla="*/ 3033 w 1153"/>
                <a:gd name="T37" fmla="*/ 322 h 1122"/>
                <a:gd name="T38" fmla="*/ 3116 w 1153"/>
                <a:gd name="T39" fmla="*/ 467 h 1122"/>
                <a:gd name="T40" fmla="*/ 3072 w 1153"/>
                <a:gd name="T41" fmla="*/ 618 h 1122"/>
                <a:gd name="T42" fmla="*/ 3008 w 1153"/>
                <a:gd name="T43" fmla="*/ 761 h 1122"/>
                <a:gd name="T44" fmla="*/ 2941 w 1153"/>
                <a:gd name="T45" fmla="*/ 910 h 1122"/>
                <a:gd name="T46" fmla="*/ 2945 w 1153"/>
                <a:gd name="T47" fmla="*/ 977 h 1122"/>
                <a:gd name="T48" fmla="*/ 4713 w 1153"/>
                <a:gd name="T49" fmla="*/ 1015 h 1122"/>
                <a:gd name="T50" fmla="*/ 4668 w 1153"/>
                <a:gd name="T51" fmla="*/ 1288 h 1122"/>
                <a:gd name="T52" fmla="*/ 4683 w 1153"/>
                <a:gd name="T53" fmla="*/ 1449 h 1122"/>
                <a:gd name="T54" fmla="*/ 4725 w 1153"/>
                <a:gd name="T55" fmla="*/ 1613 h 1122"/>
                <a:gd name="T56" fmla="*/ 4849 w 1153"/>
                <a:gd name="T57" fmla="*/ 1714 h 1122"/>
                <a:gd name="T58" fmla="*/ 5040 w 1153"/>
                <a:gd name="T59" fmla="*/ 1786 h 1122"/>
                <a:gd name="T60" fmla="*/ 5272 w 1153"/>
                <a:gd name="T61" fmla="*/ 1821 h 1122"/>
                <a:gd name="T62" fmla="*/ 5547 w 1153"/>
                <a:gd name="T63" fmla="*/ 1827 h 1122"/>
                <a:gd name="T64" fmla="*/ 5803 w 1153"/>
                <a:gd name="T65" fmla="*/ 1812 h 1122"/>
                <a:gd name="T66" fmla="*/ 6131 w 1153"/>
                <a:gd name="T67" fmla="*/ 1801 h 1122"/>
                <a:gd name="T68" fmla="*/ 6466 w 1153"/>
                <a:gd name="T69" fmla="*/ 1805 h 1122"/>
                <a:gd name="T70" fmla="*/ 6777 w 1153"/>
                <a:gd name="T71" fmla="*/ 1846 h 1122"/>
                <a:gd name="T72" fmla="*/ 7023 w 1153"/>
                <a:gd name="T73" fmla="*/ 1917 h 1122"/>
                <a:gd name="T74" fmla="*/ 7171 w 1153"/>
                <a:gd name="T75" fmla="*/ 2030 h 1122"/>
                <a:gd name="T76" fmla="*/ 7248 w 1153"/>
                <a:gd name="T77" fmla="*/ 2156 h 1122"/>
                <a:gd name="T78" fmla="*/ 7219 w 1153"/>
                <a:gd name="T79" fmla="*/ 2305 h 1122"/>
                <a:gd name="T80" fmla="*/ 7248 w 1153"/>
                <a:gd name="T81" fmla="*/ 2444 h 1122"/>
                <a:gd name="T82" fmla="*/ 7348 w 1153"/>
                <a:gd name="T83" fmla="*/ 2564 h 1122"/>
                <a:gd name="T84" fmla="*/ 7533 w 1153"/>
                <a:gd name="T85" fmla="*/ 2650 h 1122"/>
                <a:gd name="T86" fmla="*/ 7824 w 1153"/>
                <a:gd name="T87" fmla="*/ 2696 h 1122"/>
                <a:gd name="T88" fmla="*/ 8108 w 1153"/>
                <a:gd name="T89" fmla="*/ 2733 h 1122"/>
                <a:gd name="T90" fmla="*/ 8442 w 1153"/>
                <a:gd name="T91" fmla="*/ 2770 h 1122"/>
                <a:gd name="T92" fmla="*/ 8726 w 1153"/>
                <a:gd name="T93" fmla="*/ 2812 h 1122"/>
                <a:gd name="T94" fmla="*/ 8955 w 1153"/>
                <a:gd name="T95" fmla="*/ 2883 h 1122"/>
                <a:gd name="T96" fmla="*/ 9139 w 1153"/>
                <a:gd name="T97" fmla="*/ 2973 h 1122"/>
                <a:gd name="T98" fmla="*/ 9261 w 1153"/>
                <a:gd name="T99" fmla="*/ 3092 h 1122"/>
                <a:gd name="T100" fmla="*/ 9263 w 1153"/>
                <a:gd name="T101" fmla="*/ 3248 h 1122"/>
                <a:gd name="T102" fmla="*/ 9202 w 1153"/>
                <a:gd name="T103" fmla="*/ 3409 h 1122"/>
                <a:gd name="T104" fmla="*/ 9115 w 1153"/>
                <a:gd name="T105" fmla="*/ 3590 h 1122"/>
                <a:gd name="T106" fmla="*/ 9093 w 1153"/>
                <a:gd name="T107" fmla="*/ 3722 h 1122"/>
                <a:gd name="T108" fmla="*/ 9162 w 1153"/>
                <a:gd name="T109" fmla="*/ 3885 h 1122"/>
                <a:gd name="T110" fmla="*/ 9269 w 1153"/>
                <a:gd name="T111" fmla="*/ 3999 h 1122"/>
                <a:gd name="T112" fmla="*/ 9468 w 1153"/>
                <a:gd name="T113" fmla="*/ 4113 h 1122"/>
                <a:gd name="T114" fmla="*/ 9724 w 1153"/>
                <a:gd name="T115" fmla="*/ 4209 h 1122"/>
                <a:gd name="T116" fmla="*/ 9984 w 1153"/>
                <a:gd name="T117" fmla="*/ 4251 h 1122"/>
                <a:gd name="T118" fmla="*/ 10281 w 1153"/>
                <a:gd name="T119" fmla="*/ 4267 h 1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3"/>
                <a:gd name="T181" fmla="*/ 0 h 1122"/>
                <a:gd name="T182" fmla="*/ 1153 w 1153"/>
                <a:gd name="T183" fmla="*/ 1122 h 11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3" h="1122">
                  <a:moveTo>
                    <a:pt x="1153" y="924"/>
                  </a:moveTo>
                  <a:lnTo>
                    <a:pt x="1153" y="1122"/>
                  </a:lnTo>
                  <a:lnTo>
                    <a:pt x="1" y="1122"/>
                  </a:lnTo>
                  <a:lnTo>
                    <a:pt x="0" y="226"/>
                  </a:lnTo>
                  <a:lnTo>
                    <a:pt x="100" y="226"/>
                  </a:lnTo>
                  <a:lnTo>
                    <a:pt x="104" y="218"/>
                  </a:lnTo>
                  <a:lnTo>
                    <a:pt x="107" y="207"/>
                  </a:lnTo>
                  <a:lnTo>
                    <a:pt x="107" y="198"/>
                  </a:lnTo>
                  <a:lnTo>
                    <a:pt x="106" y="187"/>
                  </a:lnTo>
                  <a:lnTo>
                    <a:pt x="102" y="173"/>
                  </a:lnTo>
                  <a:lnTo>
                    <a:pt x="98" y="155"/>
                  </a:lnTo>
                  <a:lnTo>
                    <a:pt x="94" y="143"/>
                  </a:lnTo>
                  <a:lnTo>
                    <a:pt x="90" y="128"/>
                  </a:lnTo>
                  <a:lnTo>
                    <a:pt x="89" y="114"/>
                  </a:lnTo>
                  <a:lnTo>
                    <a:pt x="89" y="100"/>
                  </a:lnTo>
                  <a:lnTo>
                    <a:pt x="90" y="87"/>
                  </a:lnTo>
                  <a:lnTo>
                    <a:pt x="94" y="73"/>
                  </a:lnTo>
                  <a:lnTo>
                    <a:pt x="99" y="60"/>
                  </a:lnTo>
                  <a:lnTo>
                    <a:pt x="107" y="50"/>
                  </a:lnTo>
                  <a:lnTo>
                    <a:pt x="118" y="38"/>
                  </a:lnTo>
                  <a:lnTo>
                    <a:pt x="128" y="29"/>
                  </a:lnTo>
                  <a:lnTo>
                    <a:pt x="139" y="20"/>
                  </a:lnTo>
                  <a:lnTo>
                    <a:pt x="151" y="13"/>
                  </a:lnTo>
                  <a:lnTo>
                    <a:pt x="165" y="7"/>
                  </a:lnTo>
                  <a:lnTo>
                    <a:pt x="181" y="3"/>
                  </a:lnTo>
                  <a:lnTo>
                    <a:pt x="198" y="1"/>
                  </a:lnTo>
                  <a:lnTo>
                    <a:pt x="212" y="0"/>
                  </a:lnTo>
                  <a:lnTo>
                    <a:pt x="227" y="0"/>
                  </a:lnTo>
                  <a:lnTo>
                    <a:pt x="241" y="1"/>
                  </a:lnTo>
                  <a:lnTo>
                    <a:pt x="252" y="3"/>
                  </a:lnTo>
                  <a:lnTo>
                    <a:pt x="265" y="7"/>
                  </a:lnTo>
                  <a:lnTo>
                    <a:pt x="278" y="11"/>
                  </a:lnTo>
                  <a:lnTo>
                    <a:pt x="288" y="17"/>
                  </a:lnTo>
                  <a:lnTo>
                    <a:pt x="299" y="25"/>
                  </a:lnTo>
                  <a:lnTo>
                    <a:pt x="309" y="35"/>
                  </a:lnTo>
                  <a:lnTo>
                    <a:pt x="319" y="46"/>
                  </a:lnTo>
                  <a:lnTo>
                    <a:pt x="328" y="57"/>
                  </a:lnTo>
                  <a:lnTo>
                    <a:pt x="335" y="69"/>
                  </a:lnTo>
                  <a:lnTo>
                    <a:pt x="340" y="84"/>
                  </a:lnTo>
                  <a:lnTo>
                    <a:pt x="344" y="101"/>
                  </a:lnTo>
                  <a:lnTo>
                    <a:pt x="344" y="117"/>
                  </a:lnTo>
                  <a:lnTo>
                    <a:pt x="340" y="133"/>
                  </a:lnTo>
                  <a:lnTo>
                    <a:pt x="336" y="149"/>
                  </a:lnTo>
                  <a:lnTo>
                    <a:pt x="332" y="165"/>
                  </a:lnTo>
                  <a:lnTo>
                    <a:pt x="327" y="183"/>
                  </a:lnTo>
                  <a:lnTo>
                    <a:pt x="324" y="197"/>
                  </a:lnTo>
                  <a:lnTo>
                    <a:pt x="324" y="205"/>
                  </a:lnTo>
                  <a:lnTo>
                    <a:pt x="326" y="212"/>
                  </a:lnTo>
                  <a:lnTo>
                    <a:pt x="329" y="220"/>
                  </a:lnTo>
                  <a:lnTo>
                    <a:pt x="520" y="220"/>
                  </a:lnTo>
                  <a:lnTo>
                    <a:pt x="516" y="257"/>
                  </a:lnTo>
                  <a:lnTo>
                    <a:pt x="515" y="279"/>
                  </a:lnTo>
                  <a:lnTo>
                    <a:pt x="516" y="297"/>
                  </a:lnTo>
                  <a:lnTo>
                    <a:pt x="517" y="314"/>
                  </a:lnTo>
                  <a:lnTo>
                    <a:pt x="519" y="332"/>
                  </a:lnTo>
                  <a:lnTo>
                    <a:pt x="522" y="350"/>
                  </a:lnTo>
                  <a:lnTo>
                    <a:pt x="528" y="362"/>
                  </a:lnTo>
                  <a:lnTo>
                    <a:pt x="535" y="372"/>
                  </a:lnTo>
                  <a:lnTo>
                    <a:pt x="544" y="381"/>
                  </a:lnTo>
                  <a:lnTo>
                    <a:pt x="556" y="388"/>
                  </a:lnTo>
                  <a:lnTo>
                    <a:pt x="569" y="393"/>
                  </a:lnTo>
                  <a:lnTo>
                    <a:pt x="582" y="395"/>
                  </a:lnTo>
                  <a:lnTo>
                    <a:pt x="596" y="396"/>
                  </a:lnTo>
                  <a:lnTo>
                    <a:pt x="612" y="396"/>
                  </a:lnTo>
                  <a:lnTo>
                    <a:pt x="629" y="394"/>
                  </a:lnTo>
                  <a:lnTo>
                    <a:pt x="641" y="393"/>
                  </a:lnTo>
                  <a:lnTo>
                    <a:pt x="659" y="391"/>
                  </a:lnTo>
                  <a:lnTo>
                    <a:pt x="677" y="389"/>
                  </a:lnTo>
                  <a:lnTo>
                    <a:pt x="697" y="389"/>
                  </a:lnTo>
                  <a:lnTo>
                    <a:pt x="714" y="391"/>
                  </a:lnTo>
                  <a:lnTo>
                    <a:pt x="731" y="394"/>
                  </a:lnTo>
                  <a:lnTo>
                    <a:pt x="748" y="400"/>
                  </a:lnTo>
                  <a:lnTo>
                    <a:pt x="762" y="406"/>
                  </a:lnTo>
                  <a:lnTo>
                    <a:pt x="776" y="416"/>
                  </a:lnTo>
                  <a:lnTo>
                    <a:pt x="785" y="427"/>
                  </a:lnTo>
                  <a:lnTo>
                    <a:pt x="793" y="440"/>
                  </a:lnTo>
                  <a:lnTo>
                    <a:pt x="798" y="454"/>
                  </a:lnTo>
                  <a:lnTo>
                    <a:pt x="800" y="468"/>
                  </a:lnTo>
                  <a:lnTo>
                    <a:pt x="798" y="484"/>
                  </a:lnTo>
                  <a:lnTo>
                    <a:pt x="797" y="500"/>
                  </a:lnTo>
                  <a:lnTo>
                    <a:pt x="798" y="516"/>
                  </a:lnTo>
                  <a:lnTo>
                    <a:pt x="800" y="530"/>
                  </a:lnTo>
                  <a:lnTo>
                    <a:pt x="805" y="543"/>
                  </a:lnTo>
                  <a:lnTo>
                    <a:pt x="811" y="556"/>
                  </a:lnTo>
                  <a:lnTo>
                    <a:pt x="819" y="565"/>
                  </a:lnTo>
                  <a:lnTo>
                    <a:pt x="831" y="574"/>
                  </a:lnTo>
                  <a:lnTo>
                    <a:pt x="847" y="580"/>
                  </a:lnTo>
                  <a:lnTo>
                    <a:pt x="864" y="585"/>
                  </a:lnTo>
                  <a:lnTo>
                    <a:pt x="878" y="589"/>
                  </a:lnTo>
                  <a:lnTo>
                    <a:pt x="895" y="593"/>
                  </a:lnTo>
                  <a:lnTo>
                    <a:pt x="915" y="597"/>
                  </a:lnTo>
                  <a:lnTo>
                    <a:pt x="932" y="600"/>
                  </a:lnTo>
                  <a:lnTo>
                    <a:pt x="949" y="605"/>
                  </a:lnTo>
                  <a:lnTo>
                    <a:pt x="963" y="610"/>
                  </a:lnTo>
                  <a:lnTo>
                    <a:pt x="977" y="616"/>
                  </a:lnTo>
                  <a:lnTo>
                    <a:pt x="988" y="624"/>
                  </a:lnTo>
                  <a:lnTo>
                    <a:pt x="997" y="632"/>
                  </a:lnTo>
                  <a:lnTo>
                    <a:pt x="1009" y="645"/>
                  </a:lnTo>
                  <a:lnTo>
                    <a:pt x="1016" y="657"/>
                  </a:lnTo>
                  <a:lnTo>
                    <a:pt x="1022" y="670"/>
                  </a:lnTo>
                  <a:lnTo>
                    <a:pt x="1025" y="688"/>
                  </a:lnTo>
                  <a:lnTo>
                    <a:pt x="1023" y="705"/>
                  </a:lnTo>
                  <a:lnTo>
                    <a:pt x="1020" y="720"/>
                  </a:lnTo>
                  <a:lnTo>
                    <a:pt x="1016" y="739"/>
                  </a:lnTo>
                  <a:lnTo>
                    <a:pt x="1011" y="760"/>
                  </a:lnTo>
                  <a:lnTo>
                    <a:pt x="1006" y="779"/>
                  </a:lnTo>
                  <a:lnTo>
                    <a:pt x="1004" y="795"/>
                  </a:lnTo>
                  <a:lnTo>
                    <a:pt x="1004" y="808"/>
                  </a:lnTo>
                  <a:lnTo>
                    <a:pt x="1007" y="827"/>
                  </a:lnTo>
                  <a:lnTo>
                    <a:pt x="1011" y="843"/>
                  </a:lnTo>
                  <a:lnTo>
                    <a:pt x="1017" y="855"/>
                  </a:lnTo>
                  <a:lnTo>
                    <a:pt x="1024" y="867"/>
                  </a:lnTo>
                  <a:lnTo>
                    <a:pt x="1034" y="880"/>
                  </a:lnTo>
                  <a:lnTo>
                    <a:pt x="1045" y="893"/>
                  </a:lnTo>
                  <a:lnTo>
                    <a:pt x="1058" y="904"/>
                  </a:lnTo>
                  <a:lnTo>
                    <a:pt x="1073" y="913"/>
                  </a:lnTo>
                  <a:lnTo>
                    <a:pt x="1087" y="918"/>
                  </a:lnTo>
                  <a:lnTo>
                    <a:pt x="1102" y="922"/>
                  </a:lnTo>
                  <a:lnTo>
                    <a:pt x="1117" y="924"/>
                  </a:lnTo>
                  <a:lnTo>
                    <a:pt x="1135" y="925"/>
                  </a:lnTo>
                  <a:lnTo>
                    <a:pt x="1153" y="924"/>
                  </a:lnTo>
                  <a:close/>
                </a:path>
              </a:pathLst>
            </a:custGeom>
            <a:gradFill rotWithShape="0">
              <a:gsLst>
                <a:gs pos="0">
                  <a:srgbClr val="009999"/>
                </a:gs>
                <a:gs pos="100000">
                  <a:srgbClr val="DCF1F1"/>
                </a:gs>
              </a:gsLst>
              <a:lin ang="18900000" scaled="1"/>
            </a:gra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1623" y="2803"/>
              <a:ext cx="11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s-ES_tradnl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Objetivos</a:t>
              </a:r>
            </a:p>
          </p:txBody>
        </p:sp>
      </p:grp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3711575" y="3201988"/>
            <a:ext cx="1622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ES_tradnl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Valores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VALORES HPTU verdad"/>
          <p:cNvPicPr>
            <a:picLocks noChangeAspect="1" noChangeArrowheads="1"/>
          </p:cNvPicPr>
          <p:nvPr/>
        </p:nvPicPr>
        <p:blipFill>
          <a:blip r:embed="rId2"/>
          <a:srcRect l="64178" t="12511" r="10489" b="23726"/>
          <a:stretch>
            <a:fillRect/>
          </a:stretch>
        </p:blipFill>
        <p:spPr bwMode="auto">
          <a:xfrm>
            <a:off x="1042988" y="620713"/>
            <a:ext cx="30003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3" descr="Transfusio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500063"/>
            <a:ext cx="2095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jesu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3071813"/>
            <a:ext cx="25717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7" name="Oval 7"/>
          <p:cNvSpPr>
            <a:spLocks noChangeArrowheads="1"/>
          </p:cNvSpPr>
          <p:nvPr/>
        </p:nvSpPr>
        <p:spPr bwMode="auto">
          <a:xfrm>
            <a:off x="3878263" y="1179513"/>
            <a:ext cx="3836987" cy="963612"/>
          </a:xfrm>
          <a:prstGeom prst="ellipse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Participación activa </a:t>
            </a:r>
          </a:p>
          <a:p>
            <a:pPr algn="ctr">
              <a:defRPr/>
            </a:pPr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de la dirección</a:t>
            </a:r>
          </a:p>
        </p:txBody>
      </p:sp>
      <p:grpSp>
        <p:nvGrpSpPr>
          <p:cNvPr id="46082" name="Group 14"/>
          <p:cNvGrpSpPr>
            <a:grpSpLocks/>
          </p:cNvGrpSpPr>
          <p:nvPr/>
        </p:nvGrpSpPr>
        <p:grpSpPr bwMode="auto">
          <a:xfrm>
            <a:off x="1857375" y="3571875"/>
            <a:ext cx="1655763" cy="2376488"/>
            <a:chOff x="287338" y="3573463"/>
            <a:chExt cx="1655762" cy="2376487"/>
          </a:xfrm>
        </p:grpSpPr>
        <p:sp>
          <p:nvSpPr>
            <p:cNvPr id="46094" name="AutoShape 11"/>
            <p:cNvSpPr>
              <a:spLocks noChangeArrowheads="1"/>
            </p:cNvSpPr>
            <p:nvPr/>
          </p:nvSpPr>
          <p:spPr bwMode="auto">
            <a:xfrm>
              <a:off x="287338" y="4005263"/>
              <a:ext cx="1655762" cy="1944687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>
              <a:prstShdw prst="shdw17" dist="17961" dir="2700000">
                <a:srgbClr val="001F3D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r>
                <a:rPr lang="es-ES" sz="1200" b="1"/>
                <a:t>Hacia donde va</a:t>
              </a:r>
            </a:p>
            <a:p>
              <a:pPr algn="ctr"/>
              <a:r>
                <a:rPr lang="es-ES" sz="1200" b="1"/>
                <a:t>Cuál es su camino</a:t>
              </a:r>
            </a:p>
            <a:p>
              <a:pPr algn="ctr"/>
              <a:r>
                <a:rPr lang="es-ES" sz="1200" b="1"/>
                <a:t>Cómo lograr la Visión</a:t>
              </a:r>
            </a:p>
          </p:txBody>
        </p:sp>
        <p:sp>
          <p:nvSpPr>
            <p:cNvPr id="3645452" name="Text Box 12"/>
            <p:cNvSpPr txBox="1">
              <a:spLocks noChangeArrowheads="1"/>
            </p:cNvSpPr>
            <p:nvPr/>
          </p:nvSpPr>
          <p:spPr bwMode="auto">
            <a:xfrm>
              <a:off x="561976" y="3573463"/>
              <a:ext cx="115252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24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Misión</a:t>
              </a:r>
              <a:endParaRPr lang="es-E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grpSp>
        <p:nvGrpSpPr>
          <p:cNvPr id="46083" name="Group 13"/>
          <p:cNvGrpSpPr>
            <a:grpSpLocks/>
          </p:cNvGrpSpPr>
          <p:nvPr/>
        </p:nvGrpSpPr>
        <p:grpSpPr bwMode="auto">
          <a:xfrm>
            <a:off x="285750" y="3573463"/>
            <a:ext cx="1441450" cy="2376487"/>
            <a:chOff x="2087563" y="3573463"/>
            <a:chExt cx="1441450" cy="2376487"/>
          </a:xfrm>
        </p:grpSpPr>
        <p:sp>
          <p:nvSpPr>
            <p:cNvPr id="46092" name="AutoShape 13"/>
            <p:cNvSpPr>
              <a:spLocks noChangeArrowheads="1"/>
            </p:cNvSpPr>
            <p:nvPr/>
          </p:nvSpPr>
          <p:spPr bwMode="auto">
            <a:xfrm>
              <a:off x="2087563" y="4005263"/>
              <a:ext cx="1441450" cy="1944687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>
              <a:prstShdw prst="shdw17" dist="17961" dir="2700000">
                <a:srgbClr val="001F3D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just"/>
              <a:r>
                <a:rPr lang="es-MX" sz="1200" b="1"/>
                <a:t>A dónde quiere </a:t>
              </a:r>
            </a:p>
            <a:p>
              <a:pPr algn="just"/>
              <a:r>
                <a:rPr lang="es-MX" sz="1200" b="1"/>
                <a:t>llegar, </a:t>
              </a:r>
            </a:p>
            <a:p>
              <a:pPr algn="just"/>
              <a:r>
                <a:rPr lang="es-MX" sz="1200" b="1"/>
                <a:t>Cuál es la meta</a:t>
              </a:r>
            </a:p>
            <a:p>
              <a:pPr algn="just"/>
              <a:r>
                <a:rPr lang="es-MX" sz="1200" b="1"/>
                <a:t>Cuál es su sueño</a:t>
              </a:r>
            </a:p>
            <a:p>
              <a:pPr algn="just"/>
              <a:endParaRPr lang="es-ES" sz="1200" b="1"/>
            </a:p>
          </p:txBody>
        </p:sp>
        <p:sp>
          <p:nvSpPr>
            <p:cNvPr id="3645454" name="Text Box 14"/>
            <p:cNvSpPr txBox="1">
              <a:spLocks noChangeArrowheads="1"/>
            </p:cNvSpPr>
            <p:nvPr/>
          </p:nvSpPr>
          <p:spPr bwMode="auto">
            <a:xfrm>
              <a:off x="2303463" y="3573463"/>
              <a:ext cx="1152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24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Visión</a:t>
              </a:r>
              <a:endParaRPr lang="es-E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sp>
        <p:nvSpPr>
          <p:cNvPr id="46084" name="AutoShape 15"/>
          <p:cNvSpPr>
            <a:spLocks noChangeArrowheads="1"/>
          </p:cNvSpPr>
          <p:nvPr/>
        </p:nvSpPr>
        <p:spPr bwMode="auto">
          <a:xfrm>
            <a:off x="3671888" y="4005263"/>
            <a:ext cx="2016125" cy="194468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rgbClr val="003366"/>
            </a:solidFill>
            <a:round/>
            <a:headEnd/>
            <a:tailEnd/>
          </a:ln>
          <a:effectLst>
            <a:prstShdw prst="shdw17" dist="17961" dir="2700000">
              <a:srgbClr val="001F3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buFont typeface="Arial" charset="0"/>
              <a:buChar char="•"/>
            </a:pPr>
            <a:r>
              <a:rPr lang="es-MX" sz="1200" b="1"/>
              <a:t> Qué quiere ser</a:t>
            </a:r>
          </a:p>
          <a:p>
            <a:pPr algn="ctr">
              <a:buFont typeface="Arial" charset="0"/>
              <a:buChar char="•"/>
            </a:pPr>
            <a:r>
              <a:rPr lang="es-MX" sz="1200" b="1"/>
              <a:t>  Grado de complejidad, </a:t>
            </a:r>
          </a:p>
          <a:p>
            <a:pPr algn="ctr">
              <a:buFont typeface="Arial" charset="0"/>
              <a:buChar char="•"/>
            </a:pPr>
            <a:r>
              <a:rPr lang="es-MX" sz="1200" b="1"/>
              <a:t> Cómo trabajar para lograr</a:t>
            </a:r>
          </a:p>
          <a:p>
            <a:pPr algn="ctr"/>
            <a:r>
              <a:rPr lang="es-MX" sz="1200" b="1"/>
              <a:t>la Misión y la Visión</a:t>
            </a:r>
          </a:p>
          <a:p>
            <a:pPr algn="ctr">
              <a:buFont typeface="Arial" charset="0"/>
              <a:buChar char="•"/>
            </a:pPr>
            <a:r>
              <a:rPr lang="es-MX" sz="1200" b="1"/>
              <a:t> Fundamentos de trabajo</a:t>
            </a:r>
          </a:p>
          <a:p>
            <a:pPr algn="ctr"/>
            <a:r>
              <a:rPr lang="es-MX" sz="1200" b="1"/>
              <a:t>interdisciplinario</a:t>
            </a:r>
            <a:endParaRPr lang="es-ES" sz="1200" b="1"/>
          </a:p>
        </p:txBody>
      </p:sp>
      <p:sp>
        <p:nvSpPr>
          <p:cNvPr id="3645456" name="Text Box 16"/>
          <p:cNvSpPr txBox="1">
            <a:spLocks noChangeArrowheads="1"/>
          </p:cNvSpPr>
          <p:nvPr/>
        </p:nvSpPr>
        <p:spPr bwMode="auto">
          <a:xfrm>
            <a:off x="3600450" y="3284538"/>
            <a:ext cx="2087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Propuesta de valor</a:t>
            </a:r>
            <a:endParaRPr lang="es-ES" sz="2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46086" name="AutoShape 17"/>
          <p:cNvSpPr>
            <a:spLocks noChangeArrowheads="1"/>
          </p:cNvSpPr>
          <p:nvPr/>
        </p:nvSpPr>
        <p:spPr bwMode="auto">
          <a:xfrm>
            <a:off x="5832475" y="4005263"/>
            <a:ext cx="1441450" cy="194468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rgbClr val="003366"/>
            </a:solidFill>
            <a:round/>
            <a:headEnd/>
            <a:tailEnd/>
          </a:ln>
          <a:effectLst>
            <a:prstShdw prst="shdw17" dist="17961" dir="2700000">
              <a:srgbClr val="001F3D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s-MX" sz="1200" b="1"/>
              <a:t>“Un Banco con</a:t>
            </a:r>
          </a:p>
          <a:p>
            <a:pPr algn="ctr"/>
            <a:r>
              <a:rPr lang="es-MX" sz="1200" b="1"/>
              <a:t>alma, donde</a:t>
            </a:r>
          </a:p>
          <a:p>
            <a:pPr algn="ctr"/>
            <a:r>
              <a:rPr lang="es-MX" sz="1200" b="1"/>
              <a:t>algunos dan</a:t>
            </a:r>
          </a:p>
          <a:p>
            <a:pPr algn="ctr"/>
            <a:r>
              <a:rPr lang="es-MX" sz="1200" b="1"/>
              <a:t>más pero </a:t>
            </a:r>
          </a:p>
          <a:p>
            <a:pPr algn="ctr"/>
            <a:r>
              <a:rPr lang="es-MX" sz="1200" b="1"/>
              <a:t>ninguno</a:t>
            </a:r>
          </a:p>
          <a:p>
            <a:pPr algn="ctr"/>
            <a:r>
              <a:rPr lang="es-MX" sz="1200" b="1"/>
              <a:t>recibe menos*</a:t>
            </a:r>
            <a:endParaRPr lang="es-ES" sz="1200" b="1"/>
          </a:p>
        </p:txBody>
      </p:sp>
      <p:sp>
        <p:nvSpPr>
          <p:cNvPr id="3645458" name="Text Box 18"/>
          <p:cNvSpPr txBox="1">
            <a:spLocks noChangeArrowheads="1"/>
          </p:cNvSpPr>
          <p:nvPr/>
        </p:nvSpPr>
        <p:spPr bwMode="auto">
          <a:xfrm>
            <a:off x="6048375" y="357346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Lema</a:t>
            </a:r>
            <a:endParaRPr lang="es-ES" sz="2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46088" name="AutoShape 19"/>
          <p:cNvSpPr>
            <a:spLocks noChangeArrowheads="1"/>
          </p:cNvSpPr>
          <p:nvPr/>
        </p:nvSpPr>
        <p:spPr bwMode="auto">
          <a:xfrm>
            <a:off x="7415213" y="4005263"/>
            <a:ext cx="1441450" cy="194468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rgbClr val="003366"/>
            </a:solidFill>
            <a:round/>
            <a:headEnd/>
            <a:tailEnd/>
          </a:ln>
          <a:effectLst>
            <a:prstShdw prst="shdw17" dist="17961" dir="2700000">
              <a:srgbClr val="001F3D">
                <a:alpha val="50000"/>
              </a:srgbClr>
            </a:prstShdw>
          </a:effectLst>
        </p:spPr>
        <p:txBody>
          <a:bodyPr wrap="none" anchor="ctr"/>
          <a:lstStyle/>
          <a:p>
            <a:r>
              <a:rPr lang="es-MX" sz="1400" b="1"/>
              <a:t>V</a:t>
            </a:r>
            <a:r>
              <a:rPr lang="es-MX" sz="1200" b="1"/>
              <a:t>erdad</a:t>
            </a:r>
          </a:p>
          <a:p>
            <a:r>
              <a:rPr lang="es-MX" sz="1400" b="1"/>
              <a:t>A</a:t>
            </a:r>
            <a:r>
              <a:rPr lang="es-MX" sz="1200" b="1"/>
              <a:t>mor</a:t>
            </a:r>
          </a:p>
          <a:p>
            <a:r>
              <a:rPr lang="es-MX" sz="1400" b="1"/>
              <a:t>L</a:t>
            </a:r>
            <a:r>
              <a:rPr lang="es-MX" sz="1200" b="1"/>
              <a:t>iderazgo</a:t>
            </a:r>
          </a:p>
          <a:p>
            <a:r>
              <a:rPr lang="es-MX" sz="1400" b="1"/>
              <a:t>O</a:t>
            </a:r>
            <a:r>
              <a:rPr lang="es-MX" sz="1200" b="1"/>
              <a:t>rden</a:t>
            </a:r>
          </a:p>
          <a:p>
            <a:r>
              <a:rPr lang="es-MX" sz="1400" b="1"/>
              <a:t>R</a:t>
            </a:r>
            <a:r>
              <a:rPr lang="es-MX" sz="1200" b="1"/>
              <a:t>espeto</a:t>
            </a:r>
          </a:p>
          <a:p>
            <a:r>
              <a:rPr lang="es-MX" sz="1400" b="1"/>
              <a:t>E</a:t>
            </a:r>
            <a:r>
              <a:rPr lang="es-MX" sz="1200" b="1"/>
              <a:t>quidad</a:t>
            </a:r>
          </a:p>
          <a:p>
            <a:r>
              <a:rPr lang="es-MX" sz="1400" b="1"/>
              <a:t>S</a:t>
            </a:r>
            <a:r>
              <a:rPr lang="es-MX" sz="1200" b="1"/>
              <a:t>olidaridad</a:t>
            </a:r>
            <a:endParaRPr lang="es-ES" sz="1200" b="1"/>
          </a:p>
        </p:txBody>
      </p:sp>
      <p:sp>
        <p:nvSpPr>
          <p:cNvPr id="3645460" name="Text Box 20"/>
          <p:cNvSpPr txBox="1">
            <a:spLocks noChangeArrowheads="1"/>
          </p:cNvSpPr>
          <p:nvPr/>
        </p:nvSpPr>
        <p:spPr bwMode="auto">
          <a:xfrm>
            <a:off x="7559675" y="3573463"/>
            <a:ext cx="140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Valores</a:t>
            </a:r>
            <a:endParaRPr lang="es-ES" sz="2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46090" name="Picture 19" descr="14989-caucasian-business-m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500063"/>
            <a:ext cx="16764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330950" y="6416675"/>
            <a:ext cx="2813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Hospital Pablo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Tobón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Uribe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Medellín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Col.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84213" y="333375"/>
            <a:ext cx="2492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2000" b="1">
                <a:solidFill>
                  <a:srgbClr val="002A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Trabajo en equipo</a:t>
            </a:r>
            <a:endParaRPr lang="es-ES" sz="2000" b="1">
              <a:solidFill>
                <a:srgbClr val="002A5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57158" y="1397000"/>
          <a:ext cx="62865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357686" y="1785926"/>
          <a:ext cx="4214842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2500298" y="571480"/>
          <a:ext cx="3143272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285984" y="4000504"/>
          <a:ext cx="4429156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950" y="2473325"/>
            <a:ext cx="1690688" cy="307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REFRIGERACIÓN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7950" y="4005263"/>
            <a:ext cx="1530350" cy="307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CONGELACIÓN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5788" y="4572000"/>
            <a:ext cx="1177925" cy="307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AGITACIÓN</a:t>
            </a:r>
          </a:p>
        </p:txBody>
      </p:sp>
      <p:cxnSp>
        <p:nvCxnSpPr>
          <p:cNvPr id="22" name="Straight Connector 21"/>
          <p:cNvCxnSpPr>
            <a:stCxn id="8" idx="2"/>
          </p:cNvCxnSpPr>
          <p:nvPr/>
        </p:nvCxnSpPr>
        <p:spPr>
          <a:xfrm rot="16200000" flipH="1">
            <a:off x="1034256" y="2699544"/>
            <a:ext cx="360363" cy="523875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0"/>
          </p:cNvCxnSpPr>
          <p:nvPr/>
        </p:nvCxnSpPr>
        <p:spPr>
          <a:xfrm rot="5400000" flipH="1" flipV="1">
            <a:off x="994568" y="3523457"/>
            <a:ext cx="360363" cy="60325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3"/>
          </p:cNvCxnSpPr>
          <p:nvPr/>
        </p:nvCxnSpPr>
        <p:spPr>
          <a:xfrm flipV="1">
            <a:off x="1763713" y="4005263"/>
            <a:ext cx="287337" cy="720725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3100" y="428625"/>
            <a:ext cx="8382000" cy="1381125"/>
            <a:chOff x="288" y="138"/>
            <a:chExt cx="5280" cy="870"/>
          </a:xfrm>
        </p:grpSpPr>
        <p:grpSp>
          <p:nvGrpSpPr>
            <p:cNvPr id="48140" name="Group 9"/>
            <p:cNvGrpSpPr>
              <a:grpSpLocks/>
            </p:cNvGrpSpPr>
            <p:nvPr/>
          </p:nvGrpSpPr>
          <p:grpSpPr bwMode="auto">
            <a:xfrm>
              <a:off x="336" y="138"/>
              <a:ext cx="3646" cy="204"/>
              <a:chOff x="336" y="138"/>
              <a:chExt cx="3646" cy="204"/>
            </a:xfrm>
          </p:grpSpPr>
          <p:sp>
            <p:nvSpPr>
              <p:cNvPr id="48145" name="Rectangle 10"/>
              <p:cNvSpPr>
                <a:spLocks noChangeArrowheads="1"/>
              </p:cNvSpPr>
              <p:nvPr/>
            </p:nvSpPr>
            <p:spPr bwMode="auto">
              <a:xfrm rot="5400000">
                <a:off x="2582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 rot="5400000">
                <a:off x="499" y="-17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>
                  <a:defRPr/>
                </a:pPr>
                <a:endParaRPr lang="es-CO">
                  <a:solidFill>
                    <a:srgbClr val="CC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48147" name="Rectangle 14"/>
              <p:cNvSpPr>
                <a:spLocks noChangeArrowheads="1"/>
              </p:cNvSpPr>
              <p:nvPr/>
            </p:nvSpPr>
            <p:spPr bwMode="auto">
              <a:xfrm rot="5400000">
                <a:off x="3624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48148" name="Rectangle 15"/>
              <p:cNvSpPr>
                <a:spLocks noChangeArrowheads="1"/>
              </p:cNvSpPr>
              <p:nvPr/>
            </p:nvSpPr>
            <p:spPr bwMode="auto">
              <a:xfrm rot="5400000">
                <a:off x="3103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48149" name="Rectangle 16"/>
              <p:cNvSpPr>
                <a:spLocks noChangeArrowheads="1"/>
              </p:cNvSpPr>
              <p:nvPr/>
            </p:nvSpPr>
            <p:spPr bwMode="auto">
              <a:xfrm rot="5400000">
                <a:off x="2061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48150" name="Rectangle 17"/>
              <p:cNvSpPr>
                <a:spLocks noChangeArrowheads="1"/>
              </p:cNvSpPr>
              <p:nvPr/>
            </p:nvSpPr>
            <p:spPr bwMode="auto">
              <a:xfrm rot="5400000">
                <a:off x="1536" y="-21"/>
                <a:ext cx="204" cy="522"/>
              </a:xfrm>
              <a:prstGeom prst="rect">
                <a:avLst/>
              </a:prstGeom>
              <a:gradFill rotWithShape="0">
                <a:gsLst>
                  <a:gs pos="0">
                    <a:srgbClr val="FFD28F"/>
                  </a:gs>
                  <a:gs pos="50000">
                    <a:srgbClr val="FF9900"/>
                  </a:gs>
                  <a:gs pos="100000">
                    <a:srgbClr val="FFD28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48151" name="Rectangle 18"/>
              <p:cNvSpPr>
                <a:spLocks noChangeArrowheads="1"/>
              </p:cNvSpPr>
              <p:nvPr/>
            </p:nvSpPr>
            <p:spPr bwMode="auto">
              <a:xfrm rot="5400000">
                <a:off x="1020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48141" name="Group 20"/>
            <p:cNvGrpSpPr>
              <a:grpSpLocks/>
            </p:cNvGrpSpPr>
            <p:nvPr/>
          </p:nvGrpSpPr>
          <p:grpSpPr bwMode="auto">
            <a:xfrm>
              <a:off x="288" y="480"/>
              <a:ext cx="5280" cy="528"/>
              <a:chOff x="288" y="480"/>
              <a:chExt cx="5280" cy="528"/>
            </a:xfrm>
          </p:grpSpPr>
          <p:sp>
            <p:nvSpPr>
              <p:cNvPr id="48142" name="Rectangle 21"/>
              <p:cNvSpPr>
                <a:spLocks noChangeArrowheads="1"/>
              </p:cNvSpPr>
              <p:nvPr/>
            </p:nvSpPr>
            <p:spPr bwMode="auto">
              <a:xfrm rot="5400000">
                <a:off x="284" y="484"/>
                <a:ext cx="528" cy="520"/>
              </a:xfrm>
              <a:prstGeom prst="rect">
                <a:avLst/>
              </a:prstGeom>
              <a:gradFill rotWithShape="0">
                <a:gsLst>
                  <a:gs pos="0">
                    <a:srgbClr val="FFD28F"/>
                  </a:gs>
                  <a:gs pos="50000">
                    <a:srgbClr val="FF9900"/>
                  </a:gs>
                  <a:gs pos="100000">
                    <a:srgbClr val="FFD28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6" name="Text Box 22"/>
              <p:cNvSpPr txBox="1">
                <a:spLocks noChangeArrowheads="1"/>
              </p:cNvSpPr>
              <p:nvPr/>
            </p:nvSpPr>
            <p:spPr bwMode="auto">
              <a:xfrm>
                <a:off x="375" y="601"/>
                <a:ext cx="62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s-ES_tradnl" sz="3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3.</a:t>
                </a:r>
              </a:p>
            </p:txBody>
          </p:sp>
          <p:sp>
            <p:nvSpPr>
              <p:cNvPr id="7" name="Rectangle 23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4800" cy="528"/>
              </a:xfrm>
              <a:prstGeom prst="rect">
                <a:avLst/>
              </a:prstGeom>
              <a:gradFill rotWithShape="0">
                <a:gsLst>
                  <a:gs pos="0">
                    <a:srgbClr val="FF9900">
                      <a:gamma/>
                      <a:tint val="43922"/>
                      <a:invGamma/>
                    </a:srgbClr>
                  </a:gs>
                  <a:gs pos="50000">
                    <a:srgbClr val="FF9900"/>
                  </a:gs>
                  <a:gs pos="100000">
                    <a:srgbClr val="FF9900">
                      <a:gamma/>
                      <a:tint val="43922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s-ES_tradnl" sz="3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PARTICIPACIÓN DEL PERSONAL</a:t>
                </a:r>
              </a:p>
            </p:txBody>
          </p:sp>
        </p:grpSp>
      </p:grpSp>
      <p:sp>
        <p:nvSpPr>
          <p:cNvPr id="48130" name="Rectangle 14"/>
          <p:cNvSpPr>
            <a:spLocks noChangeArrowheads="1"/>
          </p:cNvSpPr>
          <p:nvPr/>
        </p:nvSpPr>
        <p:spPr bwMode="auto">
          <a:xfrm rot="5400000">
            <a:off x="6796882" y="177006"/>
            <a:ext cx="311150" cy="82708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4103688" y="2052638"/>
            <a:ext cx="40687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El empleado es parte del</a:t>
            </a:r>
          </a:p>
          <a:p>
            <a:pPr eaLnBrk="0" hangingPunct="0">
              <a:defRPr/>
            </a:pPr>
            <a:r>
              <a:rPr lang="es-ES_tradnl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proceso</a:t>
            </a:r>
          </a:p>
        </p:txBody>
      </p:sp>
      <p:sp>
        <p:nvSpPr>
          <p:cNvPr id="48132" name="AutoShape 27"/>
          <p:cNvSpPr>
            <a:spLocks noChangeArrowheads="1"/>
          </p:cNvSpPr>
          <p:nvPr/>
        </p:nvSpPr>
        <p:spPr bwMode="auto">
          <a:xfrm>
            <a:off x="5334000" y="2994025"/>
            <a:ext cx="1143000" cy="1447800"/>
          </a:xfrm>
          <a:prstGeom prst="upDownArrow">
            <a:avLst>
              <a:gd name="adj1" fmla="val 50000"/>
              <a:gd name="adj2" fmla="val 25333"/>
            </a:avLst>
          </a:prstGeom>
          <a:gradFill rotWithShape="0">
            <a:gsLst>
              <a:gs pos="0">
                <a:srgbClr val="339933"/>
              </a:gs>
              <a:gs pos="50000">
                <a:srgbClr val="91C891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grpSp>
        <p:nvGrpSpPr>
          <p:cNvPr id="48133" name="Group 28"/>
          <p:cNvGrpSpPr>
            <a:grpSpLocks/>
          </p:cNvGrpSpPr>
          <p:nvPr/>
        </p:nvGrpSpPr>
        <p:grpSpPr bwMode="auto">
          <a:xfrm>
            <a:off x="3835400" y="4594225"/>
            <a:ext cx="4724400" cy="685800"/>
            <a:chOff x="2256" y="2832"/>
            <a:chExt cx="2976" cy="432"/>
          </a:xfrm>
        </p:grpSpPr>
        <p:sp>
          <p:nvSpPr>
            <p:cNvPr id="48138" name="AutoShape 29"/>
            <p:cNvSpPr>
              <a:spLocks noChangeArrowheads="1"/>
            </p:cNvSpPr>
            <p:nvPr/>
          </p:nvSpPr>
          <p:spPr bwMode="auto">
            <a:xfrm>
              <a:off x="2256" y="2832"/>
              <a:ext cx="2976" cy="43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66"/>
                </a:gs>
                <a:gs pos="50000">
                  <a:srgbClr val="FFE9BC"/>
                </a:gs>
                <a:gs pos="100000">
                  <a:srgbClr val="FFCC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2491" y="2832"/>
              <a:ext cx="258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s-ES_tradnl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  <a:cs typeface="+mn-cs"/>
                </a:rPr>
                <a:t>Manejarlo y mejorarlo</a:t>
              </a:r>
              <a:endParaRPr lang="es-ES_tradnl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endParaRP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250825" y="4770438"/>
            <a:ext cx="8301038" cy="1373187"/>
            <a:chOff x="240" y="3151"/>
            <a:chExt cx="5229" cy="865"/>
          </a:xfrm>
        </p:grpSpPr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240" y="3151"/>
              <a:ext cx="1583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s-ES_tradnl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Integración</a:t>
              </a:r>
            </a:p>
            <a:p>
              <a:pPr eaLnBrk="0" hangingPunct="0">
                <a:defRPr/>
              </a:pPr>
              <a:r>
                <a:rPr lang="es-ES_tradnl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Participación</a:t>
              </a:r>
            </a:p>
            <a:p>
              <a:pPr eaLnBrk="0" hangingPunct="0">
                <a:defRPr/>
              </a:pPr>
              <a:r>
                <a:rPr lang="es-ES_tradnl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Competencia</a:t>
              </a:r>
            </a:p>
          </p:txBody>
        </p:sp>
        <p:sp>
          <p:nvSpPr>
            <p:cNvPr id="28" name="Text Box 33"/>
            <p:cNvSpPr txBox="1">
              <a:spLocks noChangeArrowheads="1"/>
            </p:cNvSpPr>
            <p:nvPr/>
          </p:nvSpPr>
          <p:spPr bwMode="auto">
            <a:xfrm>
              <a:off x="2566" y="3461"/>
              <a:ext cx="290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s-ES_tradnl" sz="280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SOLUCIÓN DE PROBLEMAS</a:t>
              </a:r>
              <a:r>
                <a:rPr lang="es-ES_tradnl" sz="320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 </a:t>
              </a:r>
            </a:p>
          </p:txBody>
        </p:sp>
      </p:grpSp>
      <p:pic>
        <p:nvPicPr>
          <p:cNvPr id="48135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33600"/>
            <a:ext cx="3311525" cy="2093913"/>
          </a:xfrm>
          <a:prstGeom prst="rect">
            <a:avLst/>
          </a:prstGeom>
          <a:solidFill>
            <a:srgbClr val="FFFFCC"/>
          </a:solidFill>
          <a:ln w="38100">
            <a:solidFill>
              <a:srgbClr val="1D397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95288" y="447675"/>
            <a:ext cx="8569325" cy="604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s-ES_tradnl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“Toda institución es reflejo de quienes la integran...”</a:t>
            </a:r>
          </a:p>
        </p:txBody>
      </p:sp>
      <p:pic>
        <p:nvPicPr>
          <p:cNvPr id="491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4346575" cy="337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076825" y="2781300"/>
            <a:ext cx="3779838" cy="315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s-ES_tradnl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“La </a:t>
            </a:r>
            <a:r>
              <a:rPr lang="es-ES_tradnl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calidad de los servicios de toda institución</a:t>
            </a:r>
            <a:r>
              <a:rPr lang="es-ES_tradnl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es-ES_tradnl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depende</a:t>
            </a:r>
            <a:r>
              <a:rPr lang="es-ES_tradnl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de la capacidad, de la preparación y del </a:t>
            </a:r>
            <a:r>
              <a:rPr lang="es-ES_tradnl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MEJORAMIENTO CONTINUO</a:t>
            </a:r>
            <a:r>
              <a:rPr lang="es-ES_tradnl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de </a:t>
            </a:r>
            <a:r>
              <a:rPr lang="es-ES_tradnl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las personas que en él sirven</a:t>
            </a:r>
            <a:r>
              <a:rPr lang="es-ES_tradnl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971550" y="317500"/>
            <a:ext cx="4751388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800">
                <a:solidFill>
                  <a:srgbClr val="0023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Elección y vinculación de personal  </a:t>
            </a:r>
            <a:endParaRPr lang="es-ES" sz="2800">
              <a:solidFill>
                <a:srgbClr val="00234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468313" y="1341438"/>
            <a:ext cx="7993062" cy="1844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2400">
                <a:latin typeface="Tahoma" pitchFamily="34" charset="0"/>
              </a:rPr>
              <a:t>“Elegir la persona </a:t>
            </a:r>
            <a:r>
              <a:rPr lang="es-ES" sz="2400">
                <a:solidFill>
                  <a:srgbClr val="0000FF"/>
                </a:solidFill>
                <a:latin typeface="Tahoma" pitchFamily="34" charset="0"/>
              </a:rPr>
              <a:t>idónea para un cargo</a:t>
            </a:r>
            <a:r>
              <a:rPr lang="es-ES" sz="2400">
                <a:latin typeface="Tahoma" pitchFamily="34" charset="0"/>
              </a:rPr>
              <a:t>, de la manera más </a:t>
            </a:r>
            <a:r>
              <a:rPr lang="es-ES" sz="2400">
                <a:solidFill>
                  <a:srgbClr val="0000FF"/>
                </a:solidFill>
                <a:latin typeface="Tahoma" pitchFamily="34" charset="0"/>
              </a:rPr>
              <a:t>objetiva</a:t>
            </a:r>
            <a:r>
              <a:rPr lang="es-ES" sz="2400">
                <a:latin typeface="Tahoma" pitchFamily="34" charset="0"/>
              </a:rPr>
              <a:t>, con las competencias que garanticen un </a:t>
            </a:r>
            <a:r>
              <a:rPr lang="es-ES" sz="2400">
                <a:solidFill>
                  <a:srgbClr val="0000FF"/>
                </a:solidFill>
                <a:latin typeface="Tahoma" pitchFamily="34" charset="0"/>
              </a:rPr>
              <a:t>desempeño superior</a:t>
            </a:r>
            <a:r>
              <a:rPr lang="es-ES" sz="2400">
                <a:latin typeface="Tahoma" pitchFamily="34" charset="0"/>
              </a:rPr>
              <a:t> y la </a:t>
            </a:r>
            <a:r>
              <a:rPr lang="es-ES" sz="2400">
                <a:solidFill>
                  <a:srgbClr val="0000FF"/>
                </a:solidFill>
                <a:latin typeface="Tahoma" pitchFamily="34" charset="0"/>
              </a:rPr>
              <a:t>posibilidad de desarrollo</a:t>
            </a:r>
            <a:r>
              <a:rPr lang="es-ES" sz="2400">
                <a:latin typeface="Tahoma" pitchFamily="34" charset="0"/>
              </a:rPr>
              <a:t> a futuro tanto de la persona como de la institución”</a:t>
            </a:r>
          </a:p>
        </p:txBody>
      </p:sp>
      <p:sp>
        <p:nvSpPr>
          <p:cNvPr id="50179" name="Text Box 7"/>
          <p:cNvSpPr txBox="1">
            <a:spLocks noChangeArrowheads="1"/>
          </p:cNvSpPr>
          <p:nvPr/>
        </p:nvSpPr>
        <p:spPr bwMode="auto">
          <a:xfrm>
            <a:off x="3548063" y="4500563"/>
            <a:ext cx="4624387" cy="711200"/>
          </a:xfrm>
          <a:prstGeom prst="rect">
            <a:avLst/>
          </a:prstGeom>
          <a:solidFill>
            <a:srgbClr val="003366">
              <a:alpha val="2117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>
                <a:latin typeface="Tahoma" pitchFamily="34" charset="0"/>
              </a:rPr>
              <a:t>Modelo de gestión por competencias</a:t>
            </a:r>
            <a:endParaRPr lang="es-ES" sz="2000" b="1">
              <a:latin typeface="Tahoma" pitchFamily="34" charset="0"/>
            </a:endParaRPr>
          </a:p>
        </p:txBody>
      </p:sp>
      <p:pic>
        <p:nvPicPr>
          <p:cNvPr id="50180" name="Picture 5" descr="angel_438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" y="3286125"/>
            <a:ext cx="23749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81000" y="415925"/>
            <a:ext cx="8458200" cy="1370013"/>
            <a:chOff x="240" y="145"/>
            <a:chExt cx="5328" cy="863"/>
          </a:xfrm>
        </p:grpSpPr>
        <p:grpSp>
          <p:nvGrpSpPr>
            <p:cNvPr id="2102" name="Group 50"/>
            <p:cNvGrpSpPr>
              <a:grpSpLocks/>
            </p:cNvGrpSpPr>
            <p:nvPr/>
          </p:nvGrpSpPr>
          <p:grpSpPr bwMode="auto">
            <a:xfrm>
              <a:off x="336" y="145"/>
              <a:ext cx="4167" cy="196"/>
              <a:chOff x="336" y="145"/>
              <a:chExt cx="4167" cy="196"/>
            </a:xfrm>
          </p:grpSpPr>
          <p:sp>
            <p:nvSpPr>
              <p:cNvPr id="2107" name="Rectangle 51"/>
              <p:cNvSpPr>
                <a:spLocks noChangeArrowheads="1"/>
              </p:cNvSpPr>
              <p:nvPr/>
            </p:nvSpPr>
            <p:spPr bwMode="auto">
              <a:xfrm rot="5400000">
                <a:off x="2582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0" name="Rectangle 53"/>
              <p:cNvSpPr>
                <a:spLocks noChangeArrowheads="1"/>
              </p:cNvSpPr>
              <p:nvPr/>
            </p:nvSpPr>
            <p:spPr bwMode="auto">
              <a:xfrm rot="5400000">
                <a:off x="499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>
                  <a:defRPr/>
                </a:pPr>
                <a:endParaRPr lang="es-CO">
                  <a:solidFill>
                    <a:srgbClr val="CC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2109" name="Rectangle 54"/>
              <p:cNvSpPr>
                <a:spLocks noChangeArrowheads="1"/>
              </p:cNvSpPr>
              <p:nvPr/>
            </p:nvSpPr>
            <p:spPr bwMode="auto">
              <a:xfrm rot="5400000">
                <a:off x="4145" y="-17"/>
                <a:ext cx="196" cy="5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110" name="Rectangle 55"/>
              <p:cNvSpPr>
                <a:spLocks noChangeArrowheads="1"/>
              </p:cNvSpPr>
              <p:nvPr/>
            </p:nvSpPr>
            <p:spPr bwMode="auto">
              <a:xfrm rot="5400000">
                <a:off x="3624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111" name="Rectangle 56"/>
              <p:cNvSpPr>
                <a:spLocks noChangeArrowheads="1"/>
              </p:cNvSpPr>
              <p:nvPr/>
            </p:nvSpPr>
            <p:spPr bwMode="auto">
              <a:xfrm rot="5400000">
                <a:off x="3103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112" name="Rectangle 57"/>
              <p:cNvSpPr>
                <a:spLocks noChangeArrowheads="1"/>
              </p:cNvSpPr>
              <p:nvPr/>
            </p:nvSpPr>
            <p:spPr bwMode="auto">
              <a:xfrm rot="5400000">
                <a:off x="2061" y="-18"/>
                <a:ext cx="196" cy="521"/>
              </a:xfrm>
              <a:prstGeom prst="rect">
                <a:avLst/>
              </a:prstGeom>
              <a:gradFill rotWithShape="0">
                <a:gsLst>
                  <a:gs pos="0">
                    <a:srgbClr val="FF3300"/>
                  </a:gs>
                  <a:gs pos="50000">
                    <a:srgbClr val="FFA58F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113" name="Rectangle 58"/>
              <p:cNvSpPr>
                <a:spLocks noChangeArrowheads="1"/>
              </p:cNvSpPr>
              <p:nvPr/>
            </p:nvSpPr>
            <p:spPr bwMode="auto">
              <a:xfrm rot="5400000">
                <a:off x="1541" y="-17"/>
                <a:ext cx="196" cy="5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114" name="Rectangle 59"/>
              <p:cNvSpPr>
                <a:spLocks noChangeArrowheads="1"/>
              </p:cNvSpPr>
              <p:nvPr/>
            </p:nvSpPr>
            <p:spPr bwMode="auto">
              <a:xfrm rot="5400000">
                <a:off x="1020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2103" name="Group 61"/>
            <p:cNvGrpSpPr>
              <a:grpSpLocks/>
            </p:cNvGrpSpPr>
            <p:nvPr/>
          </p:nvGrpSpPr>
          <p:grpSpPr bwMode="auto">
            <a:xfrm>
              <a:off x="240" y="480"/>
              <a:ext cx="5328" cy="528"/>
              <a:chOff x="240" y="480"/>
              <a:chExt cx="5328" cy="528"/>
            </a:xfrm>
          </p:grpSpPr>
          <p:sp>
            <p:nvSpPr>
              <p:cNvPr id="2104" name="Rectangle 62"/>
              <p:cNvSpPr>
                <a:spLocks noChangeArrowheads="1"/>
              </p:cNvSpPr>
              <p:nvPr/>
            </p:nvSpPr>
            <p:spPr bwMode="auto">
              <a:xfrm rot="5400000">
                <a:off x="237" y="483"/>
                <a:ext cx="528" cy="521"/>
              </a:xfrm>
              <a:prstGeom prst="rect">
                <a:avLst/>
              </a:prstGeom>
              <a:gradFill rotWithShape="0">
                <a:gsLst>
                  <a:gs pos="0">
                    <a:srgbClr val="FF3300"/>
                  </a:gs>
                  <a:gs pos="50000">
                    <a:srgbClr val="FFA58F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6" name="Text Box 63"/>
              <p:cNvSpPr txBox="1">
                <a:spLocks noChangeArrowheads="1"/>
              </p:cNvSpPr>
              <p:nvPr/>
            </p:nvSpPr>
            <p:spPr bwMode="auto">
              <a:xfrm>
                <a:off x="336" y="576"/>
                <a:ext cx="62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s-ES_tradnl" sz="3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4.</a:t>
                </a:r>
              </a:p>
            </p:txBody>
          </p:sp>
          <p:sp>
            <p:nvSpPr>
              <p:cNvPr id="7" name="Rectangle 64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4800" cy="528"/>
              </a:xfrm>
              <a:prstGeom prst="rect">
                <a:avLst/>
              </a:prstGeom>
              <a:gradFill rotWithShape="0">
                <a:gsLst>
                  <a:gs pos="0">
                    <a:srgbClr val="FF3300"/>
                  </a:gs>
                  <a:gs pos="50000">
                    <a:srgbClr val="FF3300">
                      <a:gamma/>
                      <a:tint val="43922"/>
                      <a:invGamma/>
                    </a:srgbClr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s-ES_tradnl" sz="3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ENFOQUE BASADO EN PROCESOS</a:t>
                </a:r>
              </a:p>
            </p:txBody>
          </p:sp>
        </p:grp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765175" y="2601913"/>
            <a:ext cx="3657600" cy="2640012"/>
            <a:chOff x="384" y="1296"/>
            <a:chExt cx="2304" cy="1663"/>
          </a:xfrm>
        </p:grpSpPr>
        <p:grpSp>
          <p:nvGrpSpPr>
            <p:cNvPr id="2088" name="Group 25"/>
            <p:cNvGrpSpPr>
              <a:grpSpLocks/>
            </p:cNvGrpSpPr>
            <p:nvPr/>
          </p:nvGrpSpPr>
          <p:grpSpPr bwMode="auto">
            <a:xfrm>
              <a:off x="384" y="2112"/>
              <a:ext cx="801" cy="847"/>
              <a:chOff x="384" y="2592"/>
              <a:chExt cx="801" cy="847"/>
            </a:xfrm>
          </p:grpSpPr>
          <p:sp>
            <p:nvSpPr>
              <p:cNvPr id="2090" name="Freeform 26"/>
              <p:cNvSpPr>
                <a:spLocks/>
              </p:cNvSpPr>
              <p:nvPr/>
            </p:nvSpPr>
            <p:spPr bwMode="auto">
              <a:xfrm>
                <a:off x="384" y="2592"/>
                <a:ext cx="369" cy="847"/>
              </a:xfrm>
              <a:custGeom>
                <a:avLst/>
                <a:gdLst>
                  <a:gd name="T0" fmla="*/ 1 w 738"/>
                  <a:gd name="T1" fmla="*/ 0 h 1695"/>
                  <a:gd name="T2" fmla="*/ 1 w 738"/>
                  <a:gd name="T3" fmla="*/ 0 h 1695"/>
                  <a:gd name="T4" fmla="*/ 0 w 738"/>
                  <a:gd name="T5" fmla="*/ 0 h 1695"/>
                  <a:gd name="T6" fmla="*/ 0 w 738"/>
                  <a:gd name="T7" fmla="*/ 0 h 1695"/>
                  <a:gd name="T8" fmla="*/ 1 w 738"/>
                  <a:gd name="T9" fmla="*/ 0 h 1695"/>
                  <a:gd name="T10" fmla="*/ 1 w 738"/>
                  <a:gd name="T11" fmla="*/ 0 h 1695"/>
                  <a:gd name="T12" fmla="*/ 1 w 738"/>
                  <a:gd name="T13" fmla="*/ 0 h 1695"/>
                  <a:gd name="T14" fmla="*/ 1 w 738"/>
                  <a:gd name="T15" fmla="*/ 0 h 1695"/>
                  <a:gd name="T16" fmla="*/ 1 w 738"/>
                  <a:gd name="T17" fmla="*/ 0 h 1695"/>
                  <a:gd name="T18" fmla="*/ 1 w 738"/>
                  <a:gd name="T19" fmla="*/ 0 h 1695"/>
                  <a:gd name="T20" fmla="*/ 1 w 738"/>
                  <a:gd name="T21" fmla="*/ 0 h 1695"/>
                  <a:gd name="T22" fmla="*/ 1 w 738"/>
                  <a:gd name="T23" fmla="*/ 0 h 1695"/>
                  <a:gd name="T24" fmla="*/ 1 w 738"/>
                  <a:gd name="T25" fmla="*/ 0 h 1695"/>
                  <a:gd name="T26" fmla="*/ 1 w 738"/>
                  <a:gd name="T27" fmla="*/ 0 h 1695"/>
                  <a:gd name="T28" fmla="*/ 1 w 738"/>
                  <a:gd name="T29" fmla="*/ 0 h 1695"/>
                  <a:gd name="T30" fmla="*/ 1 w 738"/>
                  <a:gd name="T31" fmla="*/ 0 h 1695"/>
                  <a:gd name="T32" fmla="*/ 1 w 738"/>
                  <a:gd name="T33" fmla="*/ 0 h 1695"/>
                  <a:gd name="T34" fmla="*/ 1 w 738"/>
                  <a:gd name="T35" fmla="*/ 0 h 1695"/>
                  <a:gd name="T36" fmla="*/ 1 w 738"/>
                  <a:gd name="T37" fmla="*/ 0 h 1695"/>
                  <a:gd name="T38" fmla="*/ 1 w 738"/>
                  <a:gd name="T39" fmla="*/ 0 h 1695"/>
                  <a:gd name="T40" fmla="*/ 1 w 738"/>
                  <a:gd name="T41" fmla="*/ 0 h 16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8"/>
                  <a:gd name="T64" fmla="*/ 0 h 1695"/>
                  <a:gd name="T65" fmla="*/ 738 w 738"/>
                  <a:gd name="T66" fmla="*/ 1695 h 16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8" h="1695">
                    <a:moveTo>
                      <a:pt x="140" y="0"/>
                    </a:moveTo>
                    <a:lnTo>
                      <a:pt x="140" y="331"/>
                    </a:lnTo>
                    <a:lnTo>
                      <a:pt x="0" y="331"/>
                    </a:lnTo>
                    <a:lnTo>
                      <a:pt x="0" y="689"/>
                    </a:lnTo>
                    <a:lnTo>
                      <a:pt x="130" y="689"/>
                    </a:lnTo>
                    <a:lnTo>
                      <a:pt x="130" y="1001"/>
                    </a:lnTo>
                    <a:lnTo>
                      <a:pt x="28" y="1001"/>
                    </a:lnTo>
                    <a:lnTo>
                      <a:pt x="28" y="1360"/>
                    </a:lnTo>
                    <a:lnTo>
                      <a:pt x="76" y="1360"/>
                    </a:lnTo>
                    <a:lnTo>
                      <a:pt x="76" y="1695"/>
                    </a:lnTo>
                    <a:lnTo>
                      <a:pt x="674" y="1695"/>
                    </a:lnTo>
                    <a:lnTo>
                      <a:pt x="674" y="1335"/>
                    </a:lnTo>
                    <a:lnTo>
                      <a:pt x="625" y="1335"/>
                    </a:lnTo>
                    <a:lnTo>
                      <a:pt x="625" y="1030"/>
                    </a:lnTo>
                    <a:lnTo>
                      <a:pt x="728" y="1030"/>
                    </a:lnTo>
                    <a:lnTo>
                      <a:pt x="728" y="670"/>
                    </a:lnTo>
                    <a:lnTo>
                      <a:pt x="598" y="670"/>
                    </a:lnTo>
                    <a:lnTo>
                      <a:pt x="598" y="360"/>
                    </a:lnTo>
                    <a:lnTo>
                      <a:pt x="738" y="360"/>
                    </a:lnTo>
                    <a:lnTo>
                      <a:pt x="738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2091" name="Freeform 27"/>
              <p:cNvSpPr>
                <a:spLocks/>
              </p:cNvSpPr>
              <p:nvPr/>
            </p:nvSpPr>
            <p:spPr bwMode="auto">
              <a:xfrm>
                <a:off x="469" y="2607"/>
                <a:ext cx="270" cy="150"/>
              </a:xfrm>
              <a:custGeom>
                <a:avLst/>
                <a:gdLst>
                  <a:gd name="T0" fmla="*/ 1 w 539"/>
                  <a:gd name="T1" fmla="*/ 0 h 301"/>
                  <a:gd name="T2" fmla="*/ 1 w 539"/>
                  <a:gd name="T3" fmla="*/ 0 h 301"/>
                  <a:gd name="T4" fmla="*/ 1 w 539"/>
                  <a:gd name="T5" fmla="*/ 0 h 301"/>
                  <a:gd name="T6" fmla="*/ 1 w 539"/>
                  <a:gd name="T7" fmla="*/ 0 h 301"/>
                  <a:gd name="T8" fmla="*/ 0 w 539"/>
                  <a:gd name="T9" fmla="*/ 0 h 301"/>
                  <a:gd name="T10" fmla="*/ 0 w 539"/>
                  <a:gd name="T11" fmla="*/ 0 h 301"/>
                  <a:gd name="T12" fmla="*/ 1 w 539"/>
                  <a:gd name="T13" fmla="*/ 0 h 301"/>
                  <a:gd name="T14" fmla="*/ 1 w 539"/>
                  <a:gd name="T15" fmla="*/ 0 h 301"/>
                  <a:gd name="T16" fmla="*/ 1 w 539"/>
                  <a:gd name="T17" fmla="*/ 0 h 301"/>
                  <a:gd name="T18" fmla="*/ 1 w 539"/>
                  <a:gd name="T19" fmla="*/ 0 h 301"/>
                  <a:gd name="T20" fmla="*/ 1 w 539"/>
                  <a:gd name="T21" fmla="*/ 0 h 3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9"/>
                  <a:gd name="T34" fmla="*/ 0 h 301"/>
                  <a:gd name="T35" fmla="*/ 539 w 539"/>
                  <a:gd name="T36" fmla="*/ 301 h 3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9" h="301">
                    <a:moveTo>
                      <a:pt x="301" y="0"/>
                    </a:moveTo>
                    <a:lnTo>
                      <a:pt x="301" y="97"/>
                    </a:lnTo>
                    <a:lnTo>
                      <a:pt x="198" y="97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301"/>
                    </a:lnTo>
                    <a:lnTo>
                      <a:pt x="428" y="301"/>
                    </a:lnTo>
                    <a:lnTo>
                      <a:pt x="539" y="301"/>
                    </a:lnTo>
                    <a:lnTo>
                      <a:pt x="539" y="0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B577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2092" name="Freeform 28"/>
              <p:cNvSpPr>
                <a:spLocks/>
              </p:cNvSpPr>
              <p:nvPr/>
            </p:nvSpPr>
            <p:spPr bwMode="auto">
              <a:xfrm>
                <a:off x="398" y="2771"/>
                <a:ext cx="270" cy="150"/>
              </a:xfrm>
              <a:custGeom>
                <a:avLst/>
                <a:gdLst>
                  <a:gd name="T0" fmla="*/ 1 w 539"/>
                  <a:gd name="T1" fmla="*/ 0 h 300"/>
                  <a:gd name="T2" fmla="*/ 1 w 539"/>
                  <a:gd name="T3" fmla="*/ 1 h 300"/>
                  <a:gd name="T4" fmla="*/ 1 w 539"/>
                  <a:gd name="T5" fmla="*/ 1 h 300"/>
                  <a:gd name="T6" fmla="*/ 1 w 539"/>
                  <a:gd name="T7" fmla="*/ 0 h 300"/>
                  <a:gd name="T8" fmla="*/ 1 w 539"/>
                  <a:gd name="T9" fmla="*/ 0 h 300"/>
                  <a:gd name="T10" fmla="*/ 1 w 539"/>
                  <a:gd name="T11" fmla="*/ 0 h 300"/>
                  <a:gd name="T12" fmla="*/ 0 w 539"/>
                  <a:gd name="T13" fmla="*/ 0 h 300"/>
                  <a:gd name="T14" fmla="*/ 0 w 539"/>
                  <a:gd name="T15" fmla="*/ 1 h 300"/>
                  <a:gd name="T16" fmla="*/ 1 w 539"/>
                  <a:gd name="T17" fmla="*/ 1 h 300"/>
                  <a:gd name="T18" fmla="*/ 1 w 539"/>
                  <a:gd name="T19" fmla="*/ 0 h 300"/>
                  <a:gd name="T20" fmla="*/ 1 w 539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9"/>
                  <a:gd name="T34" fmla="*/ 0 h 300"/>
                  <a:gd name="T35" fmla="*/ 539 w 539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9" h="300">
                    <a:moveTo>
                      <a:pt x="320" y="0"/>
                    </a:moveTo>
                    <a:lnTo>
                      <a:pt x="320" y="127"/>
                    </a:lnTo>
                    <a:lnTo>
                      <a:pt x="216" y="127"/>
                    </a:lnTo>
                    <a:lnTo>
                      <a:pt x="216" y="0"/>
                    </a:lnTo>
                    <a:lnTo>
                      <a:pt x="111" y="0"/>
                    </a:lnTo>
                    <a:lnTo>
                      <a:pt x="0" y="0"/>
                    </a:lnTo>
                    <a:lnTo>
                      <a:pt x="0" y="300"/>
                    </a:lnTo>
                    <a:lnTo>
                      <a:pt x="539" y="300"/>
                    </a:lnTo>
                    <a:lnTo>
                      <a:pt x="539" y="0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B577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2093" name="Freeform 29"/>
              <p:cNvSpPr>
                <a:spLocks/>
              </p:cNvSpPr>
              <p:nvPr/>
            </p:nvSpPr>
            <p:spPr bwMode="auto">
              <a:xfrm>
                <a:off x="464" y="2941"/>
                <a:ext cx="269" cy="151"/>
              </a:xfrm>
              <a:custGeom>
                <a:avLst/>
                <a:gdLst>
                  <a:gd name="T0" fmla="*/ 0 w 539"/>
                  <a:gd name="T1" fmla="*/ 0 h 302"/>
                  <a:gd name="T2" fmla="*/ 0 w 539"/>
                  <a:gd name="T3" fmla="*/ 1 h 302"/>
                  <a:gd name="T4" fmla="*/ 0 w 539"/>
                  <a:gd name="T5" fmla="*/ 1 h 302"/>
                  <a:gd name="T6" fmla="*/ 0 w 539"/>
                  <a:gd name="T7" fmla="*/ 0 h 302"/>
                  <a:gd name="T8" fmla="*/ 0 w 539"/>
                  <a:gd name="T9" fmla="*/ 0 h 302"/>
                  <a:gd name="T10" fmla="*/ 0 w 539"/>
                  <a:gd name="T11" fmla="*/ 1 h 302"/>
                  <a:gd name="T12" fmla="*/ 0 w 539"/>
                  <a:gd name="T13" fmla="*/ 1 h 302"/>
                  <a:gd name="T14" fmla="*/ 0 w 539"/>
                  <a:gd name="T15" fmla="*/ 1 h 302"/>
                  <a:gd name="T16" fmla="*/ 0 w 539"/>
                  <a:gd name="T17" fmla="*/ 1 h 302"/>
                  <a:gd name="T18" fmla="*/ 0 w 539"/>
                  <a:gd name="T19" fmla="*/ 0 h 302"/>
                  <a:gd name="T20" fmla="*/ 0 w 539"/>
                  <a:gd name="T21" fmla="*/ 0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9"/>
                  <a:gd name="T34" fmla="*/ 0 h 302"/>
                  <a:gd name="T35" fmla="*/ 539 w 539"/>
                  <a:gd name="T36" fmla="*/ 302 h 3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9" h="302">
                    <a:moveTo>
                      <a:pt x="386" y="0"/>
                    </a:moveTo>
                    <a:lnTo>
                      <a:pt x="386" y="123"/>
                    </a:lnTo>
                    <a:lnTo>
                      <a:pt x="283" y="123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465" y="302"/>
                    </a:lnTo>
                    <a:lnTo>
                      <a:pt x="539" y="302"/>
                    </a:lnTo>
                    <a:lnTo>
                      <a:pt x="539" y="0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B577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2094" name="Freeform 30"/>
              <p:cNvSpPr>
                <a:spLocks/>
              </p:cNvSpPr>
              <p:nvPr/>
            </p:nvSpPr>
            <p:spPr bwMode="auto">
              <a:xfrm>
                <a:off x="413" y="3106"/>
                <a:ext cx="269" cy="150"/>
              </a:xfrm>
              <a:custGeom>
                <a:avLst/>
                <a:gdLst>
                  <a:gd name="T0" fmla="*/ 1 w 538"/>
                  <a:gd name="T1" fmla="*/ 0 h 300"/>
                  <a:gd name="T2" fmla="*/ 1 w 538"/>
                  <a:gd name="T3" fmla="*/ 1 h 300"/>
                  <a:gd name="T4" fmla="*/ 1 w 538"/>
                  <a:gd name="T5" fmla="*/ 1 h 300"/>
                  <a:gd name="T6" fmla="*/ 1 w 538"/>
                  <a:gd name="T7" fmla="*/ 0 h 300"/>
                  <a:gd name="T8" fmla="*/ 1 w 538"/>
                  <a:gd name="T9" fmla="*/ 0 h 300"/>
                  <a:gd name="T10" fmla="*/ 1 w 538"/>
                  <a:gd name="T11" fmla="*/ 0 h 300"/>
                  <a:gd name="T12" fmla="*/ 0 w 538"/>
                  <a:gd name="T13" fmla="*/ 0 h 300"/>
                  <a:gd name="T14" fmla="*/ 0 w 538"/>
                  <a:gd name="T15" fmla="*/ 1 h 300"/>
                  <a:gd name="T16" fmla="*/ 1 w 538"/>
                  <a:gd name="T17" fmla="*/ 1 h 300"/>
                  <a:gd name="T18" fmla="*/ 1 w 538"/>
                  <a:gd name="T19" fmla="*/ 0 h 300"/>
                  <a:gd name="T20" fmla="*/ 1 w 538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8"/>
                  <a:gd name="T34" fmla="*/ 0 h 300"/>
                  <a:gd name="T35" fmla="*/ 538 w 538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8" h="300">
                    <a:moveTo>
                      <a:pt x="319" y="0"/>
                    </a:moveTo>
                    <a:lnTo>
                      <a:pt x="319" y="100"/>
                    </a:lnTo>
                    <a:lnTo>
                      <a:pt x="215" y="100"/>
                    </a:lnTo>
                    <a:lnTo>
                      <a:pt x="215" y="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300"/>
                    </a:lnTo>
                    <a:lnTo>
                      <a:pt x="538" y="300"/>
                    </a:lnTo>
                    <a:lnTo>
                      <a:pt x="538" y="0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B577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2095" name="Freeform 31"/>
              <p:cNvSpPr>
                <a:spLocks/>
              </p:cNvSpPr>
              <p:nvPr/>
            </p:nvSpPr>
            <p:spPr bwMode="auto">
              <a:xfrm>
                <a:off x="437" y="3274"/>
                <a:ext cx="269" cy="150"/>
              </a:xfrm>
              <a:custGeom>
                <a:avLst/>
                <a:gdLst>
                  <a:gd name="T0" fmla="*/ 0 w 539"/>
                  <a:gd name="T1" fmla="*/ 0 h 300"/>
                  <a:gd name="T2" fmla="*/ 0 w 539"/>
                  <a:gd name="T3" fmla="*/ 1 h 300"/>
                  <a:gd name="T4" fmla="*/ 0 w 539"/>
                  <a:gd name="T5" fmla="*/ 1 h 300"/>
                  <a:gd name="T6" fmla="*/ 0 w 539"/>
                  <a:gd name="T7" fmla="*/ 0 h 300"/>
                  <a:gd name="T8" fmla="*/ 0 w 539"/>
                  <a:gd name="T9" fmla="*/ 0 h 300"/>
                  <a:gd name="T10" fmla="*/ 0 w 539"/>
                  <a:gd name="T11" fmla="*/ 1 h 300"/>
                  <a:gd name="T12" fmla="*/ 0 w 539"/>
                  <a:gd name="T13" fmla="*/ 1 h 300"/>
                  <a:gd name="T14" fmla="*/ 0 w 539"/>
                  <a:gd name="T15" fmla="*/ 0 h 300"/>
                  <a:gd name="T16" fmla="*/ 0 w 539"/>
                  <a:gd name="T17" fmla="*/ 0 h 3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9"/>
                  <a:gd name="T28" fmla="*/ 0 h 300"/>
                  <a:gd name="T29" fmla="*/ 539 w 539"/>
                  <a:gd name="T30" fmla="*/ 300 h 3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9" h="300">
                    <a:moveTo>
                      <a:pt x="314" y="0"/>
                    </a:moveTo>
                    <a:lnTo>
                      <a:pt x="314" y="86"/>
                    </a:lnTo>
                    <a:lnTo>
                      <a:pt x="211" y="86"/>
                    </a:lnTo>
                    <a:lnTo>
                      <a:pt x="211" y="0"/>
                    </a:lnTo>
                    <a:lnTo>
                      <a:pt x="0" y="0"/>
                    </a:lnTo>
                    <a:lnTo>
                      <a:pt x="0" y="300"/>
                    </a:lnTo>
                    <a:lnTo>
                      <a:pt x="539" y="300"/>
                    </a:lnTo>
                    <a:lnTo>
                      <a:pt x="539" y="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B577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2096" name="Freeform 32"/>
              <p:cNvSpPr>
                <a:spLocks/>
              </p:cNvSpPr>
              <p:nvPr/>
            </p:nvSpPr>
            <p:spPr bwMode="auto">
              <a:xfrm>
                <a:off x="816" y="2592"/>
                <a:ext cx="369" cy="847"/>
              </a:xfrm>
              <a:custGeom>
                <a:avLst/>
                <a:gdLst>
                  <a:gd name="T0" fmla="*/ 1 w 738"/>
                  <a:gd name="T1" fmla="*/ 0 h 1695"/>
                  <a:gd name="T2" fmla="*/ 1 w 738"/>
                  <a:gd name="T3" fmla="*/ 0 h 1695"/>
                  <a:gd name="T4" fmla="*/ 0 w 738"/>
                  <a:gd name="T5" fmla="*/ 0 h 1695"/>
                  <a:gd name="T6" fmla="*/ 0 w 738"/>
                  <a:gd name="T7" fmla="*/ 0 h 1695"/>
                  <a:gd name="T8" fmla="*/ 1 w 738"/>
                  <a:gd name="T9" fmla="*/ 0 h 1695"/>
                  <a:gd name="T10" fmla="*/ 1 w 738"/>
                  <a:gd name="T11" fmla="*/ 0 h 1695"/>
                  <a:gd name="T12" fmla="*/ 1 w 738"/>
                  <a:gd name="T13" fmla="*/ 0 h 1695"/>
                  <a:gd name="T14" fmla="*/ 1 w 738"/>
                  <a:gd name="T15" fmla="*/ 0 h 1695"/>
                  <a:gd name="T16" fmla="*/ 1 w 738"/>
                  <a:gd name="T17" fmla="*/ 0 h 1695"/>
                  <a:gd name="T18" fmla="*/ 1 w 738"/>
                  <a:gd name="T19" fmla="*/ 0 h 1695"/>
                  <a:gd name="T20" fmla="*/ 1 w 738"/>
                  <a:gd name="T21" fmla="*/ 0 h 1695"/>
                  <a:gd name="T22" fmla="*/ 1 w 738"/>
                  <a:gd name="T23" fmla="*/ 0 h 1695"/>
                  <a:gd name="T24" fmla="*/ 1 w 738"/>
                  <a:gd name="T25" fmla="*/ 0 h 1695"/>
                  <a:gd name="T26" fmla="*/ 1 w 738"/>
                  <a:gd name="T27" fmla="*/ 0 h 1695"/>
                  <a:gd name="T28" fmla="*/ 1 w 738"/>
                  <a:gd name="T29" fmla="*/ 0 h 1695"/>
                  <a:gd name="T30" fmla="*/ 1 w 738"/>
                  <a:gd name="T31" fmla="*/ 0 h 1695"/>
                  <a:gd name="T32" fmla="*/ 1 w 738"/>
                  <a:gd name="T33" fmla="*/ 0 h 1695"/>
                  <a:gd name="T34" fmla="*/ 1 w 738"/>
                  <a:gd name="T35" fmla="*/ 0 h 1695"/>
                  <a:gd name="T36" fmla="*/ 1 w 738"/>
                  <a:gd name="T37" fmla="*/ 0 h 1695"/>
                  <a:gd name="T38" fmla="*/ 1 w 738"/>
                  <a:gd name="T39" fmla="*/ 0 h 1695"/>
                  <a:gd name="T40" fmla="*/ 1 w 738"/>
                  <a:gd name="T41" fmla="*/ 0 h 16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8"/>
                  <a:gd name="T64" fmla="*/ 0 h 1695"/>
                  <a:gd name="T65" fmla="*/ 738 w 738"/>
                  <a:gd name="T66" fmla="*/ 1695 h 16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8" h="1695">
                    <a:moveTo>
                      <a:pt x="140" y="0"/>
                    </a:moveTo>
                    <a:lnTo>
                      <a:pt x="140" y="331"/>
                    </a:lnTo>
                    <a:lnTo>
                      <a:pt x="0" y="331"/>
                    </a:lnTo>
                    <a:lnTo>
                      <a:pt x="0" y="689"/>
                    </a:lnTo>
                    <a:lnTo>
                      <a:pt x="130" y="689"/>
                    </a:lnTo>
                    <a:lnTo>
                      <a:pt x="130" y="1001"/>
                    </a:lnTo>
                    <a:lnTo>
                      <a:pt x="28" y="1001"/>
                    </a:lnTo>
                    <a:lnTo>
                      <a:pt x="28" y="1360"/>
                    </a:lnTo>
                    <a:lnTo>
                      <a:pt x="76" y="1360"/>
                    </a:lnTo>
                    <a:lnTo>
                      <a:pt x="76" y="1695"/>
                    </a:lnTo>
                    <a:lnTo>
                      <a:pt x="674" y="1695"/>
                    </a:lnTo>
                    <a:lnTo>
                      <a:pt x="674" y="1335"/>
                    </a:lnTo>
                    <a:lnTo>
                      <a:pt x="625" y="1335"/>
                    </a:lnTo>
                    <a:lnTo>
                      <a:pt x="625" y="1030"/>
                    </a:lnTo>
                    <a:lnTo>
                      <a:pt x="728" y="1030"/>
                    </a:lnTo>
                    <a:lnTo>
                      <a:pt x="728" y="670"/>
                    </a:lnTo>
                    <a:lnTo>
                      <a:pt x="598" y="670"/>
                    </a:lnTo>
                    <a:lnTo>
                      <a:pt x="598" y="360"/>
                    </a:lnTo>
                    <a:lnTo>
                      <a:pt x="738" y="360"/>
                    </a:lnTo>
                    <a:lnTo>
                      <a:pt x="738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2097" name="Freeform 33"/>
              <p:cNvSpPr>
                <a:spLocks/>
              </p:cNvSpPr>
              <p:nvPr/>
            </p:nvSpPr>
            <p:spPr bwMode="auto">
              <a:xfrm>
                <a:off x="901" y="2607"/>
                <a:ext cx="270" cy="150"/>
              </a:xfrm>
              <a:custGeom>
                <a:avLst/>
                <a:gdLst>
                  <a:gd name="T0" fmla="*/ 1 w 539"/>
                  <a:gd name="T1" fmla="*/ 0 h 301"/>
                  <a:gd name="T2" fmla="*/ 1 w 539"/>
                  <a:gd name="T3" fmla="*/ 0 h 301"/>
                  <a:gd name="T4" fmla="*/ 1 w 539"/>
                  <a:gd name="T5" fmla="*/ 0 h 301"/>
                  <a:gd name="T6" fmla="*/ 1 w 539"/>
                  <a:gd name="T7" fmla="*/ 0 h 301"/>
                  <a:gd name="T8" fmla="*/ 0 w 539"/>
                  <a:gd name="T9" fmla="*/ 0 h 301"/>
                  <a:gd name="T10" fmla="*/ 0 w 539"/>
                  <a:gd name="T11" fmla="*/ 0 h 301"/>
                  <a:gd name="T12" fmla="*/ 1 w 539"/>
                  <a:gd name="T13" fmla="*/ 0 h 301"/>
                  <a:gd name="T14" fmla="*/ 1 w 539"/>
                  <a:gd name="T15" fmla="*/ 0 h 301"/>
                  <a:gd name="T16" fmla="*/ 1 w 539"/>
                  <a:gd name="T17" fmla="*/ 0 h 301"/>
                  <a:gd name="T18" fmla="*/ 1 w 539"/>
                  <a:gd name="T19" fmla="*/ 0 h 301"/>
                  <a:gd name="T20" fmla="*/ 1 w 539"/>
                  <a:gd name="T21" fmla="*/ 0 h 3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9"/>
                  <a:gd name="T34" fmla="*/ 0 h 301"/>
                  <a:gd name="T35" fmla="*/ 539 w 539"/>
                  <a:gd name="T36" fmla="*/ 301 h 3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9" h="301">
                    <a:moveTo>
                      <a:pt x="301" y="0"/>
                    </a:moveTo>
                    <a:lnTo>
                      <a:pt x="301" y="97"/>
                    </a:lnTo>
                    <a:lnTo>
                      <a:pt x="198" y="97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301"/>
                    </a:lnTo>
                    <a:lnTo>
                      <a:pt x="428" y="301"/>
                    </a:lnTo>
                    <a:lnTo>
                      <a:pt x="539" y="301"/>
                    </a:lnTo>
                    <a:lnTo>
                      <a:pt x="539" y="0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B577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2098" name="Freeform 34"/>
              <p:cNvSpPr>
                <a:spLocks/>
              </p:cNvSpPr>
              <p:nvPr/>
            </p:nvSpPr>
            <p:spPr bwMode="auto">
              <a:xfrm>
                <a:off x="830" y="2771"/>
                <a:ext cx="270" cy="150"/>
              </a:xfrm>
              <a:custGeom>
                <a:avLst/>
                <a:gdLst>
                  <a:gd name="T0" fmla="*/ 1 w 539"/>
                  <a:gd name="T1" fmla="*/ 0 h 300"/>
                  <a:gd name="T2" fmla="*/ 1 w 539"/>
                  <a:gd name="T3" fmla="*/ 1 h 300"/>
                  <a:gd name="T4" fmla="*/ 1 w 539"/>
                  <a:gd name="T5" fmla="*/ 1 h 300"/>
                  <a:gd name="T6" fmla="*/ 1 w 539"/>
                  <a:gd name="T7" fmla="*/ 0 h 300"/>
                  <a:gd name="T8" fmla="*/ 1 w 539"/>
                  <a:gd name="T9" fmla="*/ 0 h 300"/>
                  <a:gd name="T10" fmla="*/ 1 w 539"/>
                  <a:gd name="T11" fmla="*/ 0 h 300"/>
                  <a:gd name="T12" fmla="*/ 0 w 539"/>
                  <a:gd name="T13" fmla="*/ 0 h 300"/>
                  <a:gd name="T14" fmla="*/ 0 w 539"/>
                  <a:gd name="T15" fmla="*/ 1 h 300"/>
                  <a:gd name="T16" fmla="*/ 1 w 539"/>
                  <a:gd name="T17" fmla="*/ 1 h 300"/>
                  <a:gd name="T18" fmla="*/ 1 w 539"/>
                  <a:gd name="T19" fmla="*/ 0 h 300"/>
                  <a:gd name="T20" fmla="*/ 1 w 539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9"/>
                  <a:gd name="T34" fmla="*/ 0 h 300"/>
                  <a:gd name="T35" fmla="*/ 539 w 539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9" h="300">
                    <a:moveTo>
                      <a:pt x="320" y="0"/>
                    </a:moveTo>
                    <a:lnTo>
                      <a:pt x="320" y="127"/>
                    </a:lnTo>
                    <a:lnTo>
                      <a:pt x="216" y="127"/>
                    </a:lnTo>
                    <a:lnTo>
                      <a:pt x="216" y="0"/>
                    </a:lnTo>
                    <a:lnTo>
                      <a:pt x="111" y="0"/>
                    </a:lnTo>
                    <a:lnTo>
                      <a:pt x="0" y="0"/>
                    </a:lnTo>
                    <a:lnTo>
                      <a:pt x="0" y="300"/>
                    </a:lnTo>
                    <a:lnTo>
                      <a:pt x="539" y="300"/>
                    </a:lnTo>
                    <a:lnTo>
                      <a:pt x="539" y="0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B577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2099" name="Freeform 35"/>
              <p:cNvSpPr>
                <a:spLocks/>
              </p:cNvSpPr>
              <p:nvPr/>
            </p:nvSpPr>
            <p:spPr bwMode="auto">
              <a:xfrm>
                <a:off x="896" y="2941"/>
                <a:ext cx="269" cy="151"/>
              </a:xfrm>
              <a:custGeom>
                <a:avLst/>
                <a:gdLst>
                  <a:gd name="T0" fmla="*/ 0 w 539"/>
                  <a:gd name="T1" fmla="*/ 0 h 302"/>
                  <a:gd name="T2" fmla="*/ 0 w 539"/>
                  <a:gd name="T3" fmla="*/ 1 h 302"/>
                  <a:gd name="T4" fmla="*/ 0 w 539"/>
                  <a:gd name="T5" fmla="*/ 1 h 302"/>
                  <a:gd name="T6" fmla="*/ 0 w 539"/>
                  <a:gd name="T7" fmla="*/ 0 h 302"/>
                  <a:gd name="T8" fmla="*/ 0 w 539"/>
                  <a:gd name="T9" fmla="*/ 0 h 302"/>
                  <a:gd name="T10" fmla="*/ 0 w 539"/>
                  <a:gd name="T11" fmla="*/ 1 h 302"/>
                  <a:gd name="T12" fmla="*/ 0 w 539"/>
                  <a:gd name="T13" fmla="*/ 1 h 302"/>
                  <a:gd name="T14" fmla="*/ 0 w 539"/>
                  <a:gd name="T15" fmla="*/ 1 h 302"/>
                  <a:gd name="T16" fmla="*/ 0 w 539"/>
                  <a:gd name="T17" fmla="*/ 1 h 302"/>
                  <a:gd name="T18" fmla="*/ 0 w 539"/>
                  <a:gd name="T19" fmla="*/ 0 h 302"/>
                  <a:gd name="T20" fmla="*/ 0 w 539"/>
                  <a:gd name="T21" fmla="*/ 0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9"/>
                  <a:gd name="T34" fmla="*/ 0 h 302"/>
                  <a:gd name="T35" fmla="*/ 539 w 539"/>
                  <a:gd name="T36" fmla="*/ 302 h 3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9" h="302">
                    <a:moveTo>
                      <a:pt x="386" y="0"/>
                    </a:moveTo>
                    <a:lnTo>
                      <a:pt x="386" y="123"/>
                    </a:lnTo>
                    <a:lnTo>
                      <a:pt x="283" y="123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465" y="302"/>
                    </a:lnTo>
                    <a:lnTo>
                      <a:pt x="539" y="302"/>
                    </a:lnTo>
                    <a:lnTo>
                      <a:pt x="539" y="0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B577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2100" name="Freeform 36"/>
              <p:cNvSpPr>
                <a:spLocks/>
              </p:cNvSpPr>
              <p:nvPr/>
            </p:nvSpPr>
            <p:spPr bwMode="auto">
              <a:xfrm>
                <a:off x="845" y="3106"/>
                <a:ext cx="269" cy="150"/>
              </a:xfrm>
              <a:custGeom>
                <a:avLst/>
                <a:gdLst>
                  <a:gd name="T0" fmla="*/ 1 w 538"/>
                  <a:gd name="T1" fmla="*/ 0 h 300"/>
                  <a:gd name="T2" fmla="*/ 1 w 538"/>
                  <a:gd name="T3" fmla="*/ 1 h 300"/>
                  <a:gd name="T4" fmla="*/ 1 w 538"/>
                  <a:gd name="T5" fmla="*/ 1 h 300"/>
                  <a:gd name="T6" fmla="*/ 1 w 538"/>
                  <a:gd name="T7" fmla="*/ 0 h 300"/>
                  <a:gd name="T8" fmla="*/ 1 w 538"/>
                  <a:gd name="T9" fmla="*/ 0 h 300"/>
                  <a:gd name="T10" fmla="*/ 1 w 538"/>
                  <a:gd name="T11" fmla="*/ 0 h 300"/>
                  <a:gd name="T12" fmla="*/ 0 w 538"/>
                  <a:gd name="T13" fmla="*/ 0 h 300"/>
                  <a:gd name="T14" fmla="*/ 0 w 538"/>
                  <a:gd name="T15" fmla="*/ 1 h 300"/>
                  <a:gd name="T16" fmla="*/ 1 w 538"/>
                  <a:gd name="T17" fmla="*/ 1 h 300"/>
                  <a:gd name="T18" fmla="*/ 1 w 538"/>
                  <a:gd name="T19" fmla="*/ 0 h 300"/>
                  <a:gd name="T20" fmla="*/ 1 w 538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8"/>
                  <a:gd name="T34" fmla="*/ 0 h 300"/>
                  <a:gd name="T35" fmla="*/ 538 w 538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8" h="300">
                    <a:moveTo>
                      <a:pt x="319" y="0"/>
                    </a:moveTo>
                    <a:lnTo>
                      <a:pt x="319" y="100"/>
                    </a:lnTo>
                    <a:lnTo>
                      <a:pt x="215" y="100"/>
                    </a:lnTo>
                    <a:lnTo>
                      <a:pt x="215" y="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300"/>
                    </a:lnTo>
                    <a:lnTo>
                      <a:pt x="538" y="300"/>
                    </a:lnTo>
                    <a:lnTo>
                      <a:pt x="538" y="0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B577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2101" name="Freeform 37"/>
              <p:cNvSpPr>
                <a:spLocks/>
              </p:cNvSpPr>
              <p:nvPr/>
            </p:nvSpPr>
            <p:spPr bwMode="auto">
              <a:xfrm>
                <a:off x="869" y="3274"/>
                <a:ext cx="269" cy="150"/>
              </a:xfrm>
              <a:custGeom>
                <a:avLst/>
                <a:gdLst>
                  <a:gd name="T0" fmla="*/ 0 w 539"/>
                  <a:gd name="T1" fmla="*/ 0 h 300"/>
                  <a:gd name="T2" fmla="*/ 0 w 539"/>
                  <a:gd name="T3" fmla="*/ 1 h 300"/>
                  <a:gd name="T4" fmla="*/ 0 w 539"/>
                  <a:gd name="T5" fmla="*/ 1 h 300"/>
                  <a:gd name="T6" fmla="*/ 0 w 539"/>
                  <a:gd name="T7" fmla="*/ 0 h 300"/>
                  <a:gd name="T8" fmla="*/ 0 w 539"/>
                  <a:gd name="T9" fmla="*/ 0 h 300"/>
                  <a:gd name="T10" fmla="*/ 0 w 539"/>
                  <a:gd name="T11" fmla="*/ 1 h 300"/>
                  <a:gd name="T12" fmla="*/ 0 w 539"/>
                  <a:gd name="T13" fmla="*/ 1 h 300"/>
                  <a:gd name="T14" fmla="*/ 0 w 539"/>
                  <a:gd name="T15" fmla="*/ 0 h 300"/>
                  <a:gd name="T16" fmla="*/ 0 w 539"/>
                  <a:gd name="T17" fmla="*/ 0 h 3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9"/>
                  <a:gd name="T28" fmla="*/ 0 h 300"/>
                  <a:gd name="T29" fmla="*/ 539 w 539"/>
                  <a:gd name="T30" fmla="*/ 300 h 3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9" h="300">
                    <a:moveTo>
                      <a:pt x="314" y="0"/>
                    </a:moveTo>
                    <a:lnTo>
                      <a:pt x="314" y="86"/>
                    </a:lnTo>
                    <a:lnTo>
                      <a:pt x="211" y="86"/>
                    </a:lnTo>
                    <a:lnTo>
                      <a:pt x="211" y="0"/>
                    </a:lnTo>
                    <a:lnTo>
                      <a:pt x="0" y="0"/>
                    </a:lnTo>
                    <a:lnTo>
                      <a:pt x="0" y="300"/>
                    </a:lnTo>
                    <a:lnTo>
                      <a:pt x="539" y="300"/>
                    </a:lnTo>
                    <a:lnTo>
                      <a:pt x="539" y="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B577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  <p:sp>
          <p:nvSpPr>
            <p:cNvPr id="2089" name="Line 38"/>
            <p:cNvSpPr>
              <a:spLocks noChangeShapeType="1"/>
            </p:cNvSpPr>
            <p:nvPr/>
          </p:nvSpPr>
          <p:spPr bwMode="auto">
            <a:xfrm flipH="1">
              <a:off x="960" y="1296"/>
              <a:ext cx="1728" cy="76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PY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2898775" y="2601913"/>
            <a:ext cx="1676400" cy="2590800"/>
            <a:chOff x="1728" y="1296"/>
            <a:chExt cx="1056" cy="1632"/>
          </a:xfrm>
        </p:grpSpPr>
        <p:graphicFrame>
          <p:nvGraphicFramePr>
            <p:cNvPr id="2052" name="Object 40"/>
            <p:cNvGraphicFramePr>
              <a:graphicFrameLocks noChangeAspect="1"/>
            </p:cNvGraphicFramePr>
            <p:nvPr/>
          </p:nvGraphicFramePr>
          <p:xfrm>
            <a:off x="1728" y="2256"/>
            <a:ext cx="753" cy="672"/>
          </p:xfrm>
          <a:graphic>
            <a:graphicData uri="http://schemas.openxmlformats.org/presentationml/2006/ole">
              <p:oleObj spid="_x0000_s2052" name="Imagen" r:id="rId4" imgW="1881720" imgH="1678680" progId="">
                <p:embed/>
              </p:oleObj>
            </a:graphicData>
          </a:graphic>
        </p:graphicFrame>
        <p:sp>
          <p:nvSpPr>
            <p:cNvPr id="2087" name="Line 41"/>
            <p:cNvSpPr>
              <a:spLocks noChangeShapeType="1"/>
            </p:cNvSpPr>
            <p:nvPr/>
          </p:nvSpPr>
          <p:spPr bwMode="auto">
            <a:xfrm flipH="1">
              <a:off x="2208" y="1296"/>
              <a:ext cx="576" cy="76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PY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1187450" y="1857375"/>
            <a:ext cx="6235700" cy="4271963"/>
            <a:chOff x="635" y="1056"/>
            <a:chExt cx="3928" cy="2691"/>
          </a:xfrm>
        </p:grpSpPr>
        <p:grpSp>
          <p:nvGrpSpPr>
            <p:cNvPr id="2062" name="Group 43"/>
            <p:cNvGrpSpPr>
              <a:grpSpLocks/>
            </p:cNvGrpSpPr>
            <p:nvPr/>
          </p:nvGrpSpPr>
          <p:grpSpPr bwMode="auto">
            <a:xfrm>
              <a:off x="2544" y="1056"/>
              <a:ext cx="768" cy="960"/>
              <a:chOff x="1488" y="1104"/>
              <a:chExt cx="774" cy="1066"/>
            </a:xfrm>
          </p:grpSpPr>
          <p:grpSp>
            <p:nvGrpSpPr>
              <p:cNvPr id="2064" name="Group 44"/>
              <p:cNvGrpSpPr>
                <a:grpSpLocks/>
              </p:cNvGrpSpPr>
              <p:nvPr/>
            </p:nvGrpSpPr>
            <p:grpSpPr bwMode="auto">
              <a:xfrm>
                <a:off x="1488" y="1104"/>
                <a:ext cx="761" cy="1066"/>
                <a:chOff x="852" y="1605"/>
                <a:chExt cx="761" cy="1066"/>
              </a:xfrm>
            </p:grpSpPr>
            <p:sp>
              <p:nvSpPr>
                <p:cNvPr id="2070" name="Freeform 45"/>
                <p:cNvSpPr>
                  <a:spLocks/>
                </p:cNvSpPr>
                <p:nvPr/>
              </p:nvSpPr>
              <p:spPr bwMode="auto">
                <a:xfrm>
                  <a:off x="852" y="1628"/>
                  <a:ext cx="761" cy="1043"/>
                </a:xfrm>
                <a:custGeom>
                  <a:avLst/>
                  <a:gdLst>
                    <a:gd name="T0" fmla="*/ 1 w 1522"/>
                    <a:gd name="T1" fmla="*/ 1 h 2084"/>
                    <a:gd name="T2" fmla="*/ 1 w 1522"/>
                    <a:gd name="T3" fmla="*/ 1 h 2084"/>
                    <a:gd name="T4" fmla="*/ 1 w 1522"/>
                    <a:gd name="T5" fmla="*/ 1 h 2084"/>
                    <a:gd name="T6" fmla="*/ 1 w 1522"/>
                    <a:gd name="T7" fmla="*/ 1 h 2084"/>
                    <a:gd name="T8" fmla="*/ 1 w 1522"/>
                    <a:gd name="T9" fmla="*/ 1 h 2084"/>
                    <a:gd name="T10" fmla="*/ 1 w 1522"/>
                    <a:gd name="T11" fmla="*/ 1 h 2084"/>
                    <a:gd name="T12" fmla="*/ 1 w 1522"/>
                    <a:gd name="T13" fmla="*/ 1 h 2084"/>
                    <a:gd name="T14" fmla="*/ 1 w 1522"/>
                    <a:gd name="T15" fmla="*/ 1 h 2084"/>
                    <a:gd name="T16" fmla="*/ 1 w 1522"/>
                    <a:gd name="T17" fmla="*/ 1 h 2084"/>
                    <a:gd name="T18" fmla="*/ 1 w 1522"/>
                    <a:gd name="T19" fmla="*/ 1 h 2084"/>
                    <a:gd name="T20" fmla="*/ 1 w 1522"/>
                    <a:gd name="T21" fmla="*/ 1 h 2084"/>
                    <a:gd name="T22" fmla="*/ 1 w 1522"/>
                    <a:gd name="T23" fmla="*/ 1 h 2084"/>
                    <a:gd name="T24" fmla="*/ 1 w 1522"/>
                    <a:gd name="T25" fmla="*/ 1 h 2084"/>
                    <a:gd name="T26" fmla="*/ 1 w 1522"/>
                    <a:gd name="T27" fmla="*/ 1 h 2084"/>
                    <a:gd name="T28" fmla="*/ 1 w 1522"/>
                    <a:gd name="T29" fmla="*/ 1 h 2084"/>
                    <a:gd name="T30" fmla="*/ 1 w 1522"/>
                    <a:gd name="T31" fmla="*/ 1 h 2084"/>
                    <a:gd name="T32" fmla="*/ 1 w 1522"/>
                    <a:gd name="T33" fmla="*/ 1 h 2084"/>
                    <a:gd name="T34" fmla="*/ 1 w 1522"/>
                    <a:gd name="T35" fmla="*/ 1 h 2084"/>
                    <a:gd name="T36" fmla="*/ 1 w 1522"/>
                    <a:gd name="T37" fmla="*/ 1 h 2084"/>
                    <a:gd name="T38" fmla="*/ 1 w 1522"/>
                    <a:gd name="T39" fmla="*/ 1 h 2084"/>
                    <a:gd name="T40" fmla="*/ 1 w 1522"/>
                    <a:gd name="T41" fmla="*/ 1 h 2084"/>
                    <a:gd name="T42" fmla="*/ 1 w 1522"/>
                    <a:gd name="T43" fmla="*/ 1 h 2084"/>
                    <a:gd name="T44" fmla="*/ 1 w 1522"/>
                    <a:gd name="T45" fmla="*/ 1 h 2084"/>
                    <a:gd name="T46" fmla="*/ 1 w 1522"/>
                    <a:gd name="T47" fmla="*/ 1 h 2084"/>
                    <a:gd name="T48" fmla="*/ 1 w 1522"/>
                    <a:gd name="T49" fmla="*/ 1 h 2084"/>
                    <a:gd name="T50" fmla="*/ 1 w 1522"/>
                    <a:gd name="T51" fmla="*/ 1 h 2084"/>
                    <a:gd name="T52" fmla="*/ 1 w 1522"/>
                    <a:gd name="T53" fmla="*/ 1 h 2084"/>
                    <a:gd name="T54" fmla="*/ 1 w 1522"/>
                    <a:gd name="T55" fmla="*/ 1 h 2084"/>
                    <a:gd name="T56" fmla="*/ 1 w 1522"/>
                    <a:gd name="T57" fmla="*/ 1 h 2084"/>
                    <a:gd name="T58" fmla="*/ 1 w 1522"/>
                    <a:gd name="T59" fmla="*/ 1 h 2084"/>
                    <a:gd name="T60" fmla="*/ 1 w 1522"/>
                    <a:gd name="T61" fmla="*/ 1 h 2084"/>
                    <a:gd name="T62" fmla="*/ 1 w 1522"/>
                    <a:gd name="T63" fmla="*/ 1 h 2084"/>
                    <a:gd name="T64" fmla="*/ 1 w 1522"/>
                    <a:gd name="T65" fmla="*/ 1 h 2084"/>
                    <a:gd name="T66" fmla="*/ 1 w 1522"/>
                    <a:gd name="T67" fmla="*/ 1 h 2084"/>
                    <a:gd name="T68" fmla="*/ 1 w 1522"/>
                    <a:gd name="T69" fmla="*/ 1 h 2084"/>
                    <a:gd name="T70" fmla="*/ 1 w 1522"/>
                    <a:gd name="T71" fmla="*/ 1 h 2084"/>
                    <a:gd name="T72" fmla="*/ 1 w 1522"/>
                    <a:gd name="T73" fmla="*/ 1 h 2084"/>
                    <a:gd name="T74" fmla="*/ 1 w 1522"/>
                    <a:gd name="T75" fmla="*/ 1 h 2084"/>
                    <a:gd name="T76" fmla="*/ 1 w 1522"/>
                    <a:gd name="T77" fmla="*/ 1 h 2084"/>
                    <a:gd name="T78" fmla="*/ 1 w 1522"/>
                    <a:gd name="T79" fmla="*/ 1 h 2084"/>
                    <a:gd name="T80" fmla="*/ 1 w 1522"/>
                    <a:gd name="T81" fmla="*/ 1 h 2084"/>
                    <a:gd name="T82" fmla="*/ 1 w 1522"/>
                    <a:gd name="T83" fmla="*/ 1 h 2084"/>
                    <a:gd name="T84" fmla="*/ 1 w 1522"/>
                    <a:gd name="T85" fmla="*/ 1 h 2084"/>
                    <a:gd name="T86" fmla="*/ 1 w 1522"/>
                    <a:gd name="T87" fmla="*/ 1 h 2084"/>
                    <a:gd name="T88" fmla="*/ 1 w 1522"/>
                    <a:gd name="T89" fmla="*/ 1 h 2084"/>
                    <a:gd name="T90" fmla="*/ 1 w 1522"/>
                    <a:gd name="T91" fmla="*/ 1 h 2084"/>
                    <a:gd name="T92" fmla="*/ 1 w 1522"/>
                    <a:gd name="T93" fmla="*/ 1 h 2084"/>
                    <a:gd name="T94" fmla="*/ 1 w 1522"/>
                    <a:gd name="T95" fmla="*/ 1 h 2084"/>
                    <a:gd name="T96" fmla="*/ 1 w 1522"/>
                    <a:gd name="T97" fmla="*/ 1 h 2084"/>
                    <a:gd name="T98" fmla="*/ 1 w 1522"/>
                    <a:gd name="T99" fmla="*/ 1 h 2084"/>
                    <a:gd name="T100" fmla="*/ 1 w 1522"/>
                    <a:gd name="T101" fmla="*/ 1 h 2084"/>
                    <a:gd name="T102" fmla="*/ 1 w 1522"/>
                    <a:gd name="T103" fmla="*/ 1 h 2084"/>
                    <a:gd name="T104" fmla="*/ 1 w 1522"/>
                    <a:gd name="T105" fmla="*/ 1 h 2084"/>
                    <a:gd name="T106" fmla="*/ 1 w 1522"/>
                    <a:gd name="T107" fmla="*/ 1 h 2084"/>
                    <a:gd name="T108" fmla="*/ 1 w 1522"/>
                    <a:gd name="T109" fmla="*/ 1 h 2084"/>
                    <a:gd name="T110" fmla="*/ 1 w 1522"/>
                    <a:gd name="T111" fmla="*/ 1 h 2084"/>
                    <a:gd name="T112" fmla="*/ 1 w 1522"/>
                    <a:gd name="T113" fmla="*/ 1 h 2084"/>
                    <a:gd name="T114" fmla="*/ 1 w 1522"/>
                    <a:gd name="T115" fmla="*/ 1 h 2084"/>
                    <a:gd name="T116" fmla="*/ 1 w 1522"/>
                    <a:gd name="T117" fmla="*/ 1 h 2084"/>
                    <a:gd name="T118" fmla="*/ 1 w 1522"/>
                    <a:gd name="T119" fmla="*/ 1 h 208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522"/>
                    <a:gd name="T181" fmla="*/ 0 h 2084"/>
                    <a:gd name="T182" fmla="*/ 1522 w 1522"/>
                    <a:gd name="T183" fmla="*/ 2084 h 208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522" h="2084">
                      <a:moveTo>
                        <a:pt x="1357" y="1207"/>
                      </a:moveTo>
                      <a:lnTo>
                        <a:pt x="1338" y="1140"/>
                      </a:lnTo>
                      <a:lnTo>
                        <a:pt x="1342" y="1140"/>
                      </a:lnTo>
                      <a:lnTo>
                        <a:pt x="1347" y="1140"/>
                      </a:lnTo>
                      <a:lnTo>
                        <a:pt x="1350" y="1140"/>
                      </a:lnTo>
                      <a:lnTo>
                        <a:pt x="1355" y="1139"/>
                      </a:lnTo>
                      <a:lnTo>
                        <a:pt x="1364" y="1136"/>
                      </a:lnTo>
                      <a:lnTo>
                        <a:pt x="1372" y="1130"/>
                      </a:lnTo>
                      <a:lnTo>
                        <a:pt x="1380" y="1123"/>
                      </a:lnTo>
                      <a:lnTo>
                        <a:pt x="1386" y="1115"/>
                      </a:lnTo>
                      <a:lnTo>
                        <a:pt x="1391" y="1106"/>
                      </a:lnTo>
                      <a:lnTo>
                        <a:pt x="1393" y="1096"/>
                      </a:lnTo>
                      <a:lnTo>
                        <a:pt x="1393" y="1086"/>
                      </a:lnTo>
                      <a:lnTo>
                        <a:pt x="1392" y="1076"/>
                      </a:lnTo>
                      <a:lnTo>
                        <a:pt x="1388" y="1066"/>
                      </a:lnTo>
                      <a:lnTo>
                        <a:pt x="1384" y="1058"/>
                      </a:lnTo>
                      <a:lnTo>
                        <a:pt x="1377" y="1050"/>
                      </a:lnTo>
                      <a:lnTo>
                        <a:pt x="1368" y="1044"/>
                      </a:lnTo>
                      <a:lnTo>
                        <a:pt x="1367" y="1043"/>
                      </a:lnTo>
                      <a:lnTo>
                        <a:pt x="1365" y="1043"/>
                      </a:lnTo>
                      <a:lnTo>
                        <a:pt x="1363" y="1041"/>
                      </a:lnTo>
                      <a:lnTo>
                        <a:pt x="1362" y="1041"/>
                      </a:lnTo>
                      <a:lnTo>
                        <a:pt x="1365" y="1032"/>
                      </a:lnTo>
                      <a:lnTo>
                        <a:pt x="1368" y="1024"/>
                      </a:lnTo>
                      <a:lnTo>
                        <a:pt x="1368" y="1015"/>
                      </a:lnTo>
                      <a:lnTo>
                        <a:pt x="1365" y="1006"/>
                      </a:lnTo>
                      <a:lnTo>
                        <a:pt x="1362" y="995"/>
                      </a:lnTo>
                      <a:lnTo>
                        <a:pt x="1357" y="987"/>
                      </a:lnTo>
                      <a:lnTo>
                        <a:pt x="1350" y="979"/>
                      </a:lnTo>
                      <a:lnTo>
                        <a:pt x="1341" y="974"/>
                      </a:lnTo>
                      <a:lnTo>
                        <a:pt x="1337" y="971"/>
                      </a:lnTo>
                      <a:lnTo>
                        <a:pt x="1332" y="969"/>
                      </a:lnTo>
                      <a:lnTo>
                        <a:pt x="1327" y="968"/>
                      </a:lnTo>
                      <a:lnTo>
                        <a:pt x="1323" y="967"/>
                      </a:lnTo>
                      <a:lnTo>
                        <a:pt x="1317" y="967"/>
                      </a:lnTo>
                      <a:lnTo>
                        <a:pt x="1312" y="967"/>
                      </a:lnTo>
                      <a:lnTo>
                        <a:pt x="1307" y="967"/>
                      </a:lnTo>
                      <a:lnTo>
                        <a:pt x="1302" y="968"/>
                      </a:lnTo>
                      <a:lnTo>
                        <a:pt x="1297" y="969"/>
                      </a:lnTo>
                      <a:lnTo>
                        <a:pt x="1294" y="971"/>
                      </a:lnTo>
                      <a:lnTo>
                        <a:pt x="1291" y="972"/>
                      </a:lnTo>
                      <a:lnTo>
                        <a:pt x="1287" y="975"/>
                      </a:lnTo>
                      <a:lnTo>
                        <a:pt x="1280" y="952"/>
                      </a:lnTo>
                      <a:lnTo>
                        <a:pt x="1280" y="951"/>
                      </a:lnTo>
                      <a:lnTo>
                        <a:pt x="1304" y="644"/>
                      </a:lnTo>
                      <a:lnTo>
                        <a:pt x="817" y="790"/>
                      </a:lnTo>
                      <a:lnTo>
                        <a:pt x="810" y="885"/>
                      </a:lnTo>
                      <a:lnTo>
                        <a:pt x="808" y="884"/>
                      </a:lnTo>
                      <a:lnTo>
                        <a:pt x="801" y="880"/>
                      </a:lnTo>
                      <a:lnTo>
                        <a:pt x="791" y="875"/>
                      </a:lnTo>
                      <a:lnTo>
                        <a:pt x="778" y="868"/>
                      </a:lnTo>
                      <a:lnTo>
                        <a:pt x="763" y="858"/>
                      </a:lnTo>
                      <a:lnTo>
                        <a:pt x="748" y="849"/>
                      </a:lnTo>
                      <a:lnTo>
                        <a:pt x="733" y="839"/>
                      </a:lnTo>
                      <a:lnTo>
                        <a:pt x="718" y="830"/>
                      </a:lnTo>
                      <a:lnTo>
                        <a:pt x="706" y="820"/>
                      </a:lnTo>
                      <a:lnTo>
                        <a:pt x="704" y="822"/>
                      </a:lnTo>
                      <a:lnTo>
                        <a:pt x="691" y="774"/>
                      </a:lnTo>
                      <a:lnTo>
                        <a:pt x="683" y="579"/>
                      </a:lnTo>
                      <a:lnTo>
                        <a:pt x="693" y="578"/>
                      </a:lnTo>
                      <a:lnTo>
                        <a:pt x="706" y="575"/>
                      </a:lnTo>
                      <a:lnTo>
                        <a:pt x="721" y="572"/>
                      </a:lnTo>
                      <a:lnTo>
                        <a:pt x="738" y="566"/>
                      </a:lnTo>
                      <a:lnTo>
                        <a:pt x="756" y="558"/>
                      </a:lnTo>
                      <a:lnTo>
                        <a:pt x="777" y="548"/>
                      </a:lnTo>
                      <a:lnTo>
                        <a:pt x="799" y="534"/>
                      </a:lnTo>
                      <a:lnTo>
                        <a:pt x="822" y="515"/>
                      </a:lnTo>
                      <a:lnTo>
                        <a:pt x="832" y="504"/>
                      </a:lnTo>
                      <a:lnTo>
                        <a:pt x="840" y="489"/>
                      </a:lnTo>
                      <a:lnTo>
                        <a:pt x="845" y="472"/>
                      </a:lnTo>
                      <a:lnTo>
                        <a:pt x="847" y="451"/>
                      </a:lnTo>
                      <a:lnTo>
                        <a:pt x="847" y="428"/>
                      </a:lnTo>
                      <a:lnTo>
                        <a:pt x="844" y="404"/>
                      </a:lnTo>
                      <a:lnTo>
                        <a:pt x="837" y="376"/>
                      </a:lnTo>
                      <a:lnTo>
                        <a:pt x="828" y="347"/>
                      </a:lnTo>
                      <a:lnTo>
                        <a:pt x="817" y="321"/>
                      </a:lnTo>
                      <a:lnTo>
                        <a:pt x="804" y="292"/>
                      </a:lnTo>
                      <a:lnTo>
                        <a:pt x="789" y="263"/>
                      </a:lnTo>
                      <a:lnTo>
                        <a:pt x="770" y="233"/>
                      </a:lnTo>
                      <a:lnTo>
                        <a:pt x="751" y="205"/>
                      </a:lnTo>
                      <a:lnTo>
                        <a:pt x="729" y="176"/>
                      </a:lnTo>
                      <a:lnTo>
                        <a:pt x="704" y="148"/>
                      </a:lnTo>
                      <a:lnTo>
                        <a:pt x="678" y="121"/>
                      </a:lnTo>
                      <a:lnTo>
                        <a:pt x="649" y="95"/>
                      </a:lnTo>
                      <a:lnTo>
                        <a:pt x="619" y="72"/>
                      </a:lnTo>
                      <a:lnTo>
                        <a:pt x="587" y="51"/>
                      </a:lnTo>
                      <a:lnTo>
                        <a:pt x="553" y="34"/>
                      </a:lnTo>
                      <a:lnTo>
                        <a:pt x="517" y="19"/>
                      </a:lnTo>
                      <a:lnTo>
                        <a:pt x="480" y="9"/>
                      </a:lnTo>
                      <a:lnTo>
                        <a:pt x="440" y="2"/>
                      </a:lnTo>
                      <a:lnTo>
                        <a:pt x="399" y="0"/>
                      </a:lnTo>
                      <a:lnTo>
                        <a:pt x="380" y="1"/>
                      </a:lnTo>
                      <a:lnTo>
                        <a:pt x="360" y="3"/>
                      </a:lnTo>
                      <a:lnTo>
                        <a:pt x="343" y="9"/>
                      </a:lnTo>
                      <a:lnTo>
                        <a:pt x="326" y="15"/>
                      </a:lnTo>
                      <a:lnTo>
                        <a:pt x="310" y="24"/>
                      </a:lnTo>
                      <a:lnTo>
                        <a:pt x="295" y="34"/>
                      </a:lnTo>
                      <a:lnTo>
                        <a:pt x="280" y="47"/>
                      </a:lnTo>
                      <a:lnTo>
                        <a:pt x="267" y="62"/>
                      </a:lnTo>
                      <a:lnTo>
                        <a:pt x="228" y="133"/>
                      </a:lnTo>
                      <a:lnTo>
                        <a:pt x="206" y="222"/>
                      </a:lnTo>
                      <a:lnTo>
                        <a:pt x="198" y="320"/>
                      </a:lnTo>
                      <a:lnTo>
                        <a:pt x="200" y="419"/>
                      </a:lnTo>
                      <a:lnTo>
                        <a:pt x="207" y="513"/>
                      </a:lnTo>
                      <a:lnTo>
                        <a:pt x="219" y="594"/>
                      </a:lnTo>
                      <a:lnTo>
                        <a:pt x="229" y="654"/>
                      </a:lnTo>
                      <a:lnTo>
                        <a:pt x="236" y="685"/>
                      </a:lnTo>
                      <a:lnTo>
                        <a:pt x="231" y="717"/>
                      </a:lnTo>
                      <a:lnTo>
                        <a:pt x="223" y="727"/>
                      </a:lnTo>
                      <a:lnTo>
                        <a:pt x="212" y="743"/>
                      </a:lnTo>
                      <a:lnTo>
                        <a:pt x="196" y="764"/>
                      </a:lnTo>
                      <a:lnTo>
                        <a:pt x="177" y="790"/>
                      </a:lnTo>
                      <a:lnTo>
                        <a:pt x="156" y="820"/>
                      </a:lnTo>
                      <a:lnTo>
                        <a:pt x="135" y="854"/>
                      </a:lnTo>
                      <a:lnTo>
                        <a:pt x="113" y="891"/>
                      </a:lnTo>
                      <a:lnTo>
                        <a:pt x="90" y="929"/>
                      </a:lnTo>
                      <a:lnTo>
                        <a:pt x="69" y="969"/>
                      </a:lnTo>
                      <a:lnTo>
                        <a:pt x="48" y="1010"/>
                      </a:lnTo>
                      <a:lnTo>
                        <a:pt x="31" y="1052"/>
                      </a:lnTo>
                      <a:lnTo>
                        <a:pt x="17" y="1092"/>
                      </a:lnTo>
                      <a:lnTo>
                        <a:pt x="7" y="1132"/>
                      </a:lnTo>
                      <a:lnTo>
                        <a:pt x="1" y="1172"/>
                      </a:lnTo>
                      <a:lnTo>
                        <a:pt x="0" y="1207"/>
                      </a:lnTo>
                      <a:lnTo>
                        <a:pt x="6" y="1241"/>
                      </a:lnTo>
                      <a:lnTo>
                        <a:pt x="11" y="1256"/>
                      </a:lnTo>
                      <a:lnTo>
                        <a:pt x="18" y="1271"/>
                      </a:lnTo>
                      <a:lnTo>
                        <a:pt x="26" y="1283"/>
                      </a:lnTo>
                      <a:lnTo>
                        <a:pt x="37" y="1295"/>
                      </a:lnTo>
                      <a:lnTo>
                        <a:pt x="48" y="1305"/>
                      </a:lnTo>
                      <a:lnTo>
                        <a:pt x="61" y="1314"/>
                      </a:lnTo>
                      <a:lnTo>
                        <a:pt x="76" y="1322"/>
                      </a:lnTo>
                      <a:lnTo>
                        <a:pt x="92" y="1329"/>
                      </a:lnTo>
                      <a:lnTo>
                        <a:pt x="109" y="1335"/>
                      </a:lnTo>
                      <a:lnTo>
                        <a:pt x="126" y="1340"/>
                      </a:lnTo>
                      <a:lnTo>
                        <a:pt x="143" y="1344"/>
                      </a:lnTo>
                      <a:lnTo>
                        <a:pt x="160" y="1348"/>
                      </a:lnTo>
                      <a:lnTo>
                        <a:pt x="176" y="1350"/>
                      </a:lnTo>
                      <a:lnTo>
                        <a:pt x="192" y="1352"/>
                      </a:lnTo>
                      <a:lnTo>
                        <a:pt x="207" y="1353"/>
                      </a:lnTo>
                      <a:lnTo>
                        <a:pt x="223" y="1355"/>
                      </a:lnTo>
                      <a:lnTo>
                        <a:pt x="227" y="1373"/>
                      </a:lnTo>
                      <a:lnTo>
                        <a:pt x="231" y="1401"/>
                      </a:lnTo>
                      <a:lnTo>
                        <a:pt x="237" y="1439"/>
                      </a:lnTo>
                      <a:lnTo>
                        <a:pt x="243" y="1483"/>
                      </a:lnTo>
                      <a:lnTo>
                        <a:pt x="247" y="1535"/>
                      </a:lnTo>
                      <a:lnTo>
                        <a:pt x="251" y="1591"/>
                      </a:lnTo>
                      <a:lnTo>
                        <a:pt x="252" y="1648"/>
                      </a:lnTo>
                      <a:lnTo>
                        <a:pt x="251" y="1708"/>
                      </a:lnTo>
                      <a:lnTo>
                        <a:pt x="245" y="1771"/>
                      </a:lnTo>
                      <a:lnTo>
                        <a:pt x="238" y="1829"/>
                      </a:lnTo>
                      <a:lnTo>
                        <a:pt x="230" y="1879"/>
                      </a:lnTo>
                      <a:lnTo>
                        <a:pt x="221" y="1922"/>
                      </a:lnTo>
                      <a:lnTo>
                        <a:pt x="213" y="1955"/>
                      </a:lnTo>
                      <a:lnTo>
                        <a:pt x="206" y="1981"/>
                      </a:lnTo>
                      <a:lnTo>
                        <a:pt x="201" y="1997"/>
                      </a:lnTo>
                      <a:lnTo>
                        <a:pt x="200" y="2003"/>
                      </a:lnTo>
                      <a:lnTo>
                        <a:pt x="193" y="2022"/>
                      </a:lnTo>
                      <a:lnTo>
                        <a:pt x="194" y="2022"/>
                      </a:lnTo>
                      <a:lnTo>
                        <a:pt x="197" y="2022"/>
                      </a:lnTo>
                      <a:lnTo>
                        <a:pt x="199" y="2022"/>
                      </a:lnTo>
                      <a:lnTo>
                        <a:pt x="204" y="2022"/>
                      </a:lnTo>
                      <a:lnTo>
                        <a:pt x="202" y="2026"/>
                      </a:lnTo>
                      <a:lnTo>
                        <a:pt x="201" y="2029"/>
                      </a:lnTo>
                      <a:lnTo>
                        <a:pt x="200" y="2034"/>
                      </a:lnTo>
                      <a:lnTo>
                        <a:pt x="199" y="2038"/>
                      </a:lnTo>
                      <a:lnTo>
                        <a:pt x="198" y="2056"/>
                      </a:lnTo>
                      <a:lnTo>
                        <a:pt x="202" y="2067"/>
                      </a:lnTo>
                      <a:lnTo>
                        <a:pt x="208" y="2075"/>
                      </a:lnTo>
                      <a:lnTo>
                        <a:pt x="211" y="2077"/>
                      </a:lnTo>
                      <a:lnTo>
                        <a:pt x="267" y="2077"/>
                      </a:lnTo>
                      <a:lnTo>
                        <a:pt x="267" y="2066"/>
                      </a:lnTo>
                      <a:lnTo>
                        <a:pt x="268" y="2066"/>
                      </a:lnTo>
                      <a:lnTo>
                        <a:pt x="270" y="2068"/>
                      </a:lnTo>
                      <a:lnTo>
                        <a:pt x="275" y="2069"/>
                      </a:lnTo>
                      <a:lnTo>
                        <a:pt x="283" y="2073"/>
                      </a:lnTo>
                      <a:lnTo>
                        <a:pt x="292" y="2075"/>
                      </a:lnTo>
                      <a:lnTo>
                        <a:pt x="305" y="2079"/>
                      </a:lnTo>
                      <a:lnTo>
                        <a:pt x="321" y="2081"/>
                      </a:lnTo>
                      <a:lnTo>
                        <a:pt x="339" y="2083"/>
                      </a:lnTo>
                      <a:lnTo>
                        <a:pt x="358" y="2084"/>
                      </a:lnTo>
                      <a:lnTo>
                        <a:pt x="375" y="2084"/>
                      </a:lnTo>
                      <a:lnTo>
                        <a:pt x="389" y="2082"/>
                      </a:lnTo>
                      <a:lnTo>
                        <a:pt x="401" y="2079"/>
                      </a:lnTo>
                      <a:lnTo>
                        <a:pt x="409" y="2073"/>
                      </a:lnTo>
                      <a:lnTo>
                        <a:pt x="414" y="2065"/>
                      </a:lnTo>
                      <a:lnTo>
                        <a:pt x="417" y="2056"/>
                      </a:lnTo>
                      <a:lnTo>
                        <a:pt x="417" y="2044"/>
                      </a:lnTo>
                      <a:lnTo>
                        <a:pt x="413" y="2034"/>
                      </a:lnTo>
                      <a:lnTo>
                        <a:pt x="406" y="2027"/>
                      </a:lnTo>
                      <a:lnTo>
                        <a:pt x="398" y="2025"/>
                      </a:lnTo>
                      <a:lnTo>
                        <a:pt x="388" y="2023"/>
                      </a:lnTo>
                      <a:lnTo>
                        <a:pt x="374" y="2025"/>
                      </a:lnTo>
                      <a:lnTo>
                        <a:pt x="359" y="2027"/>
                      </a:lnTo>
                      <a:lnTo>
                        <a:pt x="342" y="2030"/>
                      </a:lnTo>
                      <a:lnTo>
                        <a:pt x="322" y="2033"/>
                      </a:lnTo>
                      <a:lnTo>
                        <a:pt x="312" y="2034"/>
                      </a:lnTo>
                      <a:lnTo>
                        <a:pt x="304" y="2034"/>
                      </a:lnTo>
                      <a:lnTo>
                        <a:pt x="296" y="2033"/>
                      </a:lnTo>
                      <a:lnTo>
                        <a:pt x="290" y="2031"/>
                      </a:lnTo>
                      <a:lnTo>
                        <a:pt x="285" y="2029"/>
                      </a:lnTo>
                      <a:lnTo>
                        <a:pt x="281" y="2027"/>
                      </a:lnTo>
                      <a:lnTo>
                        <a:pt x="277" y="2025"/>
                      </a:lnTo>
                      <a:lnTo>
                        <a:pt x="275" y="2022"/>
                      </a:lnTo>
                      <a:lnTo>
                        <a:pt x="278" y="2022"/>
                      </a:lnTo>
                      <a:lnTo>
                        <a:pt x="282" y="2013"/>
                      </a:lnTo>
                      <a:lnTo>
                        <a:pt x="290" y="1992"/>
                      </a:lnTo>
                      <a:lnTo>
                        <a:pt x="299" y="1969"/>
                      </a:lnTo>
                      <a:lnTo>
                        <a:pt x="311" y="1943"/>
                      </a:lnTo>
                      <a:lnTo>
                        <a:pt x="323" y="1914"/>
                      </a:lnTo>
                      <a:lnTo>
                        <a:pt x="338" y="1884"/>
                      </a:lnTo>
                      <a:lnTo>
                        <a:pt x="353" y="1854"/>
                      </a:lnTo>
                      <a:lnTo>
                        <a:pt x="371" y="1824"/>
                      </a:lnTo>
                      <a:lnTo>
                        <a:pt x="388" y="1793"/>
                      </a:lnTo>
                      <a:lnTo>
                        <a:pt x="406" y="1764"/>
                      </a:lnTo>
                      <a:lnTo>
                        <a:pt x="426" y="1738"/>
                      </a:lnTo>
                      <a:lnTo>
                        <a:pt x="447" y="1713"/>
                      </a:lnTo>
                      <a:lnTo>
                        <a:pt x="467" y="1691"/>
                      </a:lnTo>
                      <a:lnTo>
                        <a:pt x="488" y="1672"/>
                      </a:lnTo>
                      <a:lnTo>
                        <a:pt x="510" y="1657"/>
                      </a:lnTo>
                      <a:lnTo>
                        <a:pt x="531" y="1648"/>
                      </a:lnTo>
                      <a:lnTo>
                        <a:pt x="553" y="1644"/>
                      </a:lnTo>
                      <a:lnTo>
                        <a:pt x="558" y="1644"/>
                      </a:lnTo>
                      <a:lnTo>
                        <a:pt x="565" y="1644"/>
                      </a:lnTo>
                      <a:lnTo>
                        <a:pt x="571" y="1645"/>
                      </a:lnTo>
                      <a:lnTo>
                        <a:pt x="576" y="1646"/>
                      </a:lnTo>
                      <a:lnTo>
                        <a:pt x="581" y="1648"/>
                      </a:lnTo>
                      <a:lnTo>
                        <a:pt x="586" y="1652"/>
                      </a:lnTo>
                      <a:lnTo>
                        <a:pt x="589" y="1655"/>
                      </a:lnTo>
                      <a:lnTo>
                        <a:pt x="594" y="1660"/>
                      </a:lnTo>
                      <a:lnTo>
                        <a:pt x="609" y="1688"/>
                      </a:lnTo>
                      <a:lnTo>
                        <a:pt x="618" y="1729"/>
                      </a:lnTo>
                      <a:lnTo>
                        <a:pt x="620" y="1776"/>
                      </a:lnTo>
                      <a:lnTo>
                        <a:pt x="618" y="1827"/>
                      </a:lnTo>
                      <a:lnTo>
                        <a:pt x="612" y="1878"/>
                      </a:lnTo>
                      <a:lnTo>
                        <a:pt x="604" y="1927"/>
                      </a:lnTo>
                      <a:lnTo>
                        <a:pt x="596" y="1970"/>
                      </a:lnTo>
                      <a:lnTo>
                        <a:pt x="588" y="2004"/>
                      </a:lnTo>
                      <a:lnTo>
                        <a:pt x="584" y="2022"/>
                      </a:lnTo>
                      <a:lnTo>
                        <a:pt x="585" y="2022"/>
                      </a:lnTo>
                      <a:lnTo>
                        <a:pt x="586" y="2022"/>
                      </a:lnTo>
                      <a:lnTo>
                        <a:pt x="587" y="2022"/>
                      </a:lnTo>
                      <a:lnTo>
                        <a:pt x="589" y="2022"/>
                      </a:lnTo>
                      <a:lnTo>
                        <a:pt x="588" y="2026"/>
                      </a:lnTo>
                      <a:lnTo>
                        <a:pt x="587" y="2029"/>
                      </a:lnTo>
                      <a:lnTo>
                        <a:pt x="586" y="2034"/>
                      </a:lnTo>
                      <a:lnTo>
                        <a:pt x="585" y="2038"/>
                      </a:lnTo>
                      <a:lnTo>
                        <a:pt x="585" y="2056"/>
                      </a:lnTo>
                      <a:lnTo>
                        <a:pt x="589" y="2067"/>
                      </a:lnTo>
                      <a:lnTo>
                        <a:pt x="595" y="2075"/>
                      </a:lnTo>
                      <a:lnTo>
                        <a:pt x="597" y="2077"/>
                      </a:lnTo>
                      <a:lnTo>
                        <a:pt x="654" y="2077"/>
                      </a:lnTo>
                      <a:lnTo>
                        <a:pt x="654" y="2066"/>
                      </a:lnTo>
                      <a:lnTo>
                        <a:pt x="655" y="2066"/>
                      </a:lnTo>
                      <a:lnTo>
                        <a:pt x="657" y="2068"/>
                      </a:lnTo>
                      <a:lnTo>
                        <a:pt x="662" y="2069"/>
                      </a:lnTo>
                      <a:lnTo>
                        <a:pt x="669" y="2073"/>
                      </a:lnTo>
                      <a:lnTo>
                        <a:pt x="679" y="2075"/>
                      </a:lnTo>
                      <a:lnTo>
                        <a:pt x="691" y="2079"/>
                      </a:lnTo>
                      <a:lnTo>
                        <a:pt x="707" y="2081"/>
                      </a:lnTo>
                      <a:lnTo>
                        <a:pt x="725" y="2083"/>
                      </a:lnTo>
                      <a:lnTo>
                        <a:pt x="745" y="2084"/>
                      </a:lnTo>
                      <a:lnTo>
                        <a:pt x="762" y="2084"/>
                      </a:lnTo>
                      <a:lnTo>
                        <a:pt x="776" y="2082"/>
                      </a:lnTo>
                      <a:lnTo>
                        <a:pt x="787" y="2079"/>
                      </a:lnTo>
                      <a:lnTo>
                        <a:pt x="797" y="2073"/>
                      </a:lnTo>
                      <a:lnTo>
                        <a:pt x="802" y="2065"/>
                      </a:lnTo>
                      <a:lnTo>
                        <a:pt x="805" y="2056"/>
                      </a:lnTo>
                      <a:lnTo>
                        <a:pt x="804" y="2044"/>
                      </a:lnTo>
                      <a:lnTo>
                        <a:pt x="800" y="2034"/>
                      </a:lnTo>
                      <a:lnTo>
                        <a:pt x="794" y="2027"/>
                      </a:lnTo>
                      <a:lnTo>
                        <a:pt x="786" y="2025"/>
                      </a:lnTo>
                      <a:lnTo>
                        <a:pt x="776" y="2023"/>
                      </a:lnTo>
                      <a:lnTo>
                        <a:pt x="762" y="2025"/>
                      </a:lnTo>
                      <a:lnTo>
                        <a:pt x="747" y="2027"/>
                      </a:lnTo>
                      <a:lnTo>
                        <a:pt x="729" y="2030"/>
                      </a:lnTo>
                      <a:lnTo>
                        <a:pt x="709" y="2033"/>
                      </a:lnTo>
                      <a:lnTo>
                        <a:pt x="699" y="2034"/>
                      </a:lnTo>
                      <a:lnTo>
                        <a:pt x="690" y="2034"/>
                      </a:lnTo>
                      <a:lnTo>
                        <a:pt x="683" y="2033"/>
                      </a:lnTo>
                      <a:lnTo>
                        <a:pt x="677" y="2031"/>
                      </a:lnTo>
                      <a:lnTo>
                        <a:pt x="671" y="2029"/>
                      </a:lnTo>
                      <a:lnTo>
                        <a:pt x="668" y="2027"/>
                      </a:lnTo>
                      <a:lnTo>
                        <a:pt x="664" y="2025"/>
                      </a:lnTo>
                      <a:lnTo>
                        <a:pt x="662" y="2022"/>
                      </a:lnTo>
                      <a:lnTo>
                        <a:pt x="664" y="2022"/>
                      </a:lnTo>
                      <a:lnTo>
                        <a:pt x="668" y="2013"/>
                      </a:lnTo>
                      <a:lnTo>
                        <a:pt x="675" y="1995"/>
                      </a:lnTo>
                      <a:lnTo>
                        <a:pt x="688" y="1954"/>
                      </a:lnTo>
                      <a:lnTo>
                        <a:pt x="708" y="1896"/>
                      </a:lnTo>
                      <a:lnTo>
                        <a:pt x="731" y="1824"/>
                      </a:lnTo>
                      <a:lnTo>
                        <a:pt x="754" y="1746"/>
                      </a:lnTo>
                      <a:lnTo>
                        <a:pt x="775" y="1667"/>
                      </a:lnTo>
                      <a:lnTo>
                        <a:pt x="791" y="1589"/>
                      </a:lnTo>
                      <a:lnTo>
                        <a:pt x="799" y="1520"/>
                      </a:lnTo>
                      <a:lnTo>
                        <a:pt x="804" y="1451"/>
                      </a:lnTo>
                      <a:lnTo>
                        <a:pt x="807" y="1402"/>
                      </a:lnTo>
                      <a:lnTo>
                        <a:pt x="808" y="1370"/>
                      </a:lnTo>
                      <a:lnTo>
                        <a:pt x="809" y="1349"/>
                      </a:lnTo>
                      <a:lnTo>
                        <a:pt x="876" y="1364"/>
                      </a:lnTo>
                      <a:lnTo>
                        <a:pt x="877" y="1370"/>
                      </a:lnTo>
                      <a:lnTo>
                        <a:pt x="881" y="1368"/>
                      </a:lnTo>
                      <a:lnTo>
                        <a:pt x="1035" y="1603"/>
                      </a:lnTo>
                      <a:lnTo>
                        <a:pt x="1522" y="1456"/>
                      </a:lnTo>
                      <a:lnTo>
                        <a:pt x="1357" y="1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grpSp>
              <p:nvGrpSpPr>
                <p:cNvPr id="2071" name="Group 46"/>
                <p:cNvGrpSpPr>
                  <a:grpSpLocks/>
                </p:cNvGrpSpPr>
                <p:nvPr/>
              </p:nvGrpSpPr>
              <p:grpSpPr bwMode="auto">
                <a:xfrm>
                  <a:off x="867" y="1605"/>
                  <a:ext cx="667" cy="1020"/>
                  <a:chOff x="867" y="1605"/>
                  <a:chExt cx="667" cy="1020"/>
                </a:xfrm>
              </p:grpSpPr>
              <p:sp>
                <p:nvSpPr>
                  <p:cNvPr id="2072" name="Freeform 47"/>
                  <p:cNvSpPr>
                    <a:spLocks/>
                  </p:cNvSpPr>
                  <p:nvPr/>
                </p:nvSpPr>
                <p:spPr bwMode="auto">
                  <a:xfrm>
                    <a:off x="1117" y="2168"/>
                    <a:ext cx="116" cy="82"/>
                  </a:xfrm>
                  <a:custGeom>
                    <a:avLst/>
                    <a:gdLst>
                      <a:gd name="T0" fmla="*/ 1 w 231"/>
                      <a:gd name="T1" fmla="*/ 0 h 165"/>
                      <a:gd name="T2" fmla="*/ 1 w 231"/>
                      <a:gd name="T3" fmla="*/ 0 h 165"/>
                      <a:gd name="T4" fmla="*/ 0 w 231"/>
                      <a:gd name="T5" fmla="*/ 0 h 165"/>
                      <a:gd name="T6" fmla="*/ 1 w 231"/>
                      <a:gd name="T7" fmla="*/ 0 h 165"/>
                      <a:gd name="T8" fmla="*/ 1 w 231"/>
                      <a:gd name="T9" fmla="*/ 0 h 165"/>
                      <a:gd name="T10" fmla="*/ 1 w 231"/>
                      <a:gd name="T11" fmla="*/ 0 h 165"/>
                      <a:gd name="T12" fmla="*/ 1 w 231"/>
                      <a:gd name="T13" fmla="*/ 0 h 165"/>
                      <a:gd name="T14" fmla="*/ 1 w 231"/>
                      <a:gd name="T15" fmla="*/ 0 h 165"/>
                      <a:gd name="T16" fmla="*/ 1 w 231"/>
                      <a:gd name="T17" fmla="*/ 0 h 165"/>
                      <a:gd name="T18" fmla="*/ 1 w 231"/>
                      <a:gd name="T19" fmla="*/ 0 h 165"/>
                      <a:gd name="T20" fmla="*/ 1 w 231"/>
                      <a:gd name="T21" fmla="*/ 0 h 165"/>
                      <a:gd name="T22" fmla="*/ 1 w 231"/>
                      <a:gd name="T23" fmla="*/ 0 h 165"/>
                      <a:gd name="T24" fmla="*/ 1 w 231"/>
                      <a:gd name="T25" fmla="*/ 0 h 165"/>
                      <a:gd name="T26" fmla="*/ 1 w 231"/>
                      <a:gd name="T27" fmla="*/ 0 h 165"/>
                      <a:gd name="T28" fmla="*/ 1 w 231"/>
                      <a:gd name="T29" fmla="*/ 0 h 165"/>
                      <a:gd name="T30" fmla="*/ 1 w 231"/>
                      <a:gd name="T31" fmla="*/ 0 h 165"/>
                      <a:gd name="T32" fmla="*/ 1 w 231"/>
                      <a:gd name="T33" fmla="*/ 0 h 165"/>
                      <a:gd name="T34" fmla="*/ 1 w 231"/>
                      <a:gd name="T35" fmla="*/ 0 h 165"/>
                      <a:gd name="T36" fmla="*/ 1 w 231"/>
                      <a:gd name="T37" fmla="*/ 0 h 165"/>
                      <a:gd name="T38" fmla="*/ 1 w 231"/>
                      <a:gd name="T39" fmla="*/ 0 h 165"/>
                      <a:gd name="T40" fmla="*/ 1 w 231"/>
                      <a:gd name="T41" fmla="*/ 0 h 165"/>
                      <a:gd name="T42" fmla="*/ 1 w 231"/>
                      <a:gd name="T43" fmla="*/ 0 h 165"/>
                      <a:gd name="T44" fmla="*/ 1 w 231"/>
                      <a:gd name="T45" fmla="*/ 0 h 165"/>
                      <a:gd name="T46" fmla="*/ 1 w 231"/>
                      <a:gd name="T47" fmla="*/ 0 h 165"/>
                      <a:gd name="T48" fmla="*/ 1 w 231"/>
                      <a:gd name="T49" fmla="*/ 0 h 165"/>
                      <a:gd name="T50" fmla="*/ 1 w 231"/>
                      <a:gd name="T51" fmla="*/ 0 h 165"/>
                      <a:gd name="T52" fmla="*/ 1 w 231"/>
                      <a:gd name="T53" fmla="*/ 0 h 165"/>
                      <a:gd name="T54" fmla="*/ 1 w 231"/>
                      <a:gd name="T55" fmla="*/ 0 h 165"/>
                      <a:gd name="T56" fmla="*/ 1 w 231"/>
                      <a:gd name="T57" fmla="*/ 0 h 165"/>
                      <a:gd name="T58" fmla="*/ 1 w 231"/>
                      <a:gd name="T59" fmla="*/ 0 h 165"/>
                      <a:gd name="T60" fmla="*/ 1 w 231"/>
                      <a:gd name="T61" fmla="*/ 0 h 165"/>
                      <a:gd name="T62" fmla="*/ 1 w 231"/>
                      <a:gd name="T63" fmla="*/ 0 h 165"/>
                      <a:gd name="T64" fmla="*/ 1 w 231"/>
                      <a:gd name="T65" fmla="*/ 0 h 165"/>
                      <a:gd name="T66" fmla="*/ 1 w 231"/>
                      <a:gd name="T67" fmla="*/ 0 h 165"/>
                      <a:gd name="T68" fmla="*/ 1 w 231"/>
                      <a:gd name="T69" fmla="*/ 0 h 165"/>
                      <a:gd name="T70" fmla="*/ 1 w 231"/>
                      <a:gd name="T71" fmla="*/ 0 h 165"/>
                      <a:gd name="T72" fmla="*/ 1 w 231"/>
                      <a:gd name="T73" fmla="*/ 0 h 165"/>
                      <a:gd name="T74" fmla="*/ 1 w 231"/>
                      <a:gd name="T75" fmla="*/ 0 h 165"/>
                      <a:gd name="T76" fmla="*/ 1 w 231"/>
                      <a:gd name="T77" fmla="*/ 0 h 165"/>
                      <a:gd name="T78" fmla="*/ 1 w 231"/>
                      <a:gd name="T79" fmla="*/ 0 h 165"/>
                      <a:gd name="T80" fmla="*/ 1 w 231"/>
                      <a:gd name="T81" fmla="*/ 0 h 165"/>
                      <a:gd name="T82" fmla="*/ 1 w 231"/>
                      <a:gd name="T83" fmla="*/ 0 h 165"/>
                      <a:gd name="T84" fmla="*/ 1 w 231"/>
                      <a:gd name="T85" fmla="*/ 0 h 165"/>
                      <a:gd name="T86" fmla="*/ 1 w 231"/>
                      <a:gd name="T87" fmla="*/ 0 h 165"/>
                      <a:gd name="T88" fmla="*/ 1 w 231"/>
                      <a:gd name="T89" fmla="*/ 0 h 165"/>
                      <a:gd name="T90" fmla="*/ 1 w 231"/>
                      <a:gd name="T91" fmla="*/ 0 h 165"/>
                      <a:gd name="T92" fmla="*/ 1 w 231"/>
                      <a:gd name="T93" fmla="*/ 0 h 165"/>
                      <a:gd name="T94" fmla="*/ 1 w 231"/>
                      <a:gd name="T95" fmla="*/ 0 h 165"/>
                      <a:gd name="T96" fmla="*/ 1 w 231"/>
                      <a:gd name="T97" fmla="*/ 0 h 165"/>
                      <a:gd name="T98" fmla="*/ 1 w 231"/>
                      <a:gd name="T99" fmla="*/ 0 h 165"/>
                      <a:gd name="T100" fmla="*/ 1 w 231"/>
                      <a:gd name="T101" fmla="*/ 0 h 165"/>
                      <a:gd name="T102" fmla="*/ 1 w 231"/>
                      <a:gd name="T103" fmla="*/ 0 h 165"/>
                      <a:gd name="T104" fmla="*/ 1 w 231"/>
                      <a:gd name="T105" fmla="*/ 0 h 165"/>
                      <a:gd name="T106" fmla="*/ 1 w 231"/>
                      <a:gd name="T107" fmla="*/ 0 h 165"/>
                      <a:gd name="T108" fmla="*/ 1 w 231"/>
                      <a:gd name="T109" fmla="*/ 0 h 165"/>
                      <a:gd name="T110" fmla="*/ 1 w 231"/>
                      <a:gd name="T111" fmla="*/ 0 h 165"/>
                      <a:gd name="T112" fmla="*/ 1 w 231"/>
                      <a:gd name="T113" fmla="*/ 0 h 165"/>
                      <a:gd name="T114" fmla="*/ 1 w 231"/>
                      <a:gd name="T115" fmla="*/ 0 h 165"/>
                      <a:gd name="T116" fmla="*/ 1 w 231"/>
                      <a:gd name="T117" fmla="*/ 0 h 165"/>
                      <a:gd name="T118" fmla="*/ 1 w 231"/>
                      <a:gd name="T119" fmla="*/ 0 h 165"/>
                      <a:gd name="T120" fmla="*/ 1 w 231"/>
                      <a:gd name="T121" fmla="*/ 0 h 165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31"/>
                      <a:gd name="T184" fmla="*/ 0 h 165"/>
                      <a:gd name="T185" fmla="*/ 231 w 231"/>
                      <a:gd name="T186" fmla="*/ 165 h 165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31" h="165">
                        <a:moveTo>
                          <a:pt x="77" y="69"/>
                        </a:moveTo>
                        <a:lnTo>
                          <a:pt x="17" y="114"/>
                        </a:lnTo>
                        <a:lnTo>
                          <a:pt x="0" y="87"/>
                        </a:lnTo>
                        <a:lnTo>
                          <a:pt x="3" y="77"/>
                        </a:lnTo>
                        <a:lnTo>
                          <a:pt x="9" y="67"/>
                        </a:lnTo>
                        <a:lnTo>
                          <a:pt x="16" y="53"/>
                        </a:lnTo>
                        <a:lnTo>
                          <a:pt x="25" y="39"/>
                        </a:lnTo>
                        <a:lnTo>
                          <a:pt x="36" y="27"/>
                        </a:lnTo>
                        <a:lnTo>
                          <a:pt x="50" y="14"/>
                        </a:lnTo>
                        <a:lnTo>
                          <a:pt x="66" y="6"/>
                        </a:lnTo>
                        <a:lnTo>
                          <a:pt x="85" y="0"/>
                        </a:lnTo>
                        <a:lnTo>
                          <a:pt x="92" y="0"/>
                        </a:lnTo>
                        <a:lnTo>
                          <a:pt x="101" y="1"/>
                        </a:lnTo>
                        <a:lnTo>
                          <a:pt x="109" y="4"/>
                        </a:lnTo>
                        <a:lnTo>
                          <a:pt x="119" y="8"/>
                        </a:lnTo>
                        <a:lnTo>
                          <a:pt x="130" y="14"/>
                        </a:lnTo>
                        <a:lnTo>
                          <a:pt x="141" y="21"/>
                        </a:lnTo>
                        <a:lnTo>
                          <a:pt x="153" y="29"/>
                        </a:lnTo>
                        <a:lnTo>
                          <a:pt x="164" y="38"/>
                        </a:lnTo>
                        <a:lnTo>
                          <a:pt x="177" y="49"/>
                        </a:lnTo>
                        <a:lnTo>
                          <a:pt x="188" y="59"/>
                        </a:lnTo>
                        <a:lnTo>
                          <a:pt x="198" y="69"/>
                        </a:lnTo>
                        <a:lnTo>
                          <a:pt x="207" y="80"/>
                        </a:lnTo>
                        <a:lnTo>
                          <a:pt x="215" y="89"/>
                        </a:lnTo>
                        <a:lnTo>
                          <a:pt x="222" y="97"/>
                        </a:lnTo>
                        <a:lnTo>
                          <a:pt x="226" y="105"/>
                        </a:lnTo>
                        <a:lnTo>
                          <a:pt x="231" y="112"/>
                        </a:lnTo>
                        <a:lnTo>
                          <a:pt x="217" y="108"/>
                        </a:lnTo>
                        <a:lnTo>
                          <a:pt x="205" y="105"/>
                        </a:lnTo>
                        <a:lnTo>
                          <a:pt x="195" y="102"/>
                        </a:lnTo>
                        <a:lnTo>
                          <a:pt x="187" y="98"/>
                        </a:lnTo>
                        <a:lnTo>
                          <a:pt x="180" y="96"/>
                        </a:lnTo>
                        <a:lnTo>
                          <a:pt x="176" y="94"/>
                        </a:lnTo>
                        <a:lnTo>
                          <a:pt x="173" y="92"/>
                        </a:lnTo>
                        <a:lnTo>
                          <a:pt x="171" y="91"/>
                        </a:lnTo>
                        <a:lnTo>
                          <a:pt x="170" y="90"/>
                        </a:lnTo>
                        <a:lnTo>
                          <a:pt x="154" y="114"/>
                        </a:lnTo>
                        <a:lnTo>
                          <a:pt x="155" y="114"/>
                        </a:lnTo>
                        <a:lnTo>
                          <a:pt x="155" y="115"/>
                        </a:lnTo>
                        <a:lnTo>
                          <a:pt x="156" y="115"/>
                        </a:lnTo>
                        <a:lnTo>
                          <a:pt x="167" y="122"/>
                        </a:lnTo>
                        <a:lnTo>
                          <a:pt x="176" y="129"/>
                        </a:lnTo>
                        <a:lnTo>
                          <a:pt x="185" y="136"/>
                        </a:lnTo>
                        <a:lnTo>
                          <a:pt x="193" y="143"/>
                        </a:lnTo>
                        <a:lnTo>
                          <a:pt x="200" y="149"/>
                        </a:lnTo>
                        <a:lnTo>
                          <a:pt x="207" y="156"/>
                        </a:lnTo>
                        <a:lnTo>
                          <a:pt x="211" y="160"/>
                        </a:lnTo>
                        <a:lnTo>
                          <a:pt x="215" y="165"/>
                        </a:lnTo>
                        <a:lnTo>
                          <a:pt x="203" y="164"/>
                        </a:lnTo>
                        <a:lnTo>
                          <a:pt x="190" y="158"/>
                        </a:lnTo>
                        <a:lnTo>
                          <a:pt x="172" y="149"/>
                        </a:lnTo>
                        <a:lnTo>
                          <a:pt x="155" y="136"/>
                        </a:lnTo>
                        <a:lnTo>
                          <a:pt x="137" y="122"/>
                        </a:lnTo>
                        <a:lnTo>
                          <a:pt x="118" y="107"/>
                        </a:lnTo>
                        <a:lnTo>
                          <a:pt x="101" y="92"/>
                        </a:lnTo>
                        <a:lnTo>
                          <a:pt x="86" y="77"/>
                        </a:lnTo>
                        <a:lnTo>
                          <a:pt x="77" y="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2073" name="Freeform 48"/>
                  <p:cNvSpPr>
                    <a:spLocks/>
                  </p:cNvSpPr>
                  <p:nvPr/>
                </p:nvSpPr>
                <p:spPr bwMode="auto">
                  <a:xfrm>
                    <a:off x="1511" y="2161"/>
                    <a:ext cx="23" cy="23"/>
                  </a:xfrm>
                  <a:custGeom>
                    <a:avLst/>
                    <a:gdLst>
                      <a:gd name="T0" fmla="*/ 0 w 47"/>
                      <a:gd name="T1" fmla="*/ 1 h 46"/>
                      <a:gd name="T2" fmla="*/ 0 w 47"/>
                      <a:gd name="T3" fmla="*/ 1 h 46"/>
                      <a:gd name="T4" fmla="*/ 0 w 47"/>
                      <a:gd name="T5" fmla="*/ 1 h 46"/>
                      <a:gd name="T6" fmla="*/ 0 w 47"/>
                      <a:gd name="T7" fmla="*/ 1 h 46"/>
                      <a:gd name="T8" fmla="*/ 0 w 47"/>
                      <a:gd name="T9" fmla="*/ 1 h 46"/>
                      <a:gd name="T10" fmla="*/ 0 w 47"/>
                      <a:gd name="T11" fmla="*/ 1 h 46"/>
                      <a:gd name="T12" fmla="*/ 0 w 47"/>
                      <a:gd name="T13" fmla="*/ 1 h 46"/>
                      <a:gd name="T14" fmla="*/ 0 w 47"/>
                      <a:gd name="T15" fmla="*/ 1 h 46"/>
                      <a:gd name="T16" fmla="*/ 0 w 47"/>
                      <a:gd name="T17" fmla="*/ 1 h 46"/>
                      <a:gd name="T18" fmla="*/ 0 w 47"/>
                      <a:gd name="T19" fmla="*/ 1 h 46"/>
                      <a:gd name="T20" fmla="*/ 0 w 47"/>
                      <a:gd name="T21" fmla="*/ 1 h 46"/>
                      <a:gd name="T22" fmla="*/ 0 w 47"/>
                      <a:gd name="T23" fmla="*/ 1 h 46"/>
                      <a:gd name="T24" fmla="*/ 0 w 47"/>
                      <a:gd name="T25" fmla="*/ 1 h 46"/>
                      <a:gd name="T26" fmla="*/ 0 w 47"/>
                      <a:gd name="T27" fmla="*/ 1 h 46"/>
                      <a:gd name="T28" fmla="*/ 0 w 47"/>
                      <a:gd name="T29" fmla="*/ 1 h 46"/>
                      <a:gd name="T30" fmla="*/ 0 w 47"/>
                      <a:gd name="T31" fmla="*/ 1 h 46"/>
                      <a:gd name="T32" fmla="*/ 0 w 47"/>
                      <a:gd name="T33" fmla="*/ 0 h 46"/>
                      <a:gd name="T34" fmla="*/ 0 w 47"/>
                      <a:gd name="T35" fmla="*/ 0 h 46"/>
                      <a:gd name="T36" fmla="*/ 0 w 47"/>
                      <a:gd name="T37" fmla="*/ 1 h 46"/>
                      <a:gd name="T38" fmla="*/ 0 w 47"/>
                      <a:gd name="T39" fmla="*/ 1 h 46"/>
                      <a:gd name="T40" fmla="*/ 0 w 47"/>
                      <a:gd name="T41" fmla="*/ 1 h 46"/>
                      <a:gd name="T42" fmla="*/ 0 w 47"/>
                      <a:gd name="T43" fmla="*/ 1 h 46"/>
                      <a:gd name="T44" fmla="*/ 0 w 47"/>
                      <a:gd name="T45" fmla="*/ 1 h 46"/>
                      <a:gd name="T46" fmla="*/ 0 w 47"/>
                      <a:gd name="T47" fmla="*/ 1 h 46"/>
                      <a:gd name="T48" fmla="*/ 0 w 47"/>
                      <a:gd name="T49" fmla="*/ 1 h 46"/>
                      <a:gd name="T50" fmla="*/ 0 w 47"/>
                      <a:gd name="T51" fmla="*/ 1 h 46"/>
                      <a:gd name="T52" fmla="*/ 0 w 47"/>
                      <a:gd name="T53" fmla="*/ 1 h 46"/>
                      <a:gd name="T54" fmla="*/ 0 w 47"/>
                      <a:gd name="T55" fmla="*/ 1 h 4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7"/>
                      <a:gd name="T85" fmla="*/ 0 h 46"/>
                      <a:gd name="T86" fmla="*/ 47 w 47"/>
                      <a:gd name="T87" fmla="*/ 46 h 4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7" h="46">
                        <a:moveTo>
                          <a:pt x="44" y="34"/>
                        </a:moveTo>
                        <a:lnTo>
                          <a:pt x="41" y="38"/>
                        </a:lnTo>
                        <a:lnTo>
                          <a:pt x="38" y="41"/>
                        </a:lnTo>
                        <a:lnTo>
                          <a:pt x="35" y="43"/>
                        </a:lnTo>
                        <a:lnTo>
                          <a:pt x="30" y="46"/>
                        </a:lnTo>
                        <a:lnTo>
                          <a:pt x="25" y="46"/>
                        </a:lnTo>
                        <a:lnTo>
                          <a:pt x="22" y="46"/>
                        </a:lnTo>
                        <a:lnTo>
                          <a:pt x="17" y="45"/>
                        </a:lnTo>
                        <a:lnTo>
                          <a:pt x="13" y="43"/>
                        </a:lnTo>
                        <a:lnTo>
                          <a:pt x="12" y="45"/>
                        </a:lnTo>
                        <a:lnTo>
                          <a:pt x="0" y="9"/>
                        </a:lnTo>
                        <a:lnTo>
                          <a:pt x="5" y="11"/>
                        </a:lnTo>
                        <a:lnTo>
                          <a:pt x="7" y="8"/>
                        </a:lnTo>
                        <a:lnTo>
                          <a:pt x="10" y="4"/>
                        </a:lnTo>
                        <a:lnTo>
                          <a:pt x="14" y="2"/>
                        </a:lnTo>
                        <a:lnTo>
                          <a:pt x="18" y="1"/>
                        </a:lnTo>
                        <a:lnTo>
                          <a:pt x="23" y="0"/>
                        </a:lnTo>
                        <a:lnTo>
                          <a:pt x="28" y="0"/>
                        </a:lnTo>
                        <a:lnTo>
                          <a:pt x="32" y="1"/>
                        </a:lnTo>
                        <a:lnTo>
                          <a:pt x="36" y="3"/>
                        </a:lnTo>
                        <a:lnTo>
                          <a:pt x="39" y="5"/>
                        </a:lnTo>
                        <a:lnTo>
                          <a:pt x="43" y="9"/>
                        </a:lnTo>
                        <a:lnTo>
                          <a:pt x="45" y="12"/>
                        </a:lnTo>
                        <a:lnTo>
                          <a:pt x="47" y="17"/>
                        </a:lnTo>
                        <a:lnTo>
                          <a:pt x="47" y="21"/>
                        </a:lnTo>
                        <a:lnTo>
                          <a:pt x="47" y="26"/>
                        </a:lnTo>
                        <a:lnTo>
                          <a:pt x="46" y="31"/>
                        </a:lnTo>
                        <a:lnTo>
                          <a:pt x="44" y="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2074" name="Freeform 49"/>
                  <p:cNvSpPr>
                    <a:spLocks/>
                  </p:cNvSpPr>
                  <p:nvPr/>
                </p:nvSpPr>
                <p:spPr bwMode="auto">
                  <a:xfrm>
                    <a:off x="1500" y="2126"/>
                    <a:ext cx="21" cy="23"/>
                  </a:xfrm>
                  <a:custGeom>
                    <a:avLst/>
                    <a:gdLst>
                      <a:gd name="T0" fmla="*/ 0 w 43"/>
                      <a:gd name="T1" fmla="*/ 1 h 46"/>
                      <a:gd name="T2" fmla="*/ 0 w 43"/>
                      <a:gd name="T3" fmla="*/ 0 h 46"/>
                      <a:gd name="T4" fmla="*/ 0 w 43"/>
                      <a:gd name="T5" fmla="*/ 0 h 46"/>
                      <a:gd name="T6" fmla="*/ 0 w 43"/>
                      <a:gd name="T7" fmla="*/ 1 h 46"/>
                      <a:gd name="T8" fmla="*/ 0 w 43"/>
                      <a:gd name="T9" fmla="*/ 1 h 46"/>
                      <a:gd name="T10" fmla="*/ 0 w 43"/>
                      <a:gd name="T11" fmla="*/ 1 h 46"/>
                      <a:gd name="T12" fmla="*/ 0 w 43"/>
                      <a:gd name="T13" fmla="*/ 1 h 46"/>
                      <a:gd name="T14" fmla="*/ 0 w 43"/>
                      <a:gd name="T15" fmla="*/ 1 h 46"/>
                      <a:gd name="T16" fmla="*/ 0 w 43"/>
                      <a:gd name="T17" fmla="*/ 1 h 46"/>
                      <a:gd name="T18" fmla="*/ 0 w 43"/>
                      <a:gd name="T19" fmla="*/ 1 h 46"/>
                      <a:gd name="T20" fmla="*/ 0 w 43"/>
                      <a:gd name="T21" fmla="*/ 1 h 46"/>
                      <a:gd name="T22" fmla="*/ 0 w 43"/>
                      <a:gd name="T23" fmla="*/ 1 h 46"/>
                      <a:gd name="T24" fmla="*/ 0 w 43"/>
                      <a:gd name="T25" fmla="*/ 1 h 46"/>
                      <a:gd name="T26" fmla="*/ 0 w 43"/>
                      <a:gd name="T27" fmla="*/ 1 h 46"/>
                      <a:gd name="T28" fmla="*/ 0 w 43"/>
                      <a:gd name="T29" fmla="*/ 1 h 46"/>
                      <a:gd name="T30" fmla="*/ 0 w 43"/>
                      <a:gd name="T31" fmla="*/ 1 h 46"/>
                      <a:gd name="T32" fmla="*/ 0 w 43"/>
                      <a:gd name="T33" fmla="*/ 1 h 46"/>
                      <a:gd name="T34" fmla="*/ 0 w 43"/>
                      <a:gd name="T35" fmla="*/ 1 h 46"/>
                      <a:gd name="T36" fmla="*/ 0 w 43"/>
                      <a:gd name="T37" fmla="*/ 1 h 46"/>
                      <a:gd name="T38" fmla="*/ 0 w 43"/>
                      <a:gd name="T39" fmla="*/ 1 h 46"/>
                      <a:gd name="T40" fmla="*/ 0 w 43"/>
                      <a:gd name="T41" fmla="*/ 1 h 46"/>
                      <a:gd name="T42" fmla="*/ 0 w 43"/>
                      <a:gd name="T43" fmla="*/ 1 h 46"/>
                      <a:gd name="T44" fmla="*/ 0 w 43"/>
                      <a:gd name="T45" fmla="*/ 1 h 46"/>
                      <a:gd name="T46" fmla="*/ 0 w 43"/>
                      <a:gd name="T47" fmla="*/ 1 h 46"/>
                      <a:gd name="T48" fmla="*/ 0 w 43"/>
                      <a:gd name="T49" fmla="*/ 1 h 46"/>
                      <a:gd name="T50" fmla="*/ 0 w 43"/>
                      <a:gd name="T51" fmla="*/ 1 h 4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43"/>
                      <a:gd name="T79" fmla="*/ 0 h 46"/>
                      <a:gd name="T80" fmla="*/ 43 w 43"/>
                      <a:gd name="T81" fmla="*/ 46 h 4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43" h="46">
                        <a:moveTo>
                          <a:pt x="13" y="2"/>
                        </a:moveTo>
                        <a:lnTo>
                          <a:pt x="18" y="0"/>
                        </a:lnTo>
                        <a:lnTo>
                          <a:pt x="22" y="0"/>
                        </a:lnTo>
                        <a:lnTo>
                          <a:pt x="27" y="2"/>
                        </a:lnTo>
                        <a:lnTo>
                          <a:pt x="31" y="4"/>
                        </a:lnTo>
                        <a:lnTo>
                          <a:pt x="35" y="6"/>
                        </a:lnTo>
                        <a:lnTo>
                          <a:pt x="38" y="10"/>
                        </a:lnTo>
                        <a:lnTo>
                          <a:pt x="41" y="13"/>
                        </a:lnTo>
                        <a:lnTo>
                          <a:pt x="42" y="18"/>
                        </a:lnTo>
                        <a:lnTo>
                          <a:pt x="43" y="22"/>
                        </a:lnTo>
                        <a:lnTo>
                          <a:pt x="43" y="26"/>
                        </a:lnTo>
                        <a:lnTo>
                          <a:pt x="42" y="30"/>
                        </a:lnTo>
                        <a:lnTo>
                          <a:pt x="39" y="35"/>
                        </a:lnTo>
                        <a:lnTo>
                          <a:pt x="37" y="38"/>
                        </a:lnTo>
                        <a:lnTo>
                          <a:pt x="34" y="42"/>
                        </a:lnTo>
                        <a:lnTo>
                          <a:pt x="30" y="44"/>
                        </a:lnTo>
                        <a:lnTo>
                          <a:pt x="26" y="45"/>
                        </a:lnTo>
                        <a:lnTo>
                          <a:pt x="21" y="46"/>
                        </a:lnTo>
                        <a:lnTo>
                          <a:pt x="18" y="46"/>
                        </a:lnTo>
                        <a:lnTo>
                          <a:pt x="14" y="45"/>
                        </a:lnTo>
                        <a:lnTo>
                          <a:pt x="11" y="44"/>
                        </a:lnTo>
                        <a:lnTo>
                          <a:pt x="0" y="11"/>
                        </a:lnTo>
                        <a:lnTo>
                          <a:pt x="3" y="7"/>
                        </a:lnTo>
                        <a:lnTo>
                          <a:pt x="6" y="5"/>
                        </a:lnTo>
                        <a:lnTo>
                          <a:pt x="10" y="3"/>
                        </a:lnTo>
                        <a:lnTo>
                          <a:pt x="13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2075" name="Freeform 50"/>
                  <p:cNvSpPr>
                    <a:spLocks/>
                  </p:cNvSpPr>
                  <p:nvPr/>
                </p:nvSpPr>
                <p:spPr bwMode="auto">
                  <a:xfrm>
                    <a:off x="983" y="1979"/>
                    <a:ext cx="209" cy="71"/>
                  </a:xfrm>
                  <a:custGeom>
                    <a:avLst/>
                    <a:gdLst>
                      <a:gd name="T0" fmla="*/ 0 w 419"/>
                      <a:gd name="T1" fmla="*/ 1 h 140"/>
                      <a:gd name="T2" fmla="*/ 0 w 419"/>
                      <a:gd name="T3" fmla="*/ 1 h 140"/>
                      <a:gd name="T4" fmla="*/ 0 w 419"/>
                      <a:gd name="T5" fmla="*/ 1 h 140"/>
                      <a:gd name="T6" fmla="*/ 0 w 419"/>
                      <a:gd name="T7" fmla="*/ 0 h 140"/>
                      <a:gd name="T8" fmla="*/ 0 w 419"/>
                      <a:gd name="T9" fmla="*/ 1 h 1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9"/>
                      <a:gd name="T16" fmla="*/ 0 h 140"/>
                      <a:gd name="T17" fmla="*/ 419 w 419"/>
                      <a:gd name="T18" fmla="*/ 140 h 1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9" h="140">
                        <a:moveTo>
                          <a:pt x="404" y="86"/>
                        </a:moveTo>
                        <a:lnTo>
                          <a:pt x="419" y="140"/>
                        </a:lnTo>
                        <a:lnTo>
                          <a:pt x="0" y="10"/>
                        </a:lnTo>
                        <a:lnTo>
                          <a:pt x="1" y="0"/>
                        </a:lnTo>
                        <a:lnTo>
                          <a:pt x="404" y="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2076" name="Freeform 51"/>
                  <p:cNvSpPr>
                    <a:spLocks/>
                  </p:cNvSpPr>
                  <p:nvPr/>
                </p:nvSpPr>
                <p:spPr bwMode="auto">
                  <a:xfrm>
                    <a:off x="1030" y="2015"/>
                    <a:ext cx="161" cy="73"/>
                  </a:xfrm>
                  <a:custGeom>
                    <a:avLst/>
                    <a:gdLst>
                      <a:gd name="T0" fmla="*/ 1 w 321"/>
                      <a:gd name="T1" fmla="*/ 1 h 146"/>
                      <a:gd name="T2" fmla="*/ 1 w 321"/>
                      <a:gd name="T3" fmla="*/ 1 h 146"/>
                      <a:gd name="T4" fmla="*/ 0 w 321"/>
                      <a:gd name="T5" fmla="*/ 0 h 146"/>
                      <a:gd name="T6" fmla="*/ 1 w 321"/>
                      <a:gd name="T7" fmla="*/ 1 h 146"/>
                      <a:gd name="T8" fmla="*/ 1 w 321"/>
                      <a:gd name="T9" fmla="*/ 1 h 1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1"/>
                      <a:gd name="T16" fmla="*/ 0 h 146"/>
                      <a:gd name="T17" fmla="*/ 321 w 321"/>
                      <a:gd name="T18" fmla="*/ 146 h 1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1" h="146">
                        <a:moveTo>
                          <a:pt x="321" y="124"/>
                        </a:moveTo>
                        <a:lnTo>
                          <a:pt x="44" y="146"/>
                        </a:lnTo>
                        <a:lnTo>
                          <a:pt x="0" y="0"/>
                        </a:lnTo>
                        <a:lnTo>
                          <a:pt x="320" y="100"/>
                        </a:lnTo>
                        <a:lnTo>
                          <a:pt x="321" y="1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2077" name="Freeform 52"/>
                  <p:cNvSpPr>
                    <a:spLocks/>
                  </p:cNvSpPr>
                  <p:nvPr/>
                </p:nvSpPr>
                <p:spPr bwMode="auto">
                  <a:xfrm>
                    <a:off x="966" y="1643"/>
                    <a:ext cx="296" cy="365"/>
                  </a:xfrm>
                  <a:custGeom>
                    <a:avLst/>
                    <a:gdLst>
                      <a:gd name="T0" fmla="*/ 1 w 592"/>
                      <a:gd name="T1" fmla="*/ 1 h 730"/>
                      <a:gd name="T2" fmla="*/ 1 w 592"/>
                      <a:gd name="T3" fmla="*/ 1 h 730"/>
                      <a:gd name="T4" fmla="*/ 1 w 592"/>
                      <a:gd name="T5" fmla="*/ 1 h 730"/>
                      <a:gd name="T6" fmla="*/ 1 w 592"/>
                      <a:gd name="T7" fmla="*/ 1 h 730"/>
                      <a:gd name="T8" fmla="*/ 1 w 592"/>
                      <a:gd name="T9" fmla="*/ 1 h 730"/>
                      <a:gd name="T10" fmla="*/ 1 w 592"/>
                      <a:gd name="T11" fmla="*/ 1 h 730"/>
                      <a:gd name="T12" fmla="*/ 1 w 592"/>
                      <a:gd name="T13" fmla="*/ 1 h 730"/>
                      <a:gd name="T14" fmla="*/ 1 w 592"/>
                      <a:gd name="T15" fmla="*/ 1 h 730"/>
                      <a:gd name="T16" fmla="*/ 1 w 592"/>
                      <a:gd name="T17" fmla="*/ 0 h 730"/>
                      <a:gd name="T18" fmla="*/ 1 w 592"/>
                      <a:gd name="T19" fmla="*/ 1 h 730"/>
                      <a:gd name="T20" fmla="*/ 1 w 592"/>
                      <a:gd name="T21" fmla="*/ 1 h 730"/>
                      <a:gd name="T22" fmla="*/ 1 w 592"/>
                      <a:gd name="T23" fmla="*/ 1 h 730"/>
                      <a:gd name="T24" fmla="*/ 1 w 592"/>
                      <a:gd name="T25" fmla="*/ 1 h 730"/>
                      <a:gd name="T26" fmla="*/ 1 w 592"/>
                      <a:gd name="T27" fmla="*/ 1 h 730"/>
                      <a:gd name="T28" fmla="*/ 1 w 592"/>
                      <a:gd name="T29" fmla="*/ 1 h 730"/>
                      <a:gd name="T30" fmla="*/ 1 w 592"/>
                      <a:gd name="T31" fmla="*/ 1 h 730"/>
                      <a:gd name="T32" fmla="*/ 1 w 592"/>
                      <a:gd name="T33" fmla="*/ 1 h 730"/>
                      <a:gd name="T34" fmla="*/ 1 w 592"/>
                      <a:gd name="T35" fmla="*/ 1 h 730"/>
                      <a:gd name="T36" fmla="*/ 1 w 592"/>
                      <a:gd name="T37" fmla="*/ 1 h 730"/>
                      <a:gd name="T38" fmla="*/ 1 w 592"/>
                      <a:gd name="T39" fmla="*/ 1 h 730"/>
                      <a:gd name="T40" fmla="*/ 1 w 592"/>
                      <a:gd name="T41" fmla="*/ 1 h 730"/>
                      <a:gd name="T42" fmla="*/ 1 w 592"/>
                      <a:gd name="T43" fmla="*/ 1 h 730"/>
                      <a:gd name="T44" fmla="*/ 1 w 592"/>
                      <a:gd name="T45" fmla="*/ 1 h 730"/>
                      <a:gd name="T46" fmla="*/ 1 w 592"/>
                      <a:gd name="T47" fmla="*/ 1 h 730"/>
                      <a:gd name="T48" fmla="*/ 1 w 592"/>
                      <a:gd name="T49" fmla="*/ 1 h 730"/>
                      <a:gd name="T50" fmla="*/ 1 w 592"/>
                      <a:gd name="T51" fmla="*/ 1 h 730"/>
                      <a:gd name="T52" fmla="*/ 1 w 592"/>
                      <a:gd name="T53" fmla="*/ 1 h 730"/>
                      <a:gd name="T54" fmla="*/ 1 w 592"/>
                      <a:gd name="T55" fmla="*/ 1 h 730"/>
                      <a:gd name="T56" fmla="*/ 1 w 592"/>
                      <a:gd name="T57" fmla="*/ 1 h 730"/>
                      <a:gd name="T58" fmla="*/ 1 w 592"/>
                      <a:gd name="T59" fmla="*/ 1 h 730"/>
                      <a:gd name="T60" fmla="*/ 1 w 592"/>
                      <a:gd name="T61" fmla="*/ 1 h 730"/>
                      <a:gd name="T62" fmla="*/ 1 w 592"/>
                      <a:gd name="T63" fmla="*/ 1 h 730"/>
                      <a:gd name="T64" fmla="*/ 1 w 592"/>
                      <a:gd name="T65" fmla="*/ 1 h 730"/>
                      <a:gd name="T66" fmla="*/ 1 w 592"/>
                      <a:gd name="T67" fmla="*/ 1 h 730"/>
                      <a:gd name="T68" fmla="*/ 1 w 592"/>
                      <a:gd name="T69" fmla="*/ 1 h 730"/>
                      <a:gd name="T70" fmla="*/ 1 w 592"/>
                      <a:gd name="T71" fmla="*/ 1 h 730"/>
                      <a:gd name="T72" fmla="*/ 1 w 592"/>
                      <a:gd name="T73" fmla="*/ 1 h 730"/>
                      <a:gd name="T74" fmla="*/ 1 w 592"/>
                      <a:gd name="T75" fmla="*/ 1 h 730"/>
                      <a:gd name="T76" fmla="*/ 1 w 592"/>
                      <a:gd name="T77" fmla="*/ 1 h 730"/>
                      <a:gd name="T78" fmla="*/ 1 w 592"/>
                      <a:gd name="T79" fmla="*/ 1 h 730"/>
                      <a:gd name="T80" fmla="*/ 1 w 592"/>
                      <a:gd name="T81" fmla="*/ 1 h 730"/>
                      <a:gd name="T82" fmla="*/ 1 w 592"/>
                      <a:gd name="T83" fmla="*/ 1 h 730"/>
                      <a:gd name="T84" fmla="*/ 1 w 592"/>
                      <a:gd name="T85" fmla="*/ 1 h 730"/>
                      <a:gd name="T86" fmla="*/ 1 w 592"/>
                      <a:gd name="T87" fmla="*/ 1 h 730"/>
                      <a:gd name="T88" fmla="*/ 0 w 592"/>
                      <a:gd name="T89" fmla="*/ 1 h 730"/>
                      <a:gd name="T90" fmla="*/ 1 w 592"/>
                      <a:gd name="T91" fmla="*/ 1 h 730"/>
                      <a:gd name="T92" fmla="*/ 1 w 592"/>
                      <a:gd name="T93" fmla="*/ 1 h 730"/>
                      <a:gd name="T94" fmla="*/ 1 w 592"/>
                      <a:gd name="T95" fmla="*/ 1 h 73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592"/>
                      <a:gd name="T145" fmla="*/ 0 h 730"/>
                      <a:gd name="T146" fmla="*/ 592 w 592"/>
                      <a:gd name="T147" fmla="*/ 730 h 730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592" h="730">
                        <a:moveTo>
                          <a:pt x="62" y="52"/>
                        </a:moveTo>
                        <a:lnTo>
                          <a:pt x="72" y="40"/>
                        </a:lnTo>
                        <a:lnTo>
                          <a:pt x="84" y="29"/>
                        </a:lnTo>
                        <a:lnTo>
                          <a:pt x="97" y="21"/>
                        </a:lnTo>
                        <a:lnTo>
                          <a:pt x="110" y="13"/>
                        </a:lnTo>
                        <a:lnTo>
                          <a:pt x="124" y="7"/>
                        </a:lnTo>
                        <a:lnTo>
                          <a:pt x="139" y="4"/>
                        </a:lnTo>
                        <a:lnTo>
                          <a:pt x="155" y="2"/>
                        </a:lnTo>
                        <a:lnTo>
                          <a:pt x="171" y="0"/>
                        </a:lnTo>
                        <a:lnTo>
                          <a:pt x="209" y="3"/>
                        </a:lnTo>
                        <a:lnTo>
                          <a:pt x="246" y="10"/>
                        </a:lnTo>
                        <a:lnTo>
                          <a:pt x="281" y="20"/>
                        </a:lnTo>
                        <a:lnTo>
                          <a:pt x="314" y="34"/>
                        </a:lnTo>
                        <a:lnTo>
                          <a:pt x="346" y="51"/>
                        </a:lnTo>
                        <a:lnTo>
                          <a:pt x="376" y="71"/>
                        </a:lnTo>
                        <a:lnTo>
                          <a:pt x="405" y="93"/>
                        </a:lnTo>
                        <a:lnTo>
                          <a:pt x="432" y="117"/>
                        </a:lnTo>
                        <a:lnTo>
                          <a:pt x="457" y="142"/>
                        </a:lnTo>
                        <a:lnTo>
                          <a:pt x="480" y="168"/>
                        </a:lnTo>
                        <a:lnTo>
                          <a:pt x="501" y="196"/>
                        </a:lnTo>
                        <a:lnTo>
                          <a:pt x="519" y="224"/>
                        </a:lnTo>
                        <a:lnTo>
                          <a:pt x="535" y="251"/>
                        </a:lnTo>
                        <a:lnTo>
                          <a:pt x="550" y="278"/>
                        </a:lnTo>
                        <a:lnTo>
                          <a:pt x="562" y="304"/>
                        </a:lnTo>
                        <a:lnTo>
                          <a:pt x="572" y="329"/>
                        </a:lnTo>
                        <a:lnTo>
                          <a:pt x="586" y="375"/>
                        </a:lnTo>
                        <a:lnTo>
                          <a:pt x="592" y="415"/>
                        </a:lnTo>
                        <a:lnTo>
                          <a:pt x="588" y="446"/>
                        </a:lnTo>
                        <a:lnTo>
                          <a:pt x="576" y="465"/>
                        </a:lnTo>
                        <a:lnTo>
                          <a:pt x="547" y="486"/>
                        </a:lnTo>
                        <a:lnTo>
                          <a:pt x="521" y="502"/>
                        </a:lnTo>
                        <a:lnTo>
                          <a:pt x="498" y="512"/>
                        </a:lnTo>
                        <a:lnTo>
                          <a:pt x="480" y="517"/>
                        </a:lnTo>
                        <a:lnTo>
                          <a:pt x="464" y="521"/>
                        </a:lnTo>
                        <a:lnTo>
                          <a:pt x="452" y="522"/>
                        </a:lnTo>
                        <a:lnTo>
                          <a:pt x="444" y="521"/>
                        </a:lnTo>
                        <a:lnTo>
                          <a:pt x="442" y="521"/>
                        </a:lnTo>
                        <a:lnTo>
                          <a:pt x="424" y="516"/>
                        </a:lnTo>
                        <a:lnTo>
                          <a:pt x="433" y="730"/>
                        </a:lnTo>
                        <a:lnTo>
                          <a:pt x="34" y="644"/>
                        </a:lnTo>
                        <a:lnTo>
                          <a:pt x="27" y="606"/>
                        </a:lnTo>
                        <a:lnTo>
                          <a:pt x="17" y="545"/>
                        </a:lnTo>
                        <a:lnTo>
                          <a:pt x="8" y="467"/>
                        </a:lnTo>
                        <a:lnTo>
                          <a:pt x="1" y="378"/>
                        </a:lnTo>
                        <a:lnTo>
                          <a:pt x="0" y="286"/>
                        </a:lnTo>
                        <a:lnTo>
                          <a:pt x="8" y="196"/>
                        </a:lnTo>
                        <a:lnTo>
                          <a:pt x="27" y="116"/>
                        </a:lnTo>
                        <a:lnTo>
                          <a:pt x="62" y="5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2078" name="Freeform 53"/>
                  <p:cNvSpPr>
                    <a:spLocks/>
                  </p:cNvSpPr>
                  <p:nvPr/>
                </p:nvSpPr>
                <p:spPr bwMode="auto">
                  <a:xfrm>
                    <a:off x="867" y="2004"/>
                    <a:ext cx="248" cy="287"/>
                  </a:xfrm>
                  <a:custGeom>
                    <a:avLst/>
                    <a:gdLst>
                      <a:gd name="T0" fmla="*/ 0 w 496"/>
                      <a:gd name="T1" fmla="*/ 1 h 574"/>
                      <a:gd name="T2" fmla="*/ 1 w 496"/>
                      <a:gd name="T3" fmla="*/ 1 h 574"/>
                      <a:gd name="T4" fmla="*/ 1 w 496"/>
                      <a:gd name="T5" fmla="*/ 1 h 574"/>
                      <a:gd name="T6" fmla="*/ 1 w 496"/>
                      <a:gd name="T7" fmla="*/ 1 h 574"/>
                      <a:gd name="T8" fmla="*/ 1 w 496"/>
                      <a:gd name="T9" fmla="*/ 1 h 574"/>
                      <a:gd name="T10" fmla="*/ 1 w 496"/>
                      <a:gd name="T11" fmla="*/ 1 h 574"/>
                      <a:gd name="T12" fmla="*/ 1 w 496"/>
                      <a:gd name="T13" fmla="*/ 1 h 574"/>
                      <a:gd name="T14" fmla="*/ 1 w 496"/>
                      <a:gd name="T15" fmla="*/ 1 h 574"/>
                      <a:gd name="T16" fmla="*/ 1 w 496"/>
                      <a:gd name="T17" fmla="*/ 1 h 574"/>
                      <a:gd name="T18" fmla="*/ 1 w 496"/>
                      <a:gd name="T19" fmla="*/ 1 h 574"/>
                      <a:gd name="T20" fmla="*/ 1 w 496"/>
                      <a:gd name="T21" fmla="*/ 1 h 574"/>
                      <a:gd name="T22" fmla="*/ 1 w 496"/>
                      <a:gd name="T23" fmla="*/ 1 h 574"/>
                      <a:gd name="T24" fmla="*/ 1 w 496"/>
                      <a:gd name="T25" fmla="*/ 1 h 574"/>
                      <a:gd name="T26" fmla="*/ 1 w 496"/>
                      <a:gd name="T27" fmla="*/ 1 h 574"/>
                      <a:gd name="T28" fmla="*/ 1 w 496"/>
                      <a:gd name="T29" fmla="*/ 1 h 574"/>
                      <a:gd name="T30" fmla="*/ 1 w 496"/>
                      <a:gd name="T31" fmla="*/ 1 h 574"/>
                      <a:gd name="T32" fmla="*/ 1 w 496"/>
                      <a:gd name="T33" fmla="*/ 1 h 574"/>
                      <a:gd name="T34" fmla="*/ 1 w 496"/>
                      <a:gd name="T35" fmla="*/ 1 h 574"/>
                      <a:gd name="T36" fmla="*/ 1 w 496"/>
                      <a:gd name="T37" fmla="*/ 1 h 574"/>
                      <a:gd name="T38" fmla="*/ 1 w 496"/>
                      <a:gd name="T39" fmla="*/ 1 h 574"/>
                      <a:gd name="T40" fmla="*/ 1 w 496"/>
                      <a:gd name="T41" fmla="*/ 1 h 574"/>
                      <a:gd name="T42" fmla="*/ 1 w 496"/>
                      <a:gd name="T43" fmla="*/ 1 h 574"/>
                      <a:gd name="T44" fmla="*/ 1 w 496"/>
                      <a:gd name="T45" fmla="*/ 1 h 574"/>
                      <a:gd name="T46" fmla="*/ 1 w 496"/>
                      <a:gd name="T47" fmla="*/ 1 h 574"/>
                      <a:gd name="T48" fmla="*/ 1 w 496"/>
                      <a:gd name="T49" fmla="*/ 1 h 574"/>
                      <a:gd name="T50" fmla="*/ 1 w 496"/>
                      <a:gd name="T51" fmla="*/ 1 h 574"/>
                      <a:gd name="T52" fmla="*/ 1 w 496"/>
                      <a:gd name="T53" fmla="*/ 1 h 574"/>
                      <a:gd name="T54" fmla="*/ 1 w 496"/>
                      <a:gd name="T55" fmla="*/ 1 h 574"/>
                      <a:gd name="T56" fmla="*/ 1 w 496"/>
                      <a:gd name="T57" fmla="*/ 1 h 574"/>
                      <a:gd name="T58" fmla="*/ 1 w 496"/>
                      <a:gd name="T59" fmla="*/ 1 h 574"/>
                      <a:gd name="T60" fmla="*/ 1 w 496"/>
                      <a:gd name="T61" fmla="*/ 1 h 574"/>
                      <a:gd name="T62" fmla="*/ 1 w 496"/>
                      <a:gd name="T63" fmla="*/ 1 h 574"/>
                      <a:gd name="T64" fmla="*/ 1 w 496"/>
                      <a:gd name="T65" fmla="*/ 1 h 574"/>
                      <a:gd name="T66" fmla="*/ 1 w 496"/>
                      <a:gd name="T67" fmla="*/ 1 h 574"/>
                      <a:gd name="T68" fmla="*/ 1 w 496"/>
                      <a:gd name="T69" fmla="*/ 1 h 574"/>
                      <a:gd name="T70" fmla="*/ 1 w 496"/>
                      <a:gd name="T71" fmla="*/ 1 h 574"/>
                      <a:gd name="T72" fmla="*/ 1 w 496"/>
                      <a:gd name="T73" fmla="*/ 1 h 574"/>
                      <a:gd name="T74" fmla="*/ 1 w 496"/>
                      <a:gd name="T75" fmla="*/ 1 h 574"/>
                      <a:gd name="T76" fmla="*/ 1 w 496"/>
                      <a:gd name="T77" fmla="*/ 1 h 574"/>
                      <a:gd name="T78" fmla="*/ 1 w 496"/>
                      <a:gd name="T79" fmla="*/ 1 h 574"/>
                      <a:gd name="T80" fmla="*/ 1 w 496"/>
                      <a:gd name="T81" fmla="*/ 1 h 574"/>
                      <a:gd name="T82" fmla="*/ 1 w 496"/>
                      <a:gd name="T83" fmla="*/ 1 h 574"/>
                      <a:gd name="T84" fmla="*/ 1 w 496"/>
                      <a:gd name="T85" fmla="*/ 1 h 574"/>
                      <a:gd name="T86" fmla="*/ 1 w 496"/>
                      <a:gd name="T87" fmla="*/ 1 h 574"/>
                      <a:gd name="T88" fmla="*/ 1 w 496"/>
                      <a:gd name="T89" fmla="*/ 1 h 574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96"/>
                      <a:gd name="T136" fmla="*/ 0 h 574"/>
                      <a:gd name="T137" fmla="*/ 496 w 496"/>
                      <a:gd name="T138" fmla="*/ 574 h 574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96" h="574">
                        <a:moveTo>
                          <a:pt x="4" y="482"/>
                        </a:moveTo>
                        <a:lnTo>
                          <a:pt x="0" y="454"/>
                        </a:lnTo>
                        <a:lnTo>
                          <a:pt x="0" y="424"/>
                        </a:lnTo>
                        <a:lnTo>
                          <a:pt x="4" y="392"/>
                        </a:lnTo>
                        <a:lnTo>
                          <a:pt x="12" y="358"/>
                        </a:lnTo>
                        <a:lnTo>
                          <a:pt x="24" y="323"/>
                        </a:lnTo>
                        <a:lnTo>
                          <a:pt x="38" y="287"/>
                        </a:lnTo>
                        <a:lnTo>
                          <a:pt x="54" y="251"/>
                        </a:lnTo>
                        <a:lnTo>
                          <a:pt x="72" y="217"/>
                        </a:lnTo>
                        <a:lnTo>
                          <a:pt x="92" y="182"/>
                        </a:lnTo>
                        <a:lnTo>
                          <a:pt x="111" y="148"/>
                        </a:lnTo>
                        <a:lnTo>
                          <a:pt x="131" y="117"/>
                        </a:lnTo>
                        <a:lnTo>
                          <a:pt x="151" y="87"/>
                        </a:lnTo>
                        <a:lnTo>
                          <a:pt x="169" y="60"/>
                        </a:lnTo>
                        <a:lnTo>
                          <a:pt x="185" y="36"/>
                        </a:lnTo>
                        <a:lnTo>
                          <a:pt x="200" y="16"/>
                        </a:lnTo>
                        <a:lnTo>
                          <a:pt x="212" y="0"/>
                        </a:lnTo>
                        <a:lnTo>
                          <a:pt x="224" y="31"/>
                        </a:lnTo>
                        <a:lnTo>
                          <a:pt x="240" y="71"/>
                        </a:lnTo>
                        <a:lnTo>
                          <a:pt x="258" y="117"/>
                        </a:lnTo>
                        <a:lnTo>
                          <a:pt x="276" y="166"/>
                        </a:lnTo>
                        <a:lnTo>
                          <a:pt x="291" y="216"/>
                        </a:lnTo>
                        <a:lnTo>
                          <a:pt x="303" y="263"/>
                        </a:lnTo>
                        <a:lnTo>
                          <a:pt x="309" y="304"/>
                        </a:lnTo>
                        <a:lnTo>
                          <a:pt x="308" y="338"/>
                        </a:lnTo>
                        <a:lnTo>
                          <a:pt x="303" y="361"/>
                        </a:lnTo>
                        <a:lnTo>
                          <a:pt x="293" y="378"/>
                        </a:lnTo>
                        <a:lnTo>
                          <a:pt x="282" y="392"/>
                        </a:lnTo>
                        <a:lnTo>
                          <a:pt x="268" y="402"/>
                        </a:lnTo>
                        <a:lnTo>
                          <a:pt x="255" y="410"/>
                        </a:lnTo>
                        <a:lnTo>
                          <a:pt x="242" y="415"/>
                        </a:lnTo>
                        <a:lnTo>
                          <a:pt x="230" y="418"/>
                        </a:lnTo>
                        <a:lnTo>
                          <a:pt x="221" y="419"/>
                        </a:lnTo>
                        <a:lnTo>
                          <a:pt x="219" y="401"/>
                        </a:lnTo>
                        <a:lnTo>
                          <a:pt x="219" y="378"/>
                        </a:lnTo>
                        <a:lnTo>
                          <a:pt x="221" y="353"/>
                        </a:lnTo>
                        <a:lnTo>
                          <a:pt x="224" y="325"/>
                        </a:lnTo>
                        <a:lnTo>
                          <a:pt x="230" y="300"/>
                        </a:lnTo>
                        <a:lnTo>
                          <a:pt x="236" y="275"/>
                        </a:lnTo>
                        <a:lnTo>
                          <a:pt x="240" y="256"/>
                        </a:lnTo>
                        <a:lnTo>
                          <a:pt x="246" y="242"/>
                        </a:lnTo>
                        <a:lnTo>
                          <a:pt x="217" y="265"/>
                        </a:lnTo>
                        <a:lnTo>
                          <a:pt x="213" y="278"/>
                        </a:lnTo>
                        <a:lnTo>
                          <a:pt x="205" y="300"/>
                        </a:lnTo>
                        <a:lnTo>
                          <a:pt x="197" y="328"/>
                        </a:lnTo>
                        <a:lnTo>
                          <a:pt x="191" y="362"/>
                        </a:lnTo>
                        <a:lnTo>
                          <a:pt x="189" y="396"/>
                        </a:lnTo>
                        <a:lnTo>
                          <a:pt x="192" y="429"/>
                        </a:lnTo>
                        <a:lnTo>
                          <a:pt x="206" y="455"/>
                        </a:lnTo>
                        <a:lnTo>
                          <a:pt x="229" y="472"/>
                        </a:lnTo>
                        <a:lnTo>
                          <a:pt x="242" y="477"/>
                        </a:lnTo>
                        <a:lnTo>
                          <a:pt x="257" y="479"/>
                        </a:lnTo>
                        <a:lnTo>
                          <a:pt x="273" y="480"/>
                        </a:lnTo>
                        <a:lnTo>
                          <a:pt x="290" y="480"/>
                        </a:lnTo>
                        <a:lnTo>
                          <a:pt x="307" y="479"/>
                        </a:lnTo>
                        <a:lnTo>
                          <a:pt x="326" y="476"/>
                        </a:lnTo>
                        <a:lnTo>
                          <a:pt x="344" y="473"/>
                        </a:lnTo>
                        <a:lnTo>
                          <a:pt x="362" y="469"/>
                        </a:lnTo>
                        <a:lnTo>
                          <a:pt x="380" y="464"/>
                        </a:lnTo>
                        <a:lnTo>
                          <a:pt x="398" y="460"/>
                        </a:lnTo>
                        <a:lnTo>
                          <a:pt x="414" y="455"/>
                        </a:lnTo>
                        <a:lnTo>
                          <a:pt x="430" y="450"/>
                        </a:lnTo>
                        <a:lnTo>
                          <a:pt x="445" y="445"/>
                        </a:lnTo>
                        <a:lnTo>
                          <a:pt x="458" y="440"/>
                        </a:lnTo>
                        <a:lnTo>
                          <a:pt x="470" y="437"/>
                        </a:lnTo>
                        <a:lnTo>
                          <a:pt x="479" y="433"/>
                        </a:lnTo>
                        <a:lnTo>
                          <a:pt x="496" y="460"/>
                        </a:lnTo>
                        <a:lnTo>
                          <a:pt x="487" y="468"/>
                        </a:lnTo>
                        <a:lnTo>
                          <a:pt x="475" y="477"/>
                        </a:lnTo>
                        <a:lnTo>
                          <a:pt x="460" y="487"/>
                        </a:lnTo>
                        <a:lnTo>
                          <a:pt x="442" y="499"/>
                        </a:lnTo>
                        <a:lnTo>
                          <a:pt x="422" y="511"/>
                        </a:lnTo>
                        <a:lnTo>
                          <a:pt x="399" y="524"/>
                        </a:lnTo>
                        <a:lnTo>
                          <a:pt x="375" y="536"/>
                        </a:lnTo>
                        <a:lnTo>
                          <a:pt x="349" y="547"/>
                        </a:lnTo>
                        <a:lnTo>
                          <a:pt x="319" y="556"/>
                        </a:lnTo>
                        <a:lnTo>
                          <a:pt x="289" y="564"/>
                        </a:lnTo>
                        <a:lnTo>
                          <a:pt x="255" y="570"/>
                        </a:lnTo>
                        <a:lnTo>
                          <a:pt x="222" y="574"/>
                        </a:lnTo>
                        <a:lnTo>
                          <a:pt x="186" y="574"/>
                        </a:lnTo>
                        <a:lnTo>
                          <a:pt x="149" y="570"/>
                        </a:lnTo>
                        <a:lnTo>
                          <a:pt x="111" y="562"/>
                        </a:lnTo>
                        <a:lnTo>
                          <a:pt x="72" y="551"/>
                        </a:lnTo>
                        <a:lnTo>
                          <a:pt x="60" y="545"/>
                        </a:lnTo>
                        <a:lnTo>
                          <a:pt x="47" y="539"/>
                        </a:lnTo>
                        <a:lnTo>
                          <a:pt x="37" y="532"/>
                        </a:lnTo>
                        <a:lnTo>
                          <a:pt x="29" y="524"/>
                        </a:lnTo>
                        <a:lnTo>
                          <a:pt x="20" y="515"/>
                        </a:lnTo>
                        <a:lnTo>
                          <a:pt x="14" y="505"/>
                        </a:lnTo>
                        <a:lnTo>
                          <a:pt x="9" y="493"/>
                        </a:lnTo>
                        <a:lnTo>
                          <a:pt x="4" y="48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2079" name="Freeform 54"/>
                  <p:cNvSpPr>
                    <a:spLocks/>
                  </p:cNvSpPr>
                  <p:nvPr/>
                </p:nvSpPr>
                <p:spPr bwMode="auto">
                  <a:xfrm>
                    <a:off x="969" y="2221"/>
                    <a:ext cx="273" cy="404"/>
                  </a:xfrm>
                  <a:custGeom>
                    <a:avLst/>
                    <a:gdLst>
                      <a:gd name="T0" fmla="*/ 1 w 546"/>
                      <a:gd name="T1" fmla="*/ 1 h 808"/>
                      <a:gd name="T2" fmla="*/ 1 w 546"/>
                      <a:gd name="T3" fmla="*/ 1 h 808"/>
                      <a:gd name="T4" fmla="*/ 1 w 546"/>
                      <a:gd name="T5" fmla="*/ 1 h 808"/>
                      <a:gd name="T6" fmla="*/ 1 w 546"/>
                      <a:gd name="T7" fmla="*/ 1 h 808"/>
                      <a:gd name="T8" fmla="*/ 1 w 546"/>
                      <a:gd name="T9" fmla="*/ 1 h 808"/>
                      <a:gd name="T10" fmla="*/ 1 w 546"/>
                      <a:gd name="T11" fmla="*/ 1 h 808"/>
                      <a:gd name="T12" fmla="*/ 1 w 546"/>
                      <a:gd name="T13" fmla="*/ 1 h 808"/>
                      <a:gd name="T14" fmla="*/ 1 w 546"/>
                      <a:gd name="T15" fmla="*/ 1 h 808"/>
                      <a:gd name="T16" fmla="*/ 1 w 546"/>
                      <a:gd name="T17" fmla="*/ 1 h 808"/>
                      <a:gd name="T18" fmla="*/ 1 w 546"/>
                      <a:gd name="T19" fmla="*/ 1 h 808"/>
                      <a:gd name="T20" fmla="*/ 1 w 546"/>
                      <a:gd name="T21" fmla="*/ 1 h 808"/>
                      <a:gd name="T22" fmla="*/ 1 w 546"/>
                      <a:gd name="T23" fmla="*/ 1 h 808"/>
                      <a:gd name="T24" fmla="*/ 1 w 546"/>
                      <a:gd name="T25" fmla="*/ 1 h 808"/>
                      <a:gd name="T26" fmla="*/ 1 w 546"/>
                      <a:gd name="T27" fmla="*/ 1 h 808"/>
                      <a:gd name="T28" fmla="*/ 1 w 546"/>
                      <a:gd name="T29" fmla="*/ 1 h 808"/>
                      <a:gd name="T30" fmla="*/ 1 w 546"/>
                      <a:gd name="T31" fmla="*/ 1 h 808"/>
                      <a:gd name="T32" fmla="*/ 1 w 546"/>
                      <a:gd name="T33" fmla="*/ 1 h 808"/>
                      <a:gd name="T34" fmla="*/ 1 w 546"/>
                      <a:gd name="T35" fmla="*/ 1 h 808"/>
                      <a:gd name="T36" fmla="*/ 1 w 546"/>
                      <a:gd name="T37" fmla="*/ 1 h 808"/>
                      <a:gd name="T38" fmla="*/ 1 w 546"/>
                      <a:gd name="T39" fmla="*/ 1 h 808"/>
                      <a:gd name="T40" fmla="*/ 1 w 546"/>
                      <a:gd name="T41" fmla="*/ 1 h 808"/>
                      <a:gd name="T42" fmla="*/ 1 w 546"/>
                      <a:gd name="T43" fmla="*/ 1 h 808"/>
                      <a:gd name="T44" fmla="*/ 1 w 546"/>
                      <a:gd name="T45" fmla="*/ 1 h 808"/>
                      <a:gd name="T46" fmla="*/ 1 w 546"/>
                      <a:gd name="T47" fmla="*/ 1 h 808"/>
                      <a:gd name="T48" fmla="*/ 1 w 546"/>
                      <a:gd name="T49" fmla="*/ 1 h 808"/>
                      <a:gd name="T50" fmla="*/ 1 w 546"/>
                      <a:gd name="T51" fmla="*/ 1 h 808"/>
                      <a:gd name="T52" fmla="*/ 1 w 546"/>
                      <a:gd name="T53" fmla="*/ 1 h 808"/>
                      <a:gd name="T54" fmla="*/ 1 w 546"/>
                      <a:gd name="T55" fmla="*/ 1 h 808"/>
                      <a:gd name="T56" fmla="*/ 1 w 546"/>
                      <a:gd name="T57" fmla="*/ 1 h 808"/>
                      <a:gd name="T58" fmla="*/ 1 w 546"/>
                      <a:gd name="T59" fmla="*/ 1 h 808"/>
                      <a:gd name="T60" fmla="*/ 1 w 546"/>
                      <a:gd name="T61" fmla="*/ 1 h 808"/>
                      <a:gd name="T62" fmla="*/ 1 w 546"/>
                      <a:gd name="T63" fmla="*/ 1 h 808"/>
                      <a:gd name="T64" fmla="*/ 1 w 546"/>
                      <a:gd name="T65" fmla="*/ 1 h 808"/>
                      <a:gd name="T66" fmla="*/ 1 w 546"/>
                      <a:gd name="T67" fmla="*/ 1 h 808"/>
                      <a:gd name="T68" fmla="*/ 1 w 546"/>
                      <a:gd name="T69" fmla="*/ 1 h 808"/>
                      <a:gd name="T70" fmla="*/ 1 w 546"/>
                      <a:gd name="T71" fmla="*/ 1 h 808"/>
                      <a:gd name="T72" fmla="*/ 1 w 546"/>
                      <a:gd name="T73" fmla="*/ 1 h 808"/>
                      <a:gd name="T74" fmla="*/ 1 w 546"/>
                      <a:gd name="T75" fmla="*/ 0 h 808"/>
                      <a:gd name="T76" fmla="*/ 1 w 546"/>
                      <a:gd name="T77" fmla="*/ 1 h 808"/>
                      <a:gd name="T78" fmla="*/ 1 w 546"/>
                      <a:gd name="T79" fmla="*/ 1 h 808"/>
                      <a:gd name="T80" fmla="*/ 1 w 546"/>
                      <a:gd name="T81" fmla="*/ 1 h 808"/>
                      <a:gd name="T82" fmla="*/ 1 w 546"/>
                      <a:gd name="T83" fmla="*/ 1 h 808"/>
                      <a:gd name="T84" fmla="*/ 1 w 546"/>
                      <a:gd name="T85" fmla="*/ 1 h 808"/>
                      <a:gd name="T86" fmla="*/ 1 w 546"/>
                      <a:gd name="T87" fmla="*/ 1 h 808"/>
                      <a:gd name="T88" fmla="*/ 1 w 546"/>
                      <a:gd name="T89" fmla="*/ 1 h 808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546"/>
                      <a:gd name="T136" fmla="*/ 0 h 808"/>
                      <a:gd name="T137" fmla="*/ 546 w 546"/>
                      <a:gd name="T138" fmla="*/ 808 h 808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546" h="808">
                        <a:moveTo>
                          <a:pt x="536" y="334"/>
                        </a:moveTo>
                        <a:lnTo>
                          <a:pt x="529" y="395"/>
                        </a:lnTo>
                        <a:lnTo>
                          <a:pt x="515" y="463"/>
                        </a:lnTo>
                        <a:lnTo>
                          <a:pt x="497" y="534"/>
                        </a:lnTo>
                        <a:lnTo>
                          <a:pt x="476" y="606"/>
                        </a:lnTo>
                        <a:lnTo>
                          <a:pt x="456" y="674"/>
                        </a:lnTo>
                        <a:lnTo>
                          <a:pt x="436" y="732"/>
                        </a:lnTo>
                        <a:lnTo>
                          <a:pt x="420" y="779"/>
                        </a:lnTo>
                        <a:lnTo>
                          <a:pt x="409" y="808"/>
                        </a:lnTo>
                        <a:lnTo>
                          <a:pt x="388" y="808"/>
                        </a:lnTo>
                        <a:lnTo>
                          <a:pt x="393" y="777"/>
                        </a:lnTo>
                        <a:lnTo>
                          <a:pt x="401" y="737"/>
                        </a:lnTo>
                        <a:lnTo>
                          <a:pt x="408" y="688"/>
                        </a:lnTo>
                        <a:lnTo>
                          <a:pt x="413" y="636"/>
                        </a:lnTo>
                        <a:lnTo>
                          <a:pt x="414" y="583"/>
                        </a:lnTo>
                        <a:lnTo>
                          <a:pt x="411" y="533"/>
                        </a:lnTo>
                        <a:lnTo>
                          <a:pt x="400" y="490"/>
                        </a:lnTo>
                        <a:lnTo>
                          <a:pt x="382" y="456"/>
                        </a:lnTo>
                        <a:lnTo>
                          <a:pt x="376" y="449"/>
                        </a:lnTo>
                        <a:lnTo>
                          <a:pt x="369" y="444"/>
                        </a:lnTo>
                        <a:lnTo>
                          <a:pt x="361" y="439"/>
                        </a:lnTo>
                        <a:lnTo>
                          <a:pt x="353" y="434"/>
                        </a:lnTo>
                        <a:lnTo>
                          <a:pt x="345" y="432"/>
                        </a:lnTo>
                        <a:lnTo>
                          <a:pt x="336" y="430"/>
                        </a:lnTo>
                        <a:lnTo>
                          <a:pt x="327" y="430"/>
                        </a:lnTo>
                        <a:lnTo>
                          <a:pt x="316" y="430"/>
                        </a:lnTo>
                        <a:lnTo>
                          <a:pt x="290" y="435"/>
                        </a:lnTo>
                        <a:lnTo>
                          <a:pt x="263" y="447"/>
                        </a:lnTo>
                        <a:lnTo>
                          <a:pt x="237" y="463"/>
                        </a:lnTo>
                        <a:lnTo>
                          <a:pt x="213" y="485"/>
                        </a:lnTo>
                        <a:lnTo>
                          <a:pt x="188" y="510"/>
                        </a:lnTo>
                        <a:lnTo>
                          <a:pt x="167" y="538"/>
                        </a:lnTo>
                        <a:lnTo>
                          <a:pt x="145" y="569"/>
                        </a:lnTo>
                        <a:lnTo>
                          <a:pt x="124" y="600"/>
                        </a:lnTo>
                        <a:lnTo>
                          <a:pt x="105" y="632"/>
                        </a:lnTo>
                        <a:lnTo>
                          <a:pt x="88" y="665"/>
                        </a:lnTo>
                        <a:lnTo>
                          <a:pt x="73" y="696"/>
                        </a:lnTo>
                        <a:lnTo>
                          <a:pt x="59" y="726"/>
                        </a:lnTo>
                        <a:lnTo>
                          <a:pt x="48" y="752"/>
                        </a:lnTo>
                        <a:lnTo>
                          <a:pt x="38" y="775"/>
                        </a:lnTo>
                        <a:lnTo>
                          <a:pt x="31" y="795"/>
                        </a:lnTo>
                        <a:lnTo>
                          <a:pt x="25" y="808"/>
                        </a:lnTo>
                        <a:lnTo>
                          <a:pt x="0" y="808"/>
                        </a:lnTo>
                        <a:lnTo>
                          <a:pt x="4" y="790"/>
                        </a:lnTo>
                        <a:lnTo>
                          <a:pt x="10" y="767"/>
                        </a:lnTo>
                        <a:lnTo>
                          <a:pt x="17" y="738"/>
                        </a:lnTo>
                        <a:lnTo>
                          <a:pt x="24" y="705"/>
                        </a:lnTo>
                        <a:lnTo>
                          <a:pt x="29" y="667"/>
                        </a:lnTo>
                        <a:lnTo>
                          <a:pt x="36" y="623"/>
                        </a:lnTo>
                        <a:lnTo>
                          <a:pt x="41" y="576"/>
                        </a:lnTo>
                        <a:lnTo>
                          <a:pt x="46" y="525"/>
                        </a:lnTo>
                        <a:lnTo>
                          <a:pt x="48" y="468"/>
                        </a:lnTo>
                        <a:lnTo>
                          <a:pt x="47" y="410"/>
                        </a:lnTo>
                        <a:lnTo>
                          <a:pt x="43" y="356"/>
                        </a:lnTo>
                        <a:lnTo>
                          <a:pt x="39" y="305"/>
                        </a:lnTo>
                        <a:lnTo>
                          <a:pt x="33" y="261"/>
                        </a:lnTo>
                        <a:lnTo>
                          <a:pt x="27" y="221"/>
                        </a:lnTo>
                        <a:lnTo>
                          <a:pt x="23" y="190"/>
                        </a:lnTo>
                        <a:lnTo>
                          <a:pt x="18" y="168"/>
                        </a:lnTo>
                        <a:lnTo>
                          <a:pt x="49" y="166"/>
                        </a:lnTo>
                        <a:lnTo>
                          <a:pt x="79" y="162"/>
                        </a:lnTo>
                        <a:lnTo>
                          <a:pt x="108" y="155"/>
                        </a:lnTo>
                        <a:lnTo>
                          <a:pt x="135" y="147"/>
                        </a:lnTo>
                        <a:lnTo>
                          <a:pt x="161" y="137"/>
                        </a:lnTo>
                        <a:lnTo>
                          <a:pt x="185" y="127"/>
                        </a:lnTo>
                        <a:lnTo>
                          <a:pt x="208" y="115"/>
                        </a:lnTo>
                        <a:lnTo>
                          <a:pt x="229" y="105"/>
                        </a:lnTo>
                        <a:lnTo>
                          <a:pt x="247" y="94"/>
                        </a:lnTo>
                        <a:lnTo>
                          <a:pt x="264" y="83"/>
                        </a:lnTo>
                        <a:lnTo>
                          <a:pt x="279" y="73"/>
                        </a:lnTo>
                        <a:lnTo>
                          <a:pt x="292" y="63"/>
                        </a:lnTo>
                        <a:lnTo>
                          <a:pt x="302" y="54"/>
                        </a:lnTo>
                        <a:lnTo>
                          <a:pt x="310" y="48"/>
                        </a:lnTo>
                        <a:lnTo>
                          <a:pt x="316" y="43"/>
                        </a:lnTo>
                        <a:lnTo>
                          <a:pt x="320" y="39"/>
                        </a:lnTo>
                        <a:lnTo>
                          <a:pt x="371" y="0"/>
                        </a:lnTo>
                        <a:lnTo>
                          <a:pt x="382" y="10"/>
                        </a:lnTo>
                        <a:lnTo>
                          <a:pt x="393" y="21"/>
                        </a:lnTo>
                        <a:lnTo>
                          <a:pt x="408" y="34"/>
                        </a:lnTo>
                        <a:lnTo>
                          <a:pt x="424" y="45"/>
                        </a:lnTo>
                        <a:lnTo>
                          <a:pt x="441" y="58"/>
                        </a:lnTo>
                        <a:lnTo>
                          <a:pt x="458" y="68"/>
                        </a:lnTo>
                        <a:lnTo>
                          <a:pt x="475" y="77"/>
                        </a:lnTo>
                        <a:lnTo>
                          <a:pt x="491" y="84"/>
                        </a:lnTo>
                        <a:lnTo>
                          <a:pt x="520" y="151"/>
                        </a:lnTo>
                        <a:lnTo>
                          <a:pt x="546" y="157"/>
                        </a:lnTo>
                        <a:lnTo>
                          <a:pt x="546" y="174"/>
                        </a:lnTo>
                        <a:lnTo>
                          <a:pt x="544" y="206"/>
                        </a:lnTo>
                        <a:lnTo>
                          <a:pt x="541" y="258"/>
                        </a:lnTo>
                        <a:lnTo>
                          <a:pt x="536" y="334"/>
                        </a:lnTo>
                        <a:close/>
                      </a:path>
                    </a:pathLst>
                  </a:custGeom>
                  <a:solidFill>
                    <a:srgbClr val="33BA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2080" name="Freeform 55"/>
                  <p:cNvSpPr>
                    <a:spLocks/>
                  </p:cNvSpPr>
                  <p:nvPr/>
                </p:nvSpPr>
                <p:spPr bwMode="auto">
                  <a:xfrm>
                    <a:off x="1078" y="1808"/>
                    <a:ext cx="56" cy="24"/>
                  </a:xfrm>
                  <a:custGeom>
                    <a:avLst/>
                    <a:gdLst>
                      <a:gd name="T0" fmla="*/ 1 w 112"/>
                      <a:gd name="T1" fmla="*/ 1 h 46"/>
                      <a:gd name="T2" fmla="*/ 1 w 112"/>
                      <a:gd name="T3" fmla="*/ 1 h 46"/>
                      <a:gd name="T4" fmla="*/ 1 w 112"/>
                      <a:gd name="T5" fmla="*/ 1 h 46"/>
                      <a:gd name="T6" fmla="*/ 1 w 112"/>
                      <a:gd name="T7" fmla="*/ 1 h 46"/>
                      <a:gd name="T8" fmla="*/ 1 w 112"/>
                      <a:gd name="T9" fmla="*/ 1 h 46"/>
                      <a:gd name="T10" fmla="*/ 1 w 112"/>
                      <a:gd name="T11" fmla="*/ 1 h 46"/>
                      <a:gd name="T12" fmla="*/ 1 w 112"/>
                      <a:gd name="T13" fmla="*/ 1 h 46"/>
                      <a:gd name="T14" fmla="*/ 1 w 112"/>
                      <a:gd name="T15" fmla="*/ 1 h 46"/>
                      <a:gd name="T16" fmla="*/ 1 w 112"/>
                      <a:gd name="T17" fmla="*/ 0 h 46"/>
                      <a:gd name="T18" fmla="*/ 1 w 112"/>
                      <a:gd name="T19" fmla="*/ 1 h 46"/>
                      <a:gd name="T20" fmla="*/ 1 w 112"/>
                      <a:gd name="T21" fmla="*/ 1 h 46"/>
                      <a:gd name="T22" fmla="*/ 1 w 112"/>
                      <a:gd name="T23" fmla="*/ 1 h 46"/>
                      <a:gd name="T24" fmla="*/ 1 w 112"/>
                      <a:gd name="T25" fmla="*/ 1 h 46"/>
                      <a:gd name="T26" fmla="*/ 1 w 112"/>
                      <a:gd name="T27" fmla="*/ 1 h 46"/>
                      <a:gd name="T28" fmla="*/ 1 w 112"/>
                      <a:gd name="T29" fmla="*/ 1 h 46"/>
                      <a:gd name="T30" fmla="*/ 1 w 112"/>
                      <a:gd name="T31" fmla="*/ 1 h 46"/>
                      <a:gd name="T32" fmla="*/ 1 w 112"/>
                      <a:gd name="T33" fmla="*/ 1 h 46"/>
                      <a:gd name="T34" fmla="*/ 1 w 112"/>
                      <a:gd name="T35" fmla="*/ 1 h 46"/>
                      <a:gd name="T36" fmla="*/ 1 w 112"/>
                      <a:gd name="T37" fmla="*/ 1 h 46"/>
                      <a:gd name="T38" fmla="*/ 1 w 112"/>
                      <a:gd name="T39" fmla="*/ 1 h 46"/>
                      <a:gd name="T40" fmla="*/ 1 w 112"/>
                      <a:gd name="T41" fmla="*/ 1 h 46"/>
                      <a:gd name="T42" fmla="*/ 1 w 112"/>
                      <a:gd name="T43" fmla="*/ 1 h 46"/>
                      <a:gd name="T44" fmla="*/ 1 w 112"/>
                      <a:gd name="T45" fmla="*/ 1 h 46"/>
                      <a:gd name="T46" fmla="*/ 1 w 112"/>
                      <a:gd name="T47" fmla="*/ 1 h 46"/>
                      <a:gd name="T48" fmla="*/ 0 w 112"/>
                      <a:gd name="T49" fmla="*/ 1 h 46"/>
                      <a:gd name="T50" fmla="*/ 1 w 112"/>
                      <a:gd name="T51" fmla="*/ 1 h 46"/>
                      <a:gd name="T52" fmla="*/ 1 w 112"/>
                      <a:gd name="T53" fmla="*/ 1 h 46"/>
                      <a:gd name="T54" fmla="*/ 1 w 112"/>
                      <a:gd name="T55" fmla="*/ 1 h 46"/>
                      <a:gd name="T56" fmla="*/ 1 w 112"/>
                      <a:gd name="T57" fmla="*/ 1 h 46"/>
                      <a:gd name="T58" fmla="*/ 1 w 112"/>
                      <a:gd name="T59" fmla="*/ 1 h 46"/>
                      <a:gd name="T60" fmla="*/ 1 w 112"/>
                      <a:gd name="T61" fmla="*/ 1 h 46"/>
                      <a:gd name="T62" fmla="*/ 1 w 112"/>
                      <a:gd name="T63" fmla="*/ 1 h 46"/>
                      <a:gd name="T64" fmla="*/ 1 w 112"/>
                      <a:gd name="T65" fmla="*/ 1 h 4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2"/>
                      <a:gd name="T100" fmla="*/ 0 h 46"/>
                      <a:gd name="T101" fmla="*/ 112 w 112"/>
                      <a:gd name="T102" fmla="*/ 46 h 4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2" h="46">
                        <a:moveTo>
                          <a:pt x="56" y="46"/>
                        </a:moveTo>
                        <a:lnTo>
                          <a:pt x="66" y="45"/>
                        </a:lnTo>
                        <a:lnTo>
                          <a:pt x="76" y="43"/>
                        </a:lnTo>
                        <a:lnTo>
                          <a:pt x="86" y="38"/>
                        </a:lnTo>
                        <a:lnTo>
                          <a:pt x="95" y="32"/>
                        </a:lnTo>
                        <a:lnTo>
                          <a:pt x="101" y="25"/>
                        </a:lnTo>
                        <a:lnTo>
                          <a:pt x="106" y="18"/>
                        </a:lnTo>
                        <a:lnTo>
                          <a:pt x="110" y="9"/>
                        </a:lnTo>
                        <a:lnTo>
                          <a:pt x="112" y="0"/>
                        </a:lnTo>
                        <a:lnTo>
                          <a:pt x="107" y="5"/>
                        </a:lnTo>
                        <a:lnTo>
                          <a:pt x="102" y="9"/>
                        </a:lnTo>
                        <a:lnTo>
                          <a:pt x="95" y="14"/>
                        </a:lnTo>
                        <a:lnTo>
                          <a:pt x="88" y="16"/>
                        </a:lnTo>
                        <a:lnTo>
                          <a:pt x="80" y="20"/>
                        </a:lnTo>
                        <a:lnTo>
                          <a:pt x="72" y="22"/>
                        </a:lnTo>
                        <a:lnTo>
                          <a:pt x="64" y="23"/>
                        </a:lnTo>
                        <a:lnTo>
                          <a:pt x="54" y="23"/>
                        </a:lnTo>
                        <a:lnTo>
                          <a:pt x="46" y="23"/>
                        </a:lnTo>
                        <a:lnTo>
                          <a:pt x="38" y="22"/>
                        </a:lnTo>
                        <a:lnTo>
                          <a:pt x="30" y="21"/>
                        </a:lnTo>
                        <a:lnTo>
                          <a:pt x="23" y="18"/>
                        </a:lnTo>
                        <a:lnTo>
                          <a:pt x="16" y="15"/>
                        </a:lnTo>
                        <a:lnTo>
                          <a:pt x="11" y="11"/>
                        </a:lnTo>
                        <a:lnTo>
                          <a:pt x="5" y="8"/>
                        </a:lnTo>
                        <a:lnTo>
                          <a:pt x="0" y="3"/>
                        </a:lnTo>
                        <a:lnTo>
                          <a:pt x="3" y="13"/>
                        </a:lnTo>
                        <a:lnTo>
                          <a:pt x="6" y="21"/>
                        </a:lnTo>
                        <a:lnTo>
                          <a:pt x="12" y="28"/>
                        </a:lnTo>
                        <a:lnTo>
                          <a:pt x="19" y="33"/>
                        </a:lnTo>
                        <a:lnTo>
                          <a:pt x="27" y="39"/>
                        </a:lnTo>
                        <a:lnTo>
                          <a:pt x="36" y="43"/>
                        </a:lnTo>
                        <a:lnTo>
                          <a:pt x="45" y="45"/>
                        </a:lnTo>
                        <a:lnTo>
                          <a:pt x="56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2081" name="Freeform 56"/>
                  <p:cNvSpPr>
                    <a:spLocks/>
                  </p:cNvSpPr>
                  <p:nvPr/>
                </p:nvSpPr>
                <p:spPr bwMode="auto">
                  <a:xfrm>
                    <a:off x="1178" y="1808"/>
                    <a:ext cx="56" cy="24"/>
                  </a:xfrm>
                  <a:custGeom>
                    <a:avLst/>
                    <a:gdLst>
                      <a:gd name="T0" fmla="*/ 1 w 111"/>
                      <a:gd name="T1" fmla="*/ 1 h 46"/>
                      <a:gd name="T2" fmla="*/ 1 w 111"/>
                      <a:gd name="T3" fmla="*/ 1 h 46"/>
                      <a:gd name="T4" fmla="*/ 1 w 111"/>
                      <a:gd name="T5" fmla="*/ 1 h 46"/>
                      <a:gd name="T6" fmla="*/ 1 w 111"/>
                      <a:gd name="T7" fmla="*/ 1 h 46"/>
                      <a:gd name="T8" fmla="*/ 1 w 111"/>
                      <a:gd name="T9" fmla="*/ 1 h 46"/>
                      <a:gd name="T10" fmla="*/ 1 w 111"/>
                      <a:gd name="T11" fmla="*/ 1 h 46"/>
                      <a:gd name="T12" fmla="*/ 1 w 111"/>
                      <a:gd name="T13" fmla="*/ 1 h 46"/>
                      <a:gd name="T14" fmla="*/ 1 w 111"/>
                      <a:gd name="T15" fmla="*/ 1 h 46"/>
                      <a:gd name="T16" fmla="*/ 1 w 111"/>
                      <a:gd name="T17" fmla="*/ 0 h 46"/>
                      <a:gd name="T18" fmla="*/ 1 w 111"/>
                      <a:gd name="T19" fmla="*/ 1 h 46"/>
                      <a:gd name="T20" fmla="*/ 1 w 111"/>
                      <a:gd name="T21" fmla="*/ 1 h 46"/>
                      <a:gd name="T22" fmla="*/ 1 w 111"/>
                      <a:gd name="T23" fmla="*/ 1 h 46"/>
                      <a:gd name="T24" fmla="*/ 1 w 111"/>
                      <a:gd name="T25" fmla="*/ 1 h 46"/>
                      <a:gd name="T26" fmla="*/ 1 w 111"/>
                      <a:gd name="T27" fmla="*/ 1 h 46"/>
                      <a:gd name="T28" fmla="*/ 1 w 111"/>
                      <a:gd name="T29" fmla="*/ 1 h 46"/>
                      <a:gd name="T30" fmla="*/ 1 w 111"/>
                      <a:gd name="T31" fmla="*/ 1 h 46"/>
                      <a:gd name="T32" fmla="*/ 1 w 111"/>
                      <a:gd name="T33" fmla="*/ 1 h 46"/>
                      <a:gd name="T34" fmla="*/ 1 w 111"/>
                      <a:gd name="T35" fmla="*/ 1 h 46"/>
                      <a:gd name="T36" fmla="*/ 1 w 111"/>
                      <a:gd name="T37" fmla="*/ 1 h 46"/>
                      <a:gd name="T38" fmla="*/ 1 w 111"/>
                      <a:gd name="T39" fmla="*/ 1 h 46"/>
                      <a:gd name="T40" fmla="*/ 1 w 111"/>
                      <a:gd name="T41" fmla="*/ 1 h 46"/>
                      <a:gd name="T42" fmla="*/ 1 w 111"/>
                      <a:gd name="T43" fmla="*/ 1 h 46"/>
                      <a:gd name="T44" fmla="*/ 1 w 111"/>
                      <a:gd name="T45" fmla="*/ 1 h 46"/>
                      <a:gd name="T46" fmla="*/ 1 w 111"/>
                      <a:gd name="T47" fmla="*/ 1 h 46"/>
                      <a:gd name="T48" fmla="*/ 0 w 111"/>
                      <a:gd name="T49" fmla="*/ 1 h 46"/>
                      <a:gd name="T50" fmla="*/ 1 w 111"/>
                      <a:gd name="T51" fmla="*/ 1 h 46"/>
                      <a:gd name="T52" fmla="*/ 1 w 111"/>
                      <a:gd name="T53" fmla="*/ 1 h 46"/>
                      <a:gd name="T54" fmla="*/ 1 w 111"/>
                      <a:gd name="T55" fmla="*/ 1 h 46"/>
                      <a:gd name="T56" fmla="*/ 1 w 111"/>
                      <a:gd name="T57" fmla="*/ 1 h 46"/>
                      <a:gd name="T58" fmla="*/ 1 w 111"/>
                      <a:gd name="T59" fmla="*/ 1 h 46"/>
                      <a:gd name="T60" fmla="*/ 1 w 111"/>
                      <a:gd name="T61" fmla="*/ 1 h 46"/>
                      <a:gd name="T62" fmla="*/ 1 w 111"/>
                      <a:gd name="T63" fmla="*/ 1 h 46"/>
                      <a:gd name="T64" fmla="*/ 1 w 111"/>
                      <a:gd name="T65" fmla="*/ 1 h 4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1"/>
                      <a:gd name="T100" fmla="*/ 0 h 46"/>
                      <a:gd name="T101" fmla="*/ 111 w 111"/>
                      <a:gd name="T102" fmla="*/ 46 h 4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1" h="46">
                        <a:moveTo>
                          <a:pt x="55" y="46"/>
                        </a:moveTo>
                        <a:lnTo>
                          <a:pt x="65" y="45"/>
                        </a:lnTo>
                        <a:lnTo>
                          <a:pt x="76" y="43"/>
                        </a:lnTo>
                        <a:lnTo>
                          <a:pt x="85" y="38"/>
                        </a:lnTo>
                        <a:lnTo>
                          <a:pt x="94" y="32"/>
                        </a:lnTo>
                        <a:lnTo>
                          <a:pt x="100" y="25"/>
                        </a:lnTo>
                        <a:lnTo>
                          <a:pt x="106" y="18"/>
                        </a:lnTo>
                        <a:lnTo>
                          <a:pt x="109" y="9"/>
                        </a:lnTo>
                        <a:lnTo>
                          <a:pt x="111" y="0"/>
                        </a:lnTo>
                        <a:lnTo>
                          <a:pt x="107" y="5"/>
                        </a:lnTo>
                        <a:lnTo>
                          <a:pt x="101" y="9"/>
                        </a:lnTo>
                        <a:lnTo>
                          <a:pt x="94" y="14"/>
                        </a:lnTo>
                        <a:lnTo>
                          <a:pt x="87" y="16"/>
                        </a:lnTo>
                        <a:lnTo>
                          <a:pt x="79" y="20"/>
                        </a:lnTo>
                        <a:lnTo>
                          <a:pt x="71" y="22"/>
                        </a:lnTo>
                        <a:lnTo>
                          <a:pt x="63" y="23"/>
                        </a:lnTo>
                        <a:lnTo>
                          <a:pt x="54" y="23"/>
                        </a:lnTo>
                        <a:lnTo>
                          <a:pt x="46" y="23"/>
                        </a:lnTo>
                        <a:lnTo>
                          <a:pt x="38" y="22"/>
                        </a:lnTo>
                        <a:lnTo>
                          <a:pt x="30" y="21"/>
                        </a:lnTo>
                        <a:lnTo>
                          <a:pt x="23" y="18"/>
                        </a:lnTo>
                        <a:lnTo>
                          <a:pt x="16" y="15"/>
                        </a:lnTo>
                        <a:lnTo>
                          <a:pt x="10" y="11"/>
                        </a:lnTo>
                        <a:lnTo>
                          <a:pt x="4" y="8"/>
                        </a:lnTo>
                        <a:lnTo>
                          <a:pt x="0" y="3"/>
                        </a:lnTo>
                        <a:lnTo>
                          <a:pt x="2" y="13"/>
                        </a:lnTo>
                        <a:lnTo>
                          <a:pt x="5" y="21"/>
                        </a:lnTo>
                        <a:lnTo>
                          <a:pt x="11" y="28"/>
                        </a:lnTo>
                        <a:lnTo>
                          <a:pt x="18" y="33"/>
                        </a:lnTo>
                        <a:lnTo>
                          <a:pt x="26" y="39"/>
                        </a:lnTo>
                        <a:lnTo>
                          <a:pt x="35" y="43"/>
                        </a:lnTo>
                        <a:lnTo>
                          <a:pt x="45" y="45"/>
                        </a:lnTo>
                        <a:lnTo>
                          <a:pt x="55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2082" name="Freeform 57"/>
                  <p:cNvSpPr>
                    <a:spLocks/>
                  </p:cNvSpPr>
                  <p:nvPr/>
                </p:nvSpPr>
                <p:spPr bwMode="auto">
                  <a:xfrm>
                    <a:off x="988" y="2002"/>
                    <a:ext cx="239" cy="228"/>
                  </a:xfrm>
                  <a:custGeom>
                    <a:avLst/>
                    <a:gdLst>
                      <a:gd name="T0" fmla="*/ 0 w 479"/>
                      <a:gd name="T1" fmla="*/ 1 h 456"/>
                      <a:gd name="T2" fmla="*/ 0 w 479"/>
                      <a:gd name="T3" fmla="*/ 1 h 456"/>
                      <a:gd name="T4" fmla="*/ 0 w 479"/>
                      <a:gd name="T5" fmla="*/ 1 h 456"/>
                      <a:gd name="T6" fmla="*/ 0 w 479"/>
                      <a:gd name="T7" fmla="*/ 1 h 456"/>
                      <a:gd name="T8" fmla="*/ 0 w 479"/>
                      <a:gd name="T9" fmla="*/ 1 h 456"/>
                      <a:gd name="T10" fmla="*/ 0 w 479"/>
                      <a:gd name="T11" fmla="*/ 0 h 456"/>
                      <a:gd name="T12" fmla="*/ 0 w 479"/>
                      <a:gd name="T13" fmla="*/ 1 h 456"/>
                      <a:gd name="T14" fmla="*/ 0 w 479"/>
                      <a:gd name="T15" fmla="*/ 1 h 456"/>
                      <a:gd name="T16" fmla="*/ 0 w 479"/>
                      <a:gd name="T17" fmla="*/ 1 h 456"/>
                      <a:gd name="T18" fmla="*/ 0 w 479"/>
                      <a:gd name="T19" fmla="*/ 1 h 456"/>
                      <a:gd name="T20" fmla="*/ 0 w 479"/>
                      <a:gd name="T21" fmla="*/ 1 h 456"/>
                      <a:gd name="T22" fmla="*/ 0 w 479"/>
                      <a:gd name="T23" fmla="*/ 1 h 456"/>
                      <a:gd name="T24" fmla="*/ 0 w 479"/>
                      <a:gd name="T25" fmla="*/ 1 h 456"/>
                      <a:gd name="T26" fmla="*/ 0 w 479"/>
                      <a:gd name="T27" fmla="*/ 1 h 456"/>
                      <a:gd name="T28" fmla="*/ 0 w 479"/>
                      <a:gd name="T29" fmla="*/ 1 h 456"/>
                      <a:gd name="T30" fmla="*/ 0 w 479"/>
                      <a:gd name="T31" fmla="*/ 1 h 456"/>
                      <a:gd name="T32" fmla="*/ 0 w 479"/>
                      <a:gd name="T33" fmla="*/ 1 h 456"/>
                      <a:gd name="T34" fmla="*/ 0 w 479"/>
                      <a:gd name="T35" fmla="*/ 1 h 456"/>
                      <a:gd name="T36" fmla="*/ 0 w 479"/>
                      <a:gd name="T37" fmla="*/ 1 h 456"/>
                      <a:gd name="T38" fmla="*/ 0 w 479"/>
                      <a:gd name="T39" fmla="*/ 1 h 456"/>
                      <a:gd name="T40" fmla="*/ 0 w 479"/>
                      <a:gd name="T41" fmla="*/ 1 h 456"/>
                      <a:gd name="T42" fmla="*/ 0 w 479"/>
                      <a:gd name="T43" fmla="*/ 1 h 456"/>
                      <a:gd name="T44" fmla="*/ 0 w 479"/>
                      <a:gd name="T45" fmla="*/ 1 h 456"/>
                      <a:gd name="T46" fmla="*/ 0 w 479"/>
                      <a:gd name="T47" fmla="*/ 1 h 456"/>
                      <a:gd name="T48" fmla="*/ 0 w 479"/>
                      <a:gd name="T49" fmla="*/ 1 h 456"/>
                      <a:gd name="T50" fmla="*/ 0 w 479"/>
                      <a:gd name="T51" fmla="*/ 1 h 456"/>
                      <a:gd name="T52" fmla="*/ 0 w 479"/>
                      <a:gd name="T53" fmla="*/ 1 h 456"/>
                      <a:gd name="T54" fmla="*/ 0 w 479"/>
                      <a:gd name="T55" fmla="*/ 1 h 456"/>
                      <a:gd name="T56" fmla="*/ 0 w 479"/>
                      <a:gd name="T57" fmla="*/ 1 h 456"/>
                      <a:gd name="T58" fmla="*/ 0 w 479"/>
                      <a:gd name="T59" fmla="*/ 1 h 456"/>
                      <a:gd name="T60" fmla="*/ 0 w 479"/>
                      <a:gd name="T61" fmla="*/ 1 h 456"/>
                      <a:gd name="T62" fmla="*/ 0 w 479"/>
                      <a:gd name="T63" fmla="*/ 1 h 456"/>
                      <a:gd name="T64" fmla="*/ 0 w 479"/>
                      <a:gd name="T65" fmla="*/ 1 h 456"/>
                      <a:gd name="T66" fmla="*/ 0 w 479"/>
                      <a:gd name="T67" fmla="*/ 1 h 456"/>
                      <a:gd name="T68" fmla="*/ 0 w 479"/>
                      <a:gd name="T69" fmla="*/ 1 h 456"/>
                      <a:gd name="T70" fmla="*/ 0 w 479"/>
                      <a:gd name="T71" fmla="*/ 1 h 456"/>
                      <a:gd name="T72" fmla="*/ 0 w 479"/>
                      <a:gd name="T73" fmla="*/ 1 h 456"/>
                      <a:gd name="T74" fmla="*/ 0 w 479"/>
                      <a:gd name="T75" fmla="*/ 1 h 456"/>
                      <a:gd name="T76" fmla="*/ 0 w 479"/>
                      <a:gd name="T77" fmla="*/ 1 h 456"/>
                      <a:gd name="T78" fmla="*/ 0 w 479"/>
                      <a:gd name="T79" fmla="*/ 1 h 456"/>
                      <a:gd name="T80" fmla="*/ 0 w 479"/>
                      <a:gd name="T81" fmla="*/ 1 h 456"/>
                      <a:gd name="T82" fmla="*/ 0 w 479"/>
                      <a:gd name="T83" fmla="*/ 1 h 456"/>
                      <a:gd name="T84" fmla="*/ 0 w 479"/>
                      <a:gd name="T85" fmla="*/ 1 h 456"/>
                      <a:gd name="T86" fmla="*/ 0 w 479"/>
                      <a:gd name="T87" fmla="*/ 1 h 456"/>
                      <a:gd name="T88" fmla="*/ 0 w 479"/>
                      <a:gd name="T89" fmla="*/ 1 h 456"/>
                      <a:gd name="T90" fmla="*/ 0 w 479"/>
                      <a:gd name="T91" fmla="*/ 1 h 456"/>
                      <a:gd name="T92" fmla="*/ 0 w 479"/>
                      <a:gd name="T93" fmla="*/ 1 h 456"/>
                      <a:gd name="T94" fmla="*/ 0 w 479"/>
                      <a:gd name="T95" fmla="*/ 1 h 456"/>
                      <a:gd name="T96" fmla="*/ 0 w 479"/>
                      <a:gd name="T97" fmla="*/ 1 h 456"/>
                      <a:gd name="T98" fmla="*/ 0 w 479"/>
                      <a:gd name="T99" fmla="*/ 1 h 456"/>
                      <a:gd name="T100" fmla="*/ 0 w 479"/>
                      <a:gd name="T101" fmla="*/ 1 h 456"/>
                      <a:gd name="T102" fmla="*/ 0 w 479"/>
                      <a:gd name="T103" fmla="*/ 1 h 456"/>
                      <a:gd name="T104" fmla="*/ 0 w 479"/>
                      <a:gd name="T105" fmla="*/ 1 h 456"/>
                      <a:gd name="T106" fmla="*/ 0 w 479"/>
                      <a:gd name="T107" fmla="*/ 1 h 456"/>
                      <a:gd name="T108" fmla="*/ 0 w 479"/>
                      <a:gd name="T109" fmla="*/ 1 h 456"/>
                      <a:gd name="T110" fmla="*/ 0 w 479"/>
                      <a:gd name="T111" fmla="*/ 1 h 45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479"/>
                      <a:gd name="T169" fmla="*/ 0 h 456"/>
                      <a:gd name="T170" fmla="*/ 479 w 479"/>
                      <a:gd name="T171" fmla="*/ 456 h 45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479" h="456">
                        <a:moveTo>
                          <a:pt x="479" y="294"/>
                        </a:moveTo>
                        <a:lnTo>
                          <a:pt x="435" y="134"/>
                        </a:lnTo>
                        <a:lnTo>
                          <a:pt x="437" y="176"/>
                        </a:lnTo>
                        <a:lnTo>
                          <a:pt x="108" y="202"/>
                        </a:lnTo>
                        <a:lnTo>
                          <a:pt x="51" y="15"/>
                        </a:lnTo>
                        <a:lnTo>
                          <a:pt x="0" y="0"/>
                        </a:lnTo>
                        <a:lnTo>
                          <a:pt x="13" y="32"/>
                        </a:lnTo>
                        <a:lnTo>
                          <a:pt x="29" y="73"/>
                        </a:lnTo>
                        <a:lnTo>
                          <a:pt x="47" y="121"/>
                        </a:lnTo>
                        <a:lnTo>
                          <a:pt x="64" y="170"/>
                        </a:lnTo>
                        <a:lnTo>
                          <a:pt x="79" y="221"/>
                        </a:lnTo>
                        <a:lnTo>
                          <a:pt x="91" y="268"/>
                        </a:lnTo>
                        <a:lnTo>
                          <a:pt x="96" y="312"/>
                        </a:lnTo>
                        <a:lnTo>
                          <a:pt x="95" y="346"/>
                        </a:lnTo>
                        <a:lnTo>
                          <a:pt x="89" y="369"/>
                        </a:lnTo>
                        <a:lnTo>
                          <a:pt x="80" y="389"/>
                        </a:lnTo>
                        <a:lnTo>
                          <a:pt x="70" y="406"/>
                        </a:lnTo>
                        <a:lnTo>
                          <a:pt x="57" y="420"/>
                        </a:lnTo>
                        <a:lnTo>
                          <a:pt x="43" y="430"/>
                        </a:lnTo>
                        <a:lnTo>
                          <a:pt x="28" y="439"/>
                        </a:lnTo>
                        <a:lnTo>
                          <a:pt x="13" y="445"/>
                        </a:lnTo>
                        <a:lnTo>
                          <a:pt x="0" y="450"/>
                        </a:lnTo>
                        <a:lnTo>
                          <a:pt x="10" y="453"/>
                        </a:lnTo>
                        <a:lnTo>
                          <a:pt x="21" y="454"/>
                        </a:lnTo>
                        <a:lnTo>
                          <a:pt x="35" y="456"/>
                        </a:lnTo>
                        <a:lnTo>
                          <a:pt x="49" y="454"/>
                        </a:lnTo>
                        <a:lnTo>
                          <a:pt x="64" y="453"/>
                        </a:lnTo>
                        <a:lnTo>
                          <a:pt x="80" y="451"/>
                        </a:lnTo>
                        <a:lnTo>
                          <a:pt x="97" y="449"/>
                        </a:lnTo>
                        <a:lnTo>
                          <a:pt x="114" y="444"/>
                        </a:lnTo>
                        <a:lnTo>
                          <a:pt x="131" y="441"/>
                        </a:lnTo>
                        <a:lnTo>
                          <a:pt x="148" y="436"/>
                        </a:lnTo>
                        <a:lnTo>
                          <a:pt x="164" y="431"/>
                        </a:lnTo>
                        <a:lnTo>
                          <a:pt x="179" y="427"/>
                        </a:lnTo>
                        <a:lnTo>
                          <a:pt x="194" y="422"/>
                        </a:lnTo>
                        <a:lnTo>
                          <a:pt x="208" y="416"/>
                        </a:lnTo>
                        <a:lnTo>
                          <a:pt x="221" y="413"/>
                        </a:lnTo>
                        <a:lnTo>
                          <a:pt x="231" y="408"/>
                        </a:lnTo>
                        <a:lnTo>
                          <a:pt x="236" y="398"/>
                        </a:lnTo>
                        <a:lnTo>
                          <a:pt x="241" y="383"/>
                        </a:lnTo>
                        <a:lnTo>
                          <a:pt x="251" y="367"/>
                        </a:lnTo>
                        <a:lnTo>
                          <a:pt x="262" y="351"/>
                        </a:lnTo>
                        <a:lnTo>
                          <a:pt x="277" y="335"/>
                        </a:lnTo>
                        <a:lnTo>
                          <a:pt x="294" y="320"/>
                        </a:lnTo>
                        <a:lnTo>
                          <a:pt x="315" y="309"/>
                        </a:lnTo>
                        <a:lnTo>
                          <a:pt x="339" y="303"/>
                        </a:lnTo>
                        <a:lnTo>
                          <a:pt x="346" y="303"/>
                        </a:lnTo>
                        <a:lnTo>
                          <a:pt x="353" y="303"/>
                        </a:lnTo>
                        <a:lnTo>
                          <a:pt x="360" y="304"/>
                        </a:lnTo>
                        <a:lnTo>
                          <a:pt x="368" y="305"/>
                        </a:lnTo>
                        <a:lnTo>
                          <a:pt x="375" y="307"/>
                        </a:lnTo>
                        <a:lnTo>
                          <a:pt x="383" y="309"/>
                        </a:lnTo>
                        <a:lnTo>
                          <a:pt x="390" y="313"/>
                        </a:lnTo>
                        <a:lnTo>
                          <a:pt x="398" y="316"/>
                        </a:lnTo>
                        <a:lnTo>
                          <a:pt x="377" y="241"/>
                        </a:lnTo>
                        <a:lnTo>
                          <a:pt x="479" y="294"/>
                        </a:lnTo>
                        <a:close/>
                      </a:path>
                    </a:pathLst>
                  </a:custGeom>
                  <a:solidFill>
                    <a:srgbClr val="33BA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2083" name="Freeform 58"/>
                  <p:cNvSpPr>
                    <a:spLocks/>
                  </p:cNvSpPr>
                  <p:nvPr/>
                </p:nvSpPr>
                <p:spPr bwMode="auto">
                  <a:xfrm>
                    <a:off x="1217" y="2065"/>
                    <a:ext cx="39" cy="96"/>
                  </a:xfrm>
                  <a:custGeom>
                    <a:avLst/>
                    <a:gdLst>
                      <a:gd name="T0" fmla="*/ 1 w 78"/>
                      <a:gd name="T1" fmla="*/ 0 h 194"/>
                      <a:gd name="T2" fmla="*/ 1 w 78"/>
                      <a:gd name="T3" fmla="*/ 0 h 194"/>
                      <a:gd name="T4" fmla="*/ 1 w 78"/>
                      <a:gd name="T5" fmla="*/ 0 h 194"/>
                      <a:gd name="T6" fmla="*/ 1 w 78"/>
                      <a:gd name="T7" fmla="*/ 0 h 194"/>
                      <a:gd name="T8" fmla="*/ 1 w 78"/>
                      <a:gd name="T9" fmla="*/ 0 h 194"/>
                      <a:gd name="T10" fmla="*/ 1 w 78"/>
                      <a:gd name="T11" fmla="*/ 0 h 194"/>
                      <a:gd name="T12" fmla="*/ 1 w 78"/>
                      <a:gd name="T13" fmla="*/ 0 h 194"/>
                      <a:gd name="T14" fmla="*/ 1 w 78"/>
                      <a:gd name="T15" fmla="*/ 0 h 194"/>
                      <a:gd name="T16" fmla="*/ 0 w 78"/>
                      <a:gd name="T17" fmla="*/ 0 h 194"/>
                      <a:gd name="T18" fmla="*/ 1 w 78"/>
                      <a:gd name="T19" fmla="*/ 0 h 194"/>
                      <a:gd name="T20" fmla="*/ 1 w 78"/>
                      <a:gd name="T21" fmla="*/ 0 h 194"/>
                      <a:gd name="T22" fmla="*/ 1 w 78"/>
                      <a:gd name="T23" fmla="*/ 0 h 194"/>
                      <a:gd name="T24" fmla="*/ 1 w 78"/>
                      <a:gd name="T25" fmla="*/ 0 h 19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8"/>
                      <a:gd name="T40" fmla="*/ 0 h 194"/>
                      <a:gd name="T41" fmla="*/ 78 w 78"/>
                      <a:gd name="T42" fmla="*/ 194 h 19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8" h="194">
                        <a:moveTo>
                          <a:pt x="69" y="39"/>
                        </a:moveTo>
                        <a:lnTo>
                          <a:pt x="63" y="37"/>
                        </a:lnTo>
                        <a:lnTo>
                          <a:pt x="56" y="34"/>
                        </a:lnTo>
                        <a:lnTo>
                          <a:pt x="48" y="29"/>
                        </a:lnTo>
                        <a:lnTo>
                          <a:pt x="39" y="24"/>
                        </a:lnTo>
                        <a:lnTo>
                          <a:pt x="29" y="19"/>
                        </a:lnTo>
                        <a:lnTo>
                          <a:pt x="19" y="13"/>
                        </a:lnTo>
                        <a:lnTo>
                          <a:pt x="9" y="6"/>
                        </a:lnTo>
                        <a:lnTo>
                          <a:pt x="0" y="0"/>
                        </a:lnTo>
                        <a:lnTo>
                          <a:pt x="52" y="187"/>
                        </a:lnTo>
                        <a:lnTo>
                          <a:pt x="65" y="194"/>
                        </a:lnTo>
                        <a:lnTo>
                          <a:pt x="78" y="43"/>
                        </a:lnTo>
                        <a:lnTo>
                          <a:pt x="69" y="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2084" name="Freeform 59"/>
                  <p:cNvSpPr>
                    <a:spLocks/>
                  </p:cNvSpPr>
                  <p:nvPr/>
                </p:nvSpPr>
                <p:spPr bwMode="auto">
                  <a:xfrm>
                    <a:off x="1093" y="1928"/>
                    <a:ext cx="67" cy="26"/>
                  </a:xfrm>
                  <a:custGeom>
                    <a:avLst/>
                    <a:gdLst>
                      <a:gd name="T0" fmla="*/ 0 w 135"/>
                      <a:gd name="T1" fmla="*/ 1 h 52"/>
                      <a:gd name="T2" fmla="*/ 0 w 135"/>
                      <a:gd name="T3" fmla="*/ 1 h 52"/>
                      <a:gd name="T4" fmla="*/ 0 w 135"/>
                      <a:gd name="T5" fmla="*/ 1 h 52"/>
                      <a:gd name="T6" fmla="*/ 0 w 135"/>
                      <a:gd name="T7" fmla="*/ 1 h 52"/>
                      <a:gd name="T8" fmla="*/ 0 w 135"/>
                      <a:gd name="T9" fmla="*/ 1 h 52"/>
                      <a:gd name="T10" fmla="*/ 0 w 135"/>
                      <a:gd name="T11" fmla="*/ 1 h 52"/>
                      <a:gd name="T12" fmla="*/ 0 w 135"/>
                      <a:gd name="T13" fmla="*/ 1 h 52"/>
                      <a:gd name="T14" fmla="*/ 0 w 135"/>
                      <a:gd name="T15" fmla="*/ 1 h 52"/>
                      <a:gd name="T16" fmla="*/ 0 w 135"/>
                      <a:gd name="T17" fmla="*/ 1 h 52"/>
                      <a:gd name="T18" fmla="*/ 0 w 135"/>
                      <a:gd name="T19" fmla="*/ 1 h 52"/>
                      <a:gd name="T20" fmla="*/ 0 w 135"/>
                      <a:gd name="T21" fmla="*/ 1 h 52"/>
                      <a:gd name="T22" fmla="*/ 0 w 135"/>
                      <a:gd name="T23" fmla="*/ 1 h 52"/>
                      <a:gd name="T24" fmla="*/ 0 w 135"/>
                      <a:gd name="T25" fmla="*/ 1 h 52"/>
                      <a:gd name="T26" fmla="*/ 0 w 135"/>
                      <a:gd name="T27" fmla="*/ 1 h 52"/>
                      <a:gd name="T28" fmla="*/ 0 w 135"/>
                      <a:gd name="T29" fmla="*/ 1 h 52"/>
                      <a:gd name="T30" fmla="*/ 0 w 135"/>
                      <a:gd name="T31" fmla="*/ 1 h 52"/>
                      <a:gd name="T32" fmla="*/ 0 w 135"/>
                      <a:gd name="T33" fmla="*/ 0 h 52"/>
                      <a:gd name="T34" fmla="*/ 0 w 135"/>
                      <a:gd name="T35" fmla="*/ 1 h 52"/>
                      <a:gd name="T36" fmla="*/ 0 w 135"/>
                      <a:gd name="T37" fmla="*/ 1 h 52"/>
                      <a:gd name="T38" fmla="*/ 0 w 135"/>
                      <a:gd name="T39" fmla="*/ 1 h 52"/>
                      <a:gd name="T40" fmla="*/ 0 w 135"/>
                      <a:gd name="T41" fmla="*/ 1 h 52"/>
                      <a:gd name="T42" fmla="*/ 0 w 135"/>
                      <a:gd name="T43" fmla="*/ 1 h 52"/>
                      <a:gd name="T44" fmla="*/ 0 w 135"/>
                      <a:gd name="T45" fmla="*/ 1 h 52"/>
                      <a:gd name="T46" fmla="*/ 0 w 135"/>
                      <a:gd name="T47" fmla="*/ 1 h 52"/>
                      <a:gd name="T48" fmla="*/ 0 w 135"/>
                      <a:gd name="T49" fmla="*/ 1 h 52"/>
                      <a:gd name="T50" fmla="*/ 0 w 135"/>
                      <a:gd name="T51" fmla="*/ 1 h 52"/>
                      <a:gd name="T52" fmla="*/ 0 w 135"/>
                      <a:gd name="T53" fmla="*/ 1 h 52"/>
                      <a:gd name="T54" fmla="*/ 0 w 135"/>
                      <a:gd name="T55" fmla="*/ 1 h 52"/>
                      <a:gd name="T56" fmla="*/ 0 w 135"/>
                      <a:gd name="T57" fmla="*/ 1 h 52"/>
                      <a:gd name="T58" fmla="*/ 0 w 135"/>
                      <a:gd name="T59" fmla="*/ 1 h 52"/>
                      <a:gd name="T60" fmla="*/ 0 w 135"/>
                      <a:gd name="T61" fmla="*/ 1 h 52"/>
                      <a:gd name="T62" fmla="*/ 0 w 135"/>
                      <a:gd name="T63" fmla="*/ 1 h 52"/>
                      <a:gd name="T64" fmla="*/ 0 w 135"/>
                      <a:gd name="T65" fmla="*/ 1 h 5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5"/>
                      <a:gd name="T100" fmla="*/ 0 h 52"/>
                      <a:gd name="T101" fmla="*/ 135 w 135"/>
                      <a:gd name="T102" fmla="*/ 52 h 5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5" h="52">
                        <a:moveTo>
                          <a:pt x="135" y="3"/>
                        </a:moveTo>
                        <a:lnTo>
                          <a:pt x="134" y="4"/>
                        </a:lnTo>
                        <a:lnTo>
                          <a:pt x="130" y="6"/>
                        </a:lnTo>
                        <a:lnTo>
                          <a:pt x="124" y="10"/>
                        </a:lnTo>
                        <a:lnTo>
                          <a:pt x="118" y="13"/>
                        </a:lnTo>
                        <a:lnTo>
                          <a:pt x="107" y="18"/>
                        </a:lnTo>
                        <a:lnTo>
                          <a:pt x="95" y="21"/>
                        </a:lnTo>
                        <a:lnTo>
                          <a:pt x="81" y="23"/>
                        </a:lnTo>
                        <a:lnTo>
                          <a:pt x="65" y="25"/>
                        </a:lnTo>
                        <a:lnTo>
                          <a:pt x="48" y="23"/>
                        </a:lnTo>
                        <a:lnTo>
                          <a:pt x="36" y="21"/>
                        </a:lnTo>
                        <a:lnTo>
                          <a:pt x="24" y="17"/>
                        </a:lnTo>
                        <a:lnTo>
                          <a:pt x="15" y="12"/>
                        </a:lnTo>
                        <a:lnTo>
                          <a:pt x="8" y="8"/>
                        </a:lnTo>
                        <a:lnTo>
                          <a:pt x="4" y="4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2" y="8"/>
                        </a:lnTo>
                        <a:lnTo>
                          <a:pt x="5" y="17"/>
                        </a:lnTo>
                        <a:lnTo>
                          <a:pt x="10" y="26"/>
                        </a:lnTo>
                        <a:lnTo>
                          <a:pt x="19" y="36"/>
                        </a:lnTo>
                        <a:lnTo>
                          <a:pt x="30" y="44"/>
                        </a:lnTo>
                        <a:lnTo>
                          <a:pt x="45" y="50"/>
                        </a:lnTo>
                        <a:lnTo>
                          <a:pt x="65" y="52"/>
                        </a:lnTo>
                        <a:lnTo>
                          <a:pt x="84" y="50"/>
                        </a:lnTo>
                        <a:lnTo>
                          <a:pt x="100" y="44"/>
                        </a:lnTo>
                        <a:lnTo>
                          <a:pt x="112" y="36"/>
                        </a:lnTo>
                        <a:lnTo>
                          <a:pt x="121" y="27"/>
                        </a:lnTo>
                        <a:lnTo>
                          <a:pt x="128" y="19"/>
                        </a:lnTo>
                        <a:lnTo>
                          <a:pt x="133" y="11"/>
                        </a:lnTo>
                        <a:lnTo>
                          <a:pt x="134" y="5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2085" name="Freeform 60"/>
                  <p:cNvSpPr>
                    <a:spLocks/>
                  </p:cNvSpPr>
                  <p:nvPr/>
                </p:nvSpPr>
                <p:spPr bwMode="auto">
                  <a:xfrm>
                    <a:off x="915" y="1605"/>
                    <a:ext cx="158" cy="107"/>
                  </a:xfrm>
                  <a:custGeom>
                    <a:avLst/>
                    <a:gdLst>
                      <a:gd name="T0" fmla="*/ 1 w 316"/>
                      <a:gd name="T1" fmla="*/ 1 h 213"/>
                      <a:gd name="T2" fmla="*/ 1 w 316"/>
                      <a:gd name="T3" fmla="*/ 1 h 213"/>
                      <a:gd name="T4" fmla="*/ 1 w 316"/>
                      <a:gd name="T5" fmla="*/ 1 h 213"/>
                      <a:gd name="T6" fmla="*/ 1 w 316"/>
                      <a:gd name="T7" fmla="*/ 1 h 213"/>
                      <a:gd name="T8" fmla="*/ 1 w 316"/>
                      <a:gd name="T9" fmla="*/ 1 h 213"/>
                      <a:gd name="T10" fmla="*/ 1 w 316"/>
                      <a:gd name="T11" fmla="*/ 1 h 213"/>
                      <a:gd name="T12" fmla="*/ 1 w 316"/>
                      <a:gd name="T13" fmla="*/ 0 h 213"/>
                      <a:gd name="T14" fmla="*/ 1 w 316"/>
                      <a:gd name="T15" fmla="*/ 1 h 213"/>
                      <a:gd name="T16" fmla="*/ 1 w 316"/>
                      <a:gd name="T17" fmla="*/ 1 h 213"/>
                      <a:gd name="T18" fmla="*/ 1 w 316"/>
                      <a:gd name="T19" fmla="*/ 1 h 213"/>
                      <a:gd name="T20" fmla="*/ 1 w 316"/>
                      <a:gd name="T21" fmla="*/ 1 h 213"/>
                      <a:gd name="T22" fmla="*/ 1 w 316"/>
                      <a:gd name="T23" fmla="*/ 1 h 213"/>
                      <a:gd name="T24" fmla="*/ 1 w 316"/>
                      <a:gd name="T25" fmla="*/ 1 h 213"/>
                      <a:gd name="T26" fmla="*/ 1 w 316"/>
                      <a:gd name="T27" fmla="*/ 1 h 213"/>
                      <a:gd name="T28" fmla="*/ 1 w 316"/>
                      <a:gd name="T29" fmla="*/ 1 h 213"/>
                      <a:gd name="T30" fmla="*/ 1 w 316"/>
                      <a:gd name="T31" fmla="*/ 1 h 213"/>
                      <a:gd name="T32" fmla="*/ 1 w 316"/>
                      <a:gd name="T33" fmla="*/ 1 h 213"/>
                      <a:gd name="T34" fmla="*/ 1 w 316"/>
                      <a:gd name="T35" fmla="*/ 1 h 213"/>
                      <a:gd name="T36" fmla="*/ 1 w 316"/>
                      <a:gd name="T37" fmla="*/ 1 h 213"/>
                      <a:gd name="T38" fmla="*/ 1 w 316"/>
                      <a:gd name="T39" fmla="*/ 1 h 213"/>
                      <a:gd name="T40" fmla="*/ 1 w 316"/>
                      <a:gd name="T41" fmla="*/ 1 h 213"/>
                      <a:gd name="T42" fmla="*/ 1 w 316"/>
                      <a:gd name="T43" fmla="*/ 1 h 213"/>
                      <a:gd name="T44" fmla="*/ 1 w 316"/>
                      <a:gd name="T45" fmla="*/ 1 h 213"/>
                      <a:gd name="T46" fmla="*/ 1 w 316"/>
                      <a:gd name="T47" fmla="*/ 1 h 213"/>
                      <a:gd name="T48" fmla="*/ 0 w 316"/>
                      <a:gd name="T49" fmla="*/ 1 h 213"/>
                      <a:gd name="T50" fmla="*/ 1 w 316"/>
                      <a:gd name="T51" fmla="*/ 1 h 213"/>
                      <a:gd name="T52" fmla="*/ 1 w 316"/>
                      <a:gd name="T53" fmla="*/ 1 h 213"/>
                      <a:gd name="T54" fmla="*/ 1 w 316"/>
                      <a:gd name="T55" fmla="*/ 1 h 213"/>
                      <a:gd name="T56" fmla="*/ 1 w 316"/>
                      <a:gd name="T57" fmla="*/ 1 h 213"/>
                      <a:gd name="T58" fmla="*/ 1 w 316"/>
                      <a:gd name="T59" fmla="*/ 1 h 213"/>
                      <a:gd name="T60" fmla="*/ 1 w 316"/>
                      <a:gd name="T61" fmla="*/ 1 h 213"/>
                      <a:gd name="T62" fmla="*/ 1 w 316"/>
                      <a:gd name="T63" fmla="*/ 1 h 213"/>
                      <a:gd name="T64" fmla="*/ 1 w 316"/>
                      <a:gd name="T65" fmla="*/ 1 h 213"/>
                      <a:gd name="T66" fmla="*/ 1 w 316"/>
                      <a:gd name="T67" fmla="*/ 1 h 213"/>
                      <a:gd name="T68" fmla="*/ 1 w 316"/>
                      <a:gd name="T69" fmla="*/ 1 h 213"/>
                      <a:gd name="T70" fmla="*/ 1 w 316"/>
                      <a:gd name="T71" fmla="*/ 1 h 213"/>
                      <a:gd name="T72" fmla="*/ 1 w 316"/>
                      <a:gd name="T73" fmla="*/ 1 h 213"/>
                      <a:gd name="T74" fmla="*/ 1 w 316"/>
                      <a:gd name="T75" fmla="*/ 1 h 213"/>
                      <a:gd name="T76" fmla="*/ 1 w 316"/>
                      <a:gd name="T77" fmla="*/ 1 h 213"/>
                      <a:gd name="T78" fmla="*/ 1 w 316"/>
                      <a:gd name="T79" fmla="*/ 1 h 213"/>
                      <a:gd name="T80" fmla="*/ 1 w 316"/>
                      <a:gd name="T81" fmla="*/ 1 h 213"/>
                      <a:gd name="T82" fmla="*/ 1 w 316"/>
                      <a:gd name="T83" fmla="*/ 1 h 213"/>
                      <a:gd name="T84" fmla="*/ 1 w 316"/>
                      <a:gd name="T85" fmla="*/ 1 h 213"/>
                      <a:gd name="T86" fmla="*/ 1 w 316"/>
                      <a:gd name="T87" fmla="*/ 1 h 213"/>
                      <a:gd name="T88" fmla="*/ 1 w 316"/>
                      <a:gd name="T89" fmla="*/ 1 h 213"/>
                      <a:gd name="T90" fmla="*/ 1 w 316"/>
                      <a:gd name="T91" fmla="*/ 1 h 213"/>
                      <a:gd name="T92" fmla="*/ 1 w 316"/>
                      <a:gd name="T93" fmla="*/ 1 h 213"/>
                      <a:gd name="T94" fmla="*/ 1 w 316"/>
                      <a:gd name="T95" fmla="*/ 1 h 213"/>
                      <a:gd name="T96" fmla="*/ 1 w 316"/>
                      <a:gd name="T97" fmla="*/ 1 h 213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16"/>
                      <a:gd name="T148" fmla="*/ 0 h 213"/>
                      <a:gd name="T149" fmla="*/ 316 w 316"/>
                      <a:gd name="T150" fmla="*/ 213 h 213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16" h="213">
                        <a:moveTo>
                          <a:pt x="316" y="61"/>
                        </a:moveTo>
                        <a:lnTo>
                          <a:pt x="314" y="56"/>
                        </a:lnTo>
                        <a:lnTo>
                          <a:pt x="308" y="46"/>
                        </a:lnTo>
                        <a:lnTo>
                          <a:pt x="298" y="31"/>
                        </a:lnTo>
                        <a:lnTo>
                          <a:pt x="283" y="17"/>
                        </a:lnTo>
                        <a:lnTo>
                          <a:pt x="264" y="5"/>
                        </a:lnTo>
                        <a:lnTo>
                          <a:pt x="241" y="0"/>
                        </a:lnTo>
                        <a:lnTo>
                          <a:pt x="215" y="4"/>
                        </a:lnTo>
                        <a:lnTo>
                          <a:pt x="184" y="20"/>
                        </a:lnTo>
                        <a:lnTo>
                          <a:pt x="155" y="44"/>
                        </a:lnTo>
                        <a:lnTo>
                          <a:pt x="133" y="70"/>
                        </a:lnTo>
                        <a:lnTo>
                          <a:pt x="118" y="95"/>
                        </a:lnTo>
                        <a:lnTo>
                          <a:pt x="105" y="118"/>
                        </a:lnTo>
                        <a:lnTo>
                          <a:pt x="95" y="138"/>
                        </a:lnTo>
                        <a:lnTo>
                          <a:pt x="86" y="152"/>
                        </a:lnTo>
                        <a:lnTo>
                          <a:pt x="74" y="161"/>
                        </a:lnTo>
                        <a:lnTo>
                          <a:pt x="59" y="162"/>
                        </a:lnTo>
                        <a:lnTo>
                          <a:pt x="43" y="158"/>
                        </a:lnTo>
                        <a:lnTo>
                          <a:pt x="30" y="154"/>
                        </a:lnTo>
                        <a:lnTo>
                          <a:pt x="20" y="149"/>
                        </a:lnTo>
                        <a:lnTo>
                          <a:pt x="12" y="143"/>
                        </a:lnTo>
                        <a:lnTo>
                          <a:pt x="6" y="139"/>
                        </a:lnTo>
                        <a:lnTo>
                          <a:pt x="3" y="134"/>
                        </a:lnTo>
                        <a:lnTo>
                          <a:pt x="2" y="132"/>
                        </a:lnTo>
                        <a:lnTo>
                          <a:pt x="0" y="131"/>
                        </a:lnTo>
                        <a:lnTo>
                          <a:pt x="3" y="135"/>
                        </a:lnTo>
                        <a:lnTo>
                          <a:pt x="7" y="146"/>
                        </a:lnTo>
                        <a:lnTo>
                          <a:pt x="18" y="161"/>
                        </a:lnTo>
                        <a:lnTo>
                          <a:pt x="30" y="177"/>
                        </a:lnTo>
                        <a:lnTo>
                          <a:pt x="48" y="193"/>
                        </a:lnTo>
                        <a:lnTo>
                          <a:pt x="68" y="206"/>
                        </a:lnTo>
                        <a:lnTo>
                          <a:pt x="94" y="213"/>
                        </a:lnTo>
                        <a:lnTo>
                          <a:pt x="124" y="210"/>
                        </a:lnTo>
                        <a:lnTo>
                          <a:pt x="154" y="200"/>
                        </a:lnTo>
                        <a:lnTo>
                          <a:pt x="180" y="185"/>
                        </a:lnTo>
                        <a:lnTo>
                          <a:pt x="203" y="167"/>
                        </a:lnTo>
                        <a:lnTo>
                          <a:pt x="223" y="146"/>
                        </a:lnTo>
                        <a:lnTo>
                          <a:pt x="240" y="125"/>
                        </a:lnTo>
                        <a:lnTo>
                          <a:pt x="255" y="107"/>
                        </a:lnTo>
                        <a:lnTo>
                          <a:pt x="269" y="93"/>
                        </a:lnTo>
                        <a:lnTo>
                          <a:pt x="280" y="84"/>
                        </a:lnTo>
                        <a:lnTo>
                          <a:pt x="289" y="78"/>
                        </a:lnTo>
                        <a:lnTo>
                          <a:pt x="298" y="73"/>
                        </a:lnTo>
                        <a:lnTo>
                          <a:pt x="303" y="70"/>
                        </a:lnTo>
                        <a:lnTo>
                          <a:pt x="309" y="66"/>
                        </a:lnTo>
                        <a:lnTo>
                          <a:pt x="313" y="64"/>
                        </a:lnTo>
                        <a:lnTo>
                          <a:pt x="315" y="62"/>
                        </a:lnTo>
                        <a:lnTo>
                          <a:pt x="316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2086" name="Freeform 61"/>
                  <p:cNvSpPr>
                    <a:spLocks/>
                  </p:cNvSpPr>
                  <p:nvPr/>
                </p:nvSpPr>
                <p:spPr bwMode="auto">
                  <a:xfrm>
                    <a:off x="1068" y="1610"/>
                    <a:ext cx="45" cy="32"/>
                  </a:xfrm>
                  <a:custGeom>
                    <a:avLst/>
                    <a:gdLst>
                      <a:gd name="T0" fmla="*/ 0 w 89"/>
                      <a:gd name="T1" fmla="*/ 1 h 64"/>
                      <a:gd name="T2" fmla="*/ 0 w 89"/>
                      <a:gd name="T3" fmla="*/ 1 h 64"/>
                      <a:gd name="T4" fmla="*/ 0 w 89"/>
                      <a:gd name="T5" fmla="*/ 1 h 64"/>
                      <a:gd name="T6" fmla="*/ 1 w 89"/>
                      <a:gd name="T7" fmla="*/ 1 h 64"/>
                      <a:gd name="T8" fmla="*/ 1 w 89"/>
                      <a:gd name="T9" fmla="*/ 1 h 64"/>
                      <a:gd name="T10" fmla="*/ 1 w 89"/>
                      <a:gd name="T11" fmla="*/ 1 h 64"/>
                      <a:gd name="T12" fmla="*/ 1 w 89"/>
                      <a:gd name="T13" fmla="*/ 1 h 64"/>
                      <a:gd name="T14" fmla="*/ 1 w 89"/>
                      <a:gd name="T15" fmla="*/ 1 h 64"/>
                      <a:gd name="T16" fmla="*/ 1 w 89"/>
                      <a:gd name="T17" fmla="*/ 0 h 64"/>
                      <a:gd name="T18" fmla="*/ 1 w 89"/>
                      <a:gd name="T19" fmla="*/ 1 h 64"/>
                      <a:gd name="T20" fmla="*/ 1 w 89"/>
                      <a:gd name="T21" fmla="*/ 1 h 64"/>
                      <a:gd name="T22" fmla="*/ 1 w 89"/>
                      <a:gd name="T23" fmla="*/ 1 h 64"/>
                      <a:gd name="T24" fmla="*/ 1 w 89"/>
                      <a:gd name="T25" fmla="*/ 1 h 64"/>
                      <a:gd name="T26" fmla="*/ 1 w 89"/>
                      <a:gd name="T27" fmla="*/ 1 h 64"/>
                      <a:gd name="T28" fmla="*/ 1 w 89"/>
                      <a:gd name="T29" fmla="*/ 1 h 64"/>
                      <a:gd name="T30" fmla="*/ 1 w 89"/>
                      <a:gd name="T31" fmla="*/ 1 h 64"/>
                      <a:gd name="T32" fmla="*/ 1 w 89"/>
                      <a:gd name="T33" fmla="*/ 1 h 64"/>
                      <a:gd name="T34" fmla="*/ 1 w 89"/>
                      <a:gd name="T35" fmla="*/ 1 h 64"/>
                      <a:gd name="T36" fmla="*/ 0 w 89"/>
                      <a:gd name="T37" fmla="*/ 1 h 6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89"/>
                      <a:gd name="T58" fmla="*/ 0 h 64"/>
                      <a:gd name="T59" fmla="*/ 89 w 89"/>
                      <a:gd name="T60" fmla="*/ 64 h 6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89" h="64">
                        <a:moveTo>
                          <a:pt x="0" y="50"/>
                        </a:moveTo>
                        <a:lnTo>
                          <a:pt x="0" y="48"/>
                        </a:lnTo>
                        <a:lnTo>
                          <a:pt x="0" y="42"/>
                        </a:lnTo>
                        <a:lnTo>
                          <a:pt x="1" y="34"/>
                        </a:lnTo>
                        <a:lnTo>
                          <a:pt x="3" y="24"/>
                        </a:lnTo>
                        <a:lnTo>
                          <a:pt x="8" y="15"/>
                        </a:lnTo>
                        <a:lnTo>
                          <a:pt x="15" y="7"/>
                        </a:lnTo>
                        <a:lnTo>
                          <a:pt x="25" y="1"/>
                        </a:lnTo>
                        <a:lnTo>
                          <a:pt x="39" y="0"/>
                        </a:lnTo>
                        <a:lnTo>
                          <a:pt x="54" y="3"/>
                        </a:lnTo>
                        <a:lnTo>
                          <a:pt x="65" y="11"/>
                        </a:lnTo>
                        <a:lnTo>
                          <a:pt x="74" y="22"/>
                        </a:lnTo>
                        <a:lnTo>
                          <a:pt x="80" y="33"/>
                        </a:lnTo>
                        <a:lnTo>
                          <a:pt x="85" y="45"/>
                        </a:lnTo>
                        <a:lnTo>
                          <a:pt x="87" y="55"/>
                        </a:lnTo>
                        <a:lnTo>
                          <a:pt x="89" y="62"/>
                        </a:lnTo>
                        <a:lnTo>
                          <a:pt x="89" y="64"/>
                        </a:lnTo>
                        <a:lnTo>
                          <a:pt x="2" y="52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</p:grpSp>
          </p:grpSp>
          <p:grpSp>
            <p:nvGrpSpPr>
              <p:cNvPr id="2065" name="Group 62"/>
              <p:cNvGrpSpPr>
                <a:grpSpLocks/>
              </p:cNvGrpSpPr>
              <p:nvPr/>
            </p:nvGrpSpPr>
            <p:grpSpPr bwMode="auto">
              <a:xfrm>
                <a:off x="1872" y="1440"/>
                <a:ext cx="390" cy="442"/>
                <a:chOff x="1872" y="1440"/>
                <a:chExt cx="390" cy="442"/>
              </a:xfrm>
            </p:grpSpPr>
            <p:sp>
              <p:nvSpPr>
                <p:cNvPr id="2066" name="Freeform 63"/>
                <p:cNvSpPr>
                  <a:spLocks/>
                </p:cNvSpPr>
                <p:nvPr/>
              </p:nvSpPr>
              <p:spPr bwMode="auto">
                <a:xfrm>
                  <a:off x="1872" y="1620"/>
                  <a:ext cx="85" cy="143"/>
                </a:xfrm>
                <a:custGeom>
                  <a:avLst/>
                  <a:gdLst>
                    <a:gd name="T0" fmla="*/ 0 w 171"/>
                    <a:gd name="T1" fmla="*/ 0 h 287"/>
                    <a:gd name="T2" fmla="*/ 0 w 171"/>
                    <a:gd name="T3" fmla="*/ 0 h 287"/>
                    <a:gd name="T4" fmla="*/ 0 w 171"/>
                    <a:gd name="T5" fmla="*/ 0 h 287"/>
                    <a:gd name="T6" fmla="*/ 0 w 171"/>
                    <a:gd name="T7" fmla="*/ 0 h 287"/>
                    <a:gd name="T8" fmla="*/ 0 w 171"/>
                    <a:gd name="T9" fmla="*/ 0 h 287"/>
                    <a:gd name="T10" fmla="*/ 0 w 171"/>
                    <a:gd name="T11" fmla="*/ 0 h 287"/>
                    <a:gd name="T12" fmla="*/ 0 w 171"/>
                    <a:gd name="T13" fmla="*/ 0 h 287"/>
                    <a:gd name="T14" fmla="*/ 0 w 171"/>
                    <a:gd name="T15" fmla="*/ 0 h 287"/>
                    <a:gd name="T16" fmla="*/ 0 w 171"/>
                    <a:gd name="T17" fmla="*/ 0 h 287"/>
                    <a:gd name="T18" fmla="*/ 0 w 171"/>
                    <a:gd name="T19" fmla="*/ 0 h 287"/>
                    <a:gd name="T20" fmla="*/ 0 w 171"/>
                    <a:gd name="T21" fmla="*/ 0 h 287"/>
                    <a:gd name="T22" fmla="*/ 0 w 171"/>
                    <a:gd name="T23" fmla="*/ 0 h 287"/>
                    <a:gd name="T24" fmla="*/ 0 w 171"/>
                    <a:gd name="T25" fmla="*/ 0 h 287"/>
                    <a:gd name="T26" fmla="*/ 0 w 171"/>
                    <a:gd name="T27" fmla="*/ 0 h 287"/>
                    <a:gd name="T28" fmla="*/ 0 w 171"/>
                    <a:gd name="T29" fmla="*/ 0 h 287"/>
                    <a:gd name="T30" fmla="*/ 0 w 171"/>
                    <a:gd name="T31" fmla="*/ 0 h 287"/>
                    <a:gd name="T32" fmla="*/ 0 w 171"/>
                    <a:gd name="T33" fmla="*/ 0 h 287"/>
                    <a:gd name="T34" fmla="*/ 0 w 171"/>
                    <a:gd name="T35" fmla="*/ 0 h 287"/>
                    <a:gd name="T36" fmla="*/ 0 w 171"/>
                    <a:gd name="T37" fmla="*/ 0 h 287"/>
                    <a:gd name="T38" fmla="*/ 0 w 171"/>
                    <a:gd name="T39" fmla="*/ 0 h 287"/>
                    <a:gd name="T40" fmla="*/ 0 w 171"/>
                    <a:gd name="T41" fmla="*/ 0 h 287"/>
                    <a:gd name="T42" fmla="*/ 0 w 171"/>
                    <a:gd name="T43" fmla="*/ 0 h 287"/>
                    <a:gd name="T44" fmla="*/ 0 w 171"/>
                    <a:gd name="T45" fmla="*/ 0 h 287"/>
                    <a:gd name="T46" fmla="*/ 0 w 171"/>
                    <a:gd name="T47" fmla="*/ 0 h 287"/>
                    <a:gd name="T48" fmla="*/ 0 w 171"/>
                    <a:gd name="T49" fmla="*/ 0 h 287"/>
                    <a:gd name="T50" fmla="*/ 0 w 171"/>
                    <a:gd name="T51" fmla="*/ 0 h 287"/>
                    <a:gd name="T52" fmla="*/ 0 w 171"/>
                    <a:gd name="T53" fmla="*/ 0 h 287"/>
                    <a:gd name="T54" fmla="*/ 0 w 171"/>
                    <a:gd name="T55" fmla="*/ 0 h 287"/>
                    <a:gd name="T56" fmla="*/ 0 w 171"/>
                    <a:gd name="T57" fmla="*/ 0 h 287"/>
                    <a:gd name="T58" fmla="*/ 0 w 171"/>
                    <a:gd name="T59" fmla="*/ 0 h 287"/>
                    <a:gd name="T60" fmla="*/ 0 w 171"/>
                    <a:gd name="T61" fmla="*/ 0 h 287"/>
                    <a:gd name="T62" fmla="*/ 0 w 171"/>
                    <a:gd name="T63" fmla="*/ 0 h 28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1"/>
                    <a:gd name="T97" fmla="*/ 0 h 287"/>
                    <a:gd name="T98" fmla="*/ 171 w 171"/>
                    <a:gd name="T99" fmla="*/ 287 h 28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1" h="287">
                      <a:moveTo>
                        <a:pt x="80" y="266"/>
                      </a:moveTo>
                      <a:lnTo>
                        <a:pt x="62" y="226"/>
                      </a:lnTo>
                      <a:lnTo>
                        <a:pt x="72" y="221"/>
                      </a:lnTo>
                      <a:lnTo>
                        <a:pt x="77" y="216"/>
                      </a:lnTo>
                      <a:lnTo>
                        <a:pt x="81" y="211"/>
                      </a:lnTo>
                      <a:lnTo>
                        <a:pt x="82" y="206"/>
                      </a:lnTo>
                      <a:lnTo>
                        <a:pt x="82" y="199"/>
                      </a:lnTo>
                      <a:lnTo>
                        <a:pt x="80" y="191"/>
                      </a:lnTo>
                      <a:lnTo>
                        <a:pt x="76" y="184"/>
                      </a:lnTo>
                      <a:lnTo>
                        <a:pt x="71" y="176"/>
                      </a:lnTo>
                      <a:lnTo>
                        <a:pt x="80" y="176"/>
                      </a:lnTo>
                      <a:lnTo>
                        <a:pt x="87" y="175"/>
                      </a:lnTo>
                      <a:lnTo>
                        <a:pt x="92" y="171"/>
                      </a:lnTo>
                      <a:lnTo>
                        <a:pt x="96" y="168"/>
                      </a:lnTo>
                      <a:lnTo>
                        <a:pt x="99" y="158"/>
                      </a:lnTo>
                      <a:lnTo>
                        <a:pt x="99" y="146"/>
                      </a:lnTo>
                      <a:lnTo>
                        <a:pt x="95" y="136"/>
                      </a:lnTo>
                      <a:lnTo>
                        <a:pt x="90" y="125"/>
                      </a:lnTo>
                      <a:lnTo>
                        <a:pt x="84" y="116"/>
                      </a:lnTo>
                      <a:lnTo>
                        <a:pt x="76" y="106"/>
                      </a:lnTo>
                      <a:lnTo>
                        <a:pt x="67" y="95"/>
                      </a:lnTo>
                      <a:lnTo>
                        <a:pt x="58" y="85"/>
                      </a:lnTo>
                      <a:lnTo>
                        <a:pt x="47" y="74"/>
                      </a:lnTo>
                      <a:lnTo>
                        <a:pt x="36" y="62"/>
                      </a:lnTo>
                      <a:lnTo>
                        <a:pt x="23" y="52"/>
                      </a:lnTo>
                      <a:lnTo>
                        <a:pt x="11" y="41"/>
                      </a:lnTo>
                      <a:lnTo>
                        <a:pt x="0" y="0"/>
                      </a:lnTo>
                      <a:lnTo>
                        <a:pt x="98" y="53"/>
                      </a:lnTo>
                      <a:lnTo>
                        <a:pt x="97" y="64"/>
                      </a:lnTo>
                      <a:lnTo>
                        <a:pt x="104" y="62"/>
                      </a:lnTo>
                      <a:lnTo>
                        <a:pt x="171" y="287"/>
                      </a:lnTo>
                      <a:lnTo>
                        <a:pt x="80" y="266"/>
                      </a:lnTo>
                      <a:close/>
                    </a:path>
                  </a:pathLst>
                </a:custGeom>
                <a:solidFill>
                  <a:srgbClr val="B577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2067" name="Freeform 64"/>
                <p:cNvSpPr>
                  <a:spLocks/>
                </p:cNvSpPr>
                <p:nvPr/>
              </p:nvSpPr>
              <p:spPr bwMode="auto">
                <a:xfrm>
                  <a:off x="1936" y="1440"/>
                  <a:ext cx="224" cy="192"/>
                </a:xfrm>
                <a:custGeom>
                  <a:avLst/>
                  <a:gdLst>
                    <a:gd name="T0" fmla="*/ 1 w 448"/>
                    <a:gd name="T1" fmla="*/ 1 h 384"/>
                    <a:gd name="T2" fmla="*/ 0 w 448"/>
                    <a:gd name="T3" fmla="*/ 1 h 384"/>
                    <a:gd name="T4" fmla="*/ 1 w 448"/>
                    <a:gd name="T5" fmla="*/ 1 h 384"/>
                    <a:gd name="T6" fmla="*/ 1 w 448"/>
                    <a:gd name="T7" fmla="*/ 0 h 384"/>
                    <a:gd name="T8" fmla="*/ 1 w 448"/>
                    <a:gd name="T9" fmla="*/ 1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384"/>
                    <a:gd name="T17" fmla="*/ 448 w 44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384">
                      <a:moveTo>
                        <a:pt x="427" y="256"/>
                      </a:moveTo>
                      <a:lnTo>
                        <a:pt x="0" y="384"/>
                      </a:lnTo>
                      <a:lnTo>
                        <a:pt x="21" y="127"/>
                      </a:lnTo>
                      <a:lnTo>
                        <a:pt x="448" y="0"/>
                      </a:lnTo>
                      <a:lnTo>
                        <a:pt x="427" y="256"/>
                      </a:lnTo>
                      <a:close/>
                    </a:path>
                  </a:pathLst>
                </a:custGeom>
                <a:solidFill>
                  <a:srgbClr val="B577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2068" name="Freeform 65"/>
                <p:cNvSpPr>
                  <a:spLocks/>
                </p:cNvSpPr>
                <p:nvPr/>
              </p:nvSpPr>
              <p:spPr bwMode="auto">
                <a:xfrm>
                  <a:off x="1938" y="1585"/>
                  <a:ext cx="249" cy="179"/>
                </a:xfrm>
                <a:custGeom>
                  <a:avLst/>
                  <a:gdLst>
                    <a:gd name="T0" fmla="*/ 0 w 498"/>
                    <a:gd name="T1" fmla="*/ 1 h 358"/>
                    <a:gd name="T2" fmla="*/ 1 w 498"/>
                    <a:gd name="T3" fmla="*/ 0 h 358"/>
                    <a:gd name="T4" fmla="*/ 1 w 498"/>
                    <a:gd name="T5" fmla="*/ 1 h 358"/>
                    <a:gd name="T6" fmla="*/ 1 w 498"/>
                    <a:gd name="T7" fmla="*/ 1 h 358"/>
                    <a:gd name="T8" fmla="*/ 0 w 498"/>
                    <a:gd name="T9" fmla="*/ 1 h 3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8"/>
                    <a:gd name="T16" fmla="*/ 0 h 358"/>
                    <a:gd name="T17" fmla="*/ 498 w 498"/>
                    <a:gd name="T18" fmla="*/ 358 h 3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8" h="358">
                      <a:moveTo>
                        <a:pt x="0" y="127"/>
                      </a:moveTo>
                      <a:lnTo>
                        <a:pt x="428" y="0"/>
                      </a:lnTo>
                      <a:lnTo>
                        <a:pt x="498" y="229"/>
                      </a:lnTo>
                      <a:lnTo>
                        <a:pt x="69" y="358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B577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2069" name="Freeform 66"/>
                <p:cNvSpPr>
                  <a:spLocks/>
                </p:cNvSpPr>
                <p:nvPr/>
              </p:nvSpPr>
              <p:spPr bwMode="auto">
                <a:xfrm>
                  <a:off x="1979" y="1713"/>
                  <a:ext cx="283" cy="169"/>
                </a:xfrm>
                <a:custGeom>
                  <a:avLst/>
                  <a:gdLst>
                    <a:gd name="T0" fmla="*/ 0 w 567"/>
                    <a:gd name="T1" fmla="*/ 0 h 339"/>
                    <a:gd name="T2" fmla="*/ 0 w 567"/>
                    <a:gd name="T3" fmla="*/ 0 h 339"/>
                    <a:gd name="T4" fmla="*/ 0 w 567"/>
                    <a:gd name="T5" fmla="*/ 0 h 339"/>
                    <a:gd name="T6" fmla="*/ 0 w 567"/>
                    <a:gd name="T7" fmla="*/ 0 h 339"/>
                    <a:gd name="T8" fmla="*/ 0 w 567"/>
                    <a:gd name="T9" fmla="*/ 0 h 3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7"/>
                    <a:gd name="T16" fmla="*/ 0 h 339"/>
                    <a:gd name="T17" fmla="*/ 567 w 567"/>
                    <a:gd name="T18" fmla="*/ 339 h 3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7" h="339">
                      <a:moveTo>
                        <a:pt x="0" y="129"/>
                      </a:moveTo>
                      <a:lnTo>
                        <a:pt x="429" y="0"/>
                      </a:lnTo>
                      <a:lnTo>
                        <a:pt x="567" y="210"/>
                      </a:lnTo>
                      <a:lnTo>
                        <a:pt x="139" y="339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B577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</p:grpSp>
        <p:sp>
          <p:nvSpPr>
            <p:cNvPr id="38" name="Text Box 67"/>
            <p:cNvSpPr txBox="1">
              <a:spLocks noChangeArrowheads="1"/>
            </p:cNvSpPr>
            <p:nvPr/>
          </p:nvSpPr>
          <p:spPr bwMode="auto">
            <a:xfrm>
              <a:off x="635" y="3151"/>
              <a:ext cx="392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s-ES_tradnl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Asegurar todas las etapas del proceso</a:t>
              </a:r>
            </a:p>
            <a:p>
              <a:pPr algn="ctr" eaLnBrk="0" hangingPunct="0">
                <a:defRPr/>
              </a:pPr>
              <a:r>
                <a:rPr lang="es-ES_tradnl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es mejor que esperar al final  (</a:t>
              </a:r>
              <a:r>
                <a:rPr lang="es-ES_tradnl" sz="28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Diseño</a:t>
              </a:r>
              <a:r>
                <a:rPr lang="es-ES_tradnl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)</a:t>
              </a:r>
            </a:p>
          </p:txBody>
        </p:sp>
      </p:grpSp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4651375" y="2601913"/>
            <a:ext cx="4038600" cy="2795587"/>
            <a:chOff x="2832" y="1296"/>
            <a:chExt cx="2544" cy="1761"/>
          </a:xfrm>
        </p:grpSpPr>
        <p:graphicFrame>
          <p:nvGraphicFramePr>
            <p:cNvPr id="2051" name="Object 69"/>
            <p:cNvGraphicFramePr>
              <a:graphicFrameLocks noChangeAspect="1"/>
            </p:cNvGraphicFramePr>
            <p:nvPr/>
          </p:nvGraphicFramePr>
          <p:xfrm>
            <a:off x="4320" y="2112"/>
            <a:ext cx="1056" cy="945"/>
          </p:xfrm>
          <a:graphic>
            <a:graphicData uri="http://schemas.openxmlformats.org/presentationml/2006/ole">
              <p:oleObj spid="_x0000_s2051" name="Imagen" r:id="rId5" imgW="1829520" imgH="1636560" progId="">
                <p:embed/>
              </p:oleObj>
            </a:graphicData>
          </a:graphic>
        </p:graphicFrame>
        <p:sp>
          <p:nvSpPr>
            <p:cNvPr id="2061" name="Line 70"/>
            <p:cNvSpPr>
              <a:spLocks noChangeShapeType="1"/>
            </p:cNvSpPr>
            <p:nvPr/>
          </p:nvSpPr>
          <p:spPr bwMode="auto">
            <a:xfrm>
              <a:off x="2832" y="1296"/>
              <a:ext cx="1872" cy="86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PY"/>
            </a:p>
          </p:txBody>
        </p:sp>
      </p:grpSp>
      <p:grpSp>
        <p:nvGrpSpPr>
          <p:cNvPr id="17" name="Group 71"/>
          <p:cNvGrpSpPr>
            <a:grpSpLocks/>
          </p:cNvGrpSpPr>
          <p:nvPr/>
        </p:nvGrpSpPr>
        <p:grpSpPr bwMode="auto">
          <a:xfrm>
            <a:off x="4575175" y="2601913"/>
            <a:ext cx="1528763" cy="2528887"/>
            <a:chOff x="2784" y="1296"/>
            <a:chExt cx="963" cy="1593"/>
          </a:xfrm>
        </p:grpSpPr>
        <p:graphicFrame>
          <p:nvGraphicFramePr>
            <p:cNvPr id="2050" name="Object 72"/>
            <p:cNvGraphicFramePr>
              <a:graphicFrameLocks noChangeAspect="1"/>
            </p:cNvGraphicFramePr>
            <p:nvPr/>
          </p:nvGraphicFramePr>
          <p:xfrm>
            <a:off x="2880" y="2256"/>
            <a:ext cx="867" cy="633"/>
          </p:xfrm>
          <a:graphic>
            <a:graphicData uri="http://schemas.openxmlformats.org/presentationml/2006/ole">
              <p:oleObj spid="_x0000_s2050" name="Imagen" r:id="rId6" imgW="4582440" imgH="3342240" progId="">
                <p:embed/>
              </p:oleObj>
            </a:graphicData>
          </a:graphic>
        </p:graphicFrame>
        <p:sp>
          <p:nvSpPr>
            <p:cNvPr id="2060" name="Line 73"/>
            <p:cNvSpPr>
              <a:spLocks noChangeShapeType="1"/>
            </p:cNvSpPr>
            <p:nvPr/>
          </p:nvSpPr>
          <p:spPr bwMode="auto">
            <a:xfrm>
              <a:off x="2784" y="1296"/>
              <a:ext cx="624" cy="816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PY"/>
            </a:p>
          </p:txBody>
        </p:sp>
      </p:grpSp>
      <p:sp>
        <p:nvSpPr>
          <p:cNvPr id="2059" name="Text Box 74"/>
          <p:cNvSpPr txBox="1">
            <a:spLocks noChangeArrowheads="1"/>
          </p:cNvSpPr>
          <p:nvPr/>
        </p:nvSpPr>
        <p:spPr bwMode="auto">
          <a:xfrm>
            <a:off x="6638925" y="6524625"/>
            <a:ext cx="2271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200" i="1">
                <a:solidFill>
                  <a:srgbClr val="000066"/>
                </a:solidFill>
                <a:latin typeface="Tahoma" pitchFamily="34" charset="0"/>
              </a:rPr>
              <a:t>“ Aseguramiento de la calidad”</a:t>
            </a:r>
            <a:endParaRPr lang="es-ES" sz="1200" i="1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ent Arrow 16"/>
          <p:cNvSpPr/>
          <p:nvPr/>
        </p:nvSpPr>
        <p:spPr>
          <a:xfrm rot="5400000">
            <a:off x="5995988" y="2781300"/>
            <a:ext cx="509587" cy="1643063"/>
          </a:xfrm>
          <a:prstGeom prst="bentArrow">
            <a:avLst>
              <a:gd name="adj1" fmla="val 25000"/>
              <a:gd name="adj2" fmla="val 24167"/>
              <a:gd name="adj3" fmla="val 25000"/>
              <a:gd name="adj4" fmla="val 4375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539750" y="260350"/>
            <a:ext cx="7967663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s-MX" sz="320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Banco de Sangre seguro para:</a:t>
            </a:r>
            <a:endParaRPr lang="es-ES" sz="3200">
              <a:solidFill>
                <a:srgbClr val="003366"/>
              </a:solidFill>
              <a:latin typeface="Tahoma" pitchFamily="34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942013" y="3886200"/>
            <a:ext cx="2230437" cy="2257425"/>
            <a:chOff x="5942013" y="3857628"/>
            <a:chExt cx="2230437" cy="2257498"/>
          </a:xfrm>
        </p:grpSpPr>
        <p:sp>
          <p:nvSpPr>
            <p:cNvPr id="54288" name="Text Box 6"/>
            <p:cNvSpPr txBox="1">
              <a:spLocks noChangeArrowheads="1"/>
            </p:cNvSpPr>
            <p:nvPr/>
          </p:nvSpPr>
          <p:spPr bwMode="auto">
            <a:xfrm>
              <a:off x="5942013" y="5715016"/>
              <a:ext cx="2230437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Tahoma" pitchFamily="34" charset="0"/>
                </a:rPr>
                <a:t>Medio ambiente</a:t>
              </a:r>
              <a:endParaRPr lang="es-ES" sz="2000" b="1">
                <a:latin typeface="Tahoma" pitchFamily="34" charset="0"/>
              </a:endParaRPr>
            </a:p>
          </p:txBody>
        </p:sp>
        <p:pic>
          <p:nvPicPr>
            <p:cNvPr id="54289" name="Picture 12" descr="medio_ambiente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00760" y="3857628"/>
              <a:ext cx="2107749" cy="173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214688" y="2928938"/>
            <a:ext cx="2500312" cy="2228850"/>
            <a:chOff x="3214678" y="2928934"/>
            <a:chExt cx="2500330" cy="2228854"/>
          </a:xfrm>
        </p:grpSpPr>
        <p:sp>
          <p:nvSpPr>
            <p:cNvPr id="54286" name="Text Box 12"/>
            <p:cNvSpPr txBox="1">
              <a:spLocks noChangeArrowheads="1"/>
            </p:cNvSpPr>
            <p:nvPr/>
          </p:nvSpPr>
          <p:spPr bwMode="auto">
            <a:xfrm>
              <a:off x="3317883" y="4760913"/>
              <a:ext cx="2397125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2000" b="1">
                  <a:latin typeface="Tahoma" pitchFamily="34" charset="0"/>
                </a:rPr>
                <a:t>Colaboradores</a:t>
              </a:r>
              <a:endParaRPr lang="es-ES" sz="2000" b="1">
                <a:latin typeface="Tahoma" pitchFamily="34" charset="0"/>
              </a:endParaRPr>
            </a:p>
          </p:txBody>
        </p:sp>
        <p:pic>
          <p:nvPicPr>
            <p:cNvPr id="54287" name="Picture 13" descr="donar_sangr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4678" y="2928934"/>
              <a:ext cx="2230442" cy="1713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14313" y="908050"/>
            <a:ext cx="2928937" cy="2092325"/>
            <a:chOff x="214282" y="908259"/>
            <a:chExt cx="2928958" cy="2092113"/>
          </a:xfrm>
        </p:grpSpPr>
        <p:pic>
          <p:nvPicPr>
            <p:cNvPr id="54284" name="Picture 12" descr="blood-bank1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282" y="908259"/>
              <a:ext cx="2928958" cy="209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5" name="Text Box 9"/>
            <p:cNvSpPr txBox="1">
              <a:spLocks noChangeArrowheads="1"/>
            </p:cNvSpPr>
            <p:nvPr/>
          </p:nvSpPr>
          <p:spPr bwMode="auto">
            <a:xfrm>
              <a:off x="928662" y="2571744"/>
              <a:ext cx="1407758" cy="4001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 b="1">
                  <a:latin typeface="Tahoma" pitchFamily="34" charset="0"/>
                </a:rPr>
                <a:t>Donantes</a:t>
              </a:r>
              <a:endParaRPr lang="es-ES" sz="2000" b="1">
                <a:latin typeface="Tahoma" pitchFamily="34" charset="0"/>
              </a:endParaRPr>
            </a:p>
          </p:txBody>
        </p:sp>
      </p:grpSp>
      <p:sp>
        <p:nvSpPr>
          <p:cNvPr id="16" name="Bent Arrow 15"/>
          <p:cNvSpPr/>
          <p:nvPr/>
        </p:nvSpPr>
        <p:spPr>
          <a:xfrm rot="5400000">
            <a:off x="3286125" y="1785938"/>
            <a:ext cx="785813" cy="1500187"/>
          </a:xfrm>
          <a:prstGeom prst="bentArrow">
            <a:avLst>
              <a:gd name="adj1" fmla="val 18149"/>
              <a:gd name="adj2" fmla="val 22389"/>
              <a:gd name="adj3" fmla="val 22333"/>
              <a:gd name="adj4" fmla="val 4375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16200000" flipH="1">
            <a:off x="2278063" y="2936875"/>
            <a:ext cx="515937" cy="1357313"/>
          </a:xfrm>
          <a:prstGeom prst="bentArrow">
            <a:avLst>
              <a:gd name="adj1" fmla="val 25000"/>
              <a:gd name="adj2" fmla="val 24167"/>
              <a:gd name="adj3" fmla="val 25000"/>
              <a:gd name="adj4" fmla="val 4375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4280" name="Picture 17" descr="33389-clip-art-graphic-of-a-transfusion-blood-drople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6925" y="428625"/>
            <a:ext cx="1425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71500" y="3929063"/>
            <a:ext cx="2500313" cy="2555875"/>
            <a:chOff x="642910" y="4243393"/>
            <a:chExt cx="2428892" cy="2483897"/>
          </a:xfrm>
        </p:grpSpPr>
        <p:pic>
          <p:nvPicPr>
            <p:cNvPr id="54282" name="Picture 19" descr="13376-nurse-assisting-a-recovering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2910" y="4243393"/>
              <a:ext cx="2428892" cy="2186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023822" y="6358562"/>
              <a:ext cx="1261481" cy="3687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Pacientes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92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92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92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92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iclo PHVA"/>
          <p:cNvPicPr>
            <a:picLocks noChangeAspect="1" noChangeArrowheads="1"/>
          </p:cNvPicPr>
          <p:nvPr/>
        </p:nvPicPr>
        <p:blipFill>
          <a:blip r:embed="rId2"/>
          <a:srcRect l="4089" t="9044" r="5405" b="3619"/>
          <a:stretch>
            <a:fillRect/>
          </a:stretch>
        </p:blipFill>
        <p:spPr bwMode="auto">
          <a:xfrm>
            <a:off x="801688" y="957263"/>
            <a:ext cx="8091487" cy="56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5975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CO" sz="2800">
                <a:solidFill>
                  <a:srgbClr val="0023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Ciclo PHVA – gestión de procesos</a:t>
            </a:r>
            <a:endParaRPr lang="es-ES" sz="2800">
              <a:solidFill>
                <a:srgbClr val="00234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14288" y="6611938"/>
            <a:ext cx="22002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Planear – Hacer – Verificar - Actuar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57563" y="4357688"/>
            <a:ext cx="714375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00500" y="5213350"/>
            <a:ext cx="714375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838200" y="3214688"/>
            <a:ext cx="7467600" cy="1066800"/>
          </a:xfrm>
          <a:prstGeom prst="bevel">
            <a:avLst>
              <a:gd name="adj" fmla="val 8931"/>
            </a:avLst>
          </a:prstGeom>
          <a:gradFill rotWithShape="0">
            <a:gsLst>
              <a:gs pos="0">
                <a:srgbClr val="FFCC00"/>
              </a:gs>
              <a:gs pos="50000">
                <a:srgbClr val="FFFF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63500" dir="3187806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Es un marco de referencia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9550" y="571500"/>
            <a:ext cx="8610600" cy="2506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s-ES_tradnl" sz="4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“La calidad es una palabra ambigua como excelente o sobresaliente”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57250" y="4429125"/>
            <a:ext cx="7315200" cy="14097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s-ES" sz="4800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Son los puntos de vista con que se aprecia algún hecho</a:t>
            </a:r>
          </a:p>
        </p:txBody>
      </p:sp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6516688" y="6237288"/>
            <a:ext cx="2254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200" i="1">
                <a:solidFill>
                  <a:srgbClr val="000066"/>
                </a:solidFill>
                <a:latin typeface="Tahoma" pitchFamily="34" charset="0"/>
              </a:rPr>
              <a:t>“ Aseguramiento de la calidad”</a:t>
            </a:r>
            <a:endParaRPr lang="es-ES" sz="1200" i="1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288" y="571500"/>
            <a:ext cx="3097212" cy="2447925"/>
            <a:chOff x="249" y="527"/>
            <a:chExt cx="1951" cy="1542"/>
          </a:xfrm>
        </p:grpSpPr>
        <p:sp>
          <p:nvSpPr>
            <p:cNvPr id="190467" name="Text Box 3"/>
            <p:cNvSpPr txBox="1">
              <a:spLocks noChangeArrowheads="1"/>
            </p:cNvSpPr>
            <p:nvPr/>
          </p:nvSpPr>
          <p:spPr bwMode="auto">
            <a:xfrm>
              <a:off x="703" y="1135"/>
              <a:ext cx="103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MX" sz="12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OBTENCIÓN DE SANGRE Y COMPONENTES</a:t>
              </a:r>
              <a:endParaRPr lang="es-ES" sz="1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6521" name="AutoShape 4"/>
            <p:cNvSpPr>
              <a:spLocks noChangeArrowheads="1"/>
            </p:cNvSpPr>
            <p:nvPr/>
          </p:nvSpPr>
          <p:spPr bwMode="auto">
            <a:xfrm rot="917640">
              <a:off x="1518" y="549"/>
              <a:ext cx="338" cy="188"/>
            </a:xfrm>
            <a:prstGeom prst="cloudCallout">
              <a:avLst>
                <a:gd name="adj1" fmla="val -34102"/>
                <a:gd name="adj2" fmla="val 58648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algn="ctr" eaLnBrk="0" hangingPunct="0"/>
              <a:endParaRPr lang="es-ES_tradnl" sz="1400" b="1"/>
            </a:p>
          </p:txBody>
        </p:sp>
        <p:sp>
          <p:nvSpPr>
            <p:cNvPr id="56522" name="Text Box 5"/>
            <p:cNvSpPr txBox="1">
              <a:spLocks noChangeArrowheads="1"/>
            </p:cNvSpPr>
            <p:nvPr/>
          </p:nvSpPr>
          <p:spPr bwMode="auto">
            <a:xfrm>
              <a:off x="1506" y="577"/>
              <a:ext cx="3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eaLnBrk="0" hangingPunct="0"/>
              <a:r>
                <a:rPr lang="es-ES_tradnl" sz="700" b="1"/>
                <a:t>ENTRADA</a:t>
              </a:r>
              <a:endParaRPr lang="es-ES_tradnl" sz="1400" b="1"/>
            </a:p>
          </p:txBody>
        </p:sp>
        <p:sp>
          <p:nvSpPr>
            <p:cNvPr id="56523" name="AutoShape 6"/>
            <p:cNvSpPr>
              <a:spLocks noChangeArrowheads="1"/>
            </p:cNvSpPr>
            <p:nvPr/>
          </p:nvSpPr>
          <p:spPr bwMode="auto">
            <a:xfrm>
              <a:off x="963" y="527"/>
              <a:ext cx="338" cy="175"/>
            </a:xfrm>
            <a:prstGeom prst="cloudCallout">
              <a:avLst>
                <a:gd name="adj1" fmla="val -43750"/>
                <a:gd name="adj2" fmla="val 87759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algn="ctr" eaLnBrk="0" hangingPunct="0"/>
              <a:r>
                <a:rPr lang="es-ES_tradnl" sz="700" b="1"/>
                <a:t>SALIDA</a:t>
              </a:r>
              <a:endParaRPr lang="es-ES_tradnl" sz="1200" b="1"/>
            </a:p>
          </p:txBody>
        </p:sp>
        <p:sp>
          <p:nvSpPr>
            <p:cNvPr id="56524" name="Freeform 7"/>
            <p:cNvSpPr>
              <a:spLocks/>
            </p:cNvSpPr>
            <p:nvPr/>
          </p:nvSpPr>
          <p:spPr bwMode="auto">
            <a:xfrm>
              <a:off x="1570" y="913"/>
              <a:ext cx="48" cy="19"/>
            </a:xfrm>
            <a:custGeom>
              <a:avLst/>
              <a:gdLst>
                <a:gd name="T0" fmla="*/ 0 w 285"/>
                <a:gd name="T1" fmla="*/ 0 h 124"/>
                <a:gd name="T2" fmla="*/ 0 w 285"/>
                <a:gd name="T3" fmla="*/ 0 h 124"/>
                <a:gd name="T4" fmla="*/ 0 w 285"/>
                <a:gd name="T5" fmla="*/ 0 h 124"/>
                <a:gd name="T6" fmla="*/ 0 w 285"/>
                <a:gd name="T7" fmla="*/ 0 h 124"/>
                <a:gd name="T8" fmla="*/ 0 w 285"/>
                <a:gd name="T9" fmla="*/ 0 h 124"/>
                <a:gd name="T10" fmla="*/ 0 w 285"/>
                <a:gd name="T11" fmla="*/ 0 h 124"/>
                <a:gd name="T12" fmla="*/ 0 w 285"/>
                <a:gd name="T13" fmla="*/ 0 h 124"/>
                <a:gd name="T14" fmla="*/ 0 w 285"/>
                <a:gd name="T15" fmla="*/ 0 h 124"/>
                <a:gd name="T16" fmla="*/ 0 w 285"/>
                <a:gd name="T17" fmla="*/ 0 h 124"/>
                <a:gd name="T18" fmla="*/ 0 w 285"/>
                <a:gd name="T19" fmla="*/ 0 h 124"/>
                <a:gd name="T20" fmla="*/ 0 w 285"/>
                <a:gd name="T21" fmla="*/ 0 h 124"/>
                <a:gd name="T22" fmla="*/ 0 w 285"/>
                <a:gd name="T23" fmla="*/ 0 h 124"/>
                <a:gd name="T24" fmla="*/ 0 w 285"/>
                <a:gd name="T25" fmla="*/ 0 h 124"/>
                <a:gd name="T26" fmla="*/ 0 w 285"/>
                <a:gd name="T27" fmla="*/ 0 h 124"/>
                <a:gd name="T28" fmla="*/ 0 w 285"/>
                <a:gd name="T29" fmla="*/ 0 h 124"/>
                <a:gd name="T30" fmla="*/ 0 w 285"/>
                <a:gd name="T31" fmla="*/ 0 h 124"/>
                <a:gd name="T32" fmla="*/ 0 w 285"/>
                <a:gd name="T33" fmla="*/ 0 h 124"/>
                <a:gd name="T34" fmla="*/ 0 w 285"/>
                <a:gd name="T35" fmla="*/ 0 h 124"/>
                <a:gd name="T36" fmla="*/ 0 w 285"/>
                <a:gd name="T37" fmla="*/ 0 h 124"/>
                <a:gd name="T38" fmla="*/ 0 w 285"/>
                <a:gd name="T39" fmla="*/ 0 h 124"/>
                <a:gd name="T40" fmla="*/ 0 w 285"/>
                <a:gd name="T41" fmla="*/ 0 h 124"/>
                <a:gd name="T42" fmla="*/ 0 w 285"/>
                <a:gd name="T43" fmla="*/ 0 h 124"/>
                <a:gd name="T44" fmla="*/ 0 w 285"/>
                <a:gd name="T45" fmla="*/ 0 h 124"/>
                <a:gd name="T46" fmla="*/ 0 w 285"/>
                <a:gd name="T47" fmla="*/ 0 h 124"/>
                <a:gd name="T48" fmla="*/ 0 w 285"/>
                <a:gd name="T49" fmla="*/ 0 h 124"/>
                <a:gd name="T50" fmla="*/ 0 w 285"/>
                <a:gd name="T51" fmla="*/ 0 h 124"/>
                <a:gd name="T52" fmla="*/ 0 w 285"/>
                <a:gd name="T53" fmla="*/ 0 h 124"/>
                <a:gd name="T54" fmla="*/ 0 w 285"/>
                <a:gd name="T55" fmla="*/ 0 h 124"/>
                <a:gd name="T56" fmla="*/ 0 w 285"/>
                <a:gd name="T57" fmla="*/ 0 h 124"/>
                <a:gd name="T58" fmla="*/ 0 w 285"/>
                <a:gd name="T59" fmla="*/ 0 h 124"/>
                <a:gd name="T60" fmla="*/ 0 w 285"/>
                <a:gd name="T61" fmla="*/ 0 h 124"/>
                <a:gd name="T62" fmla="*/ 0 w 285"/>
                <a:gd name="T63" fmla="*/ 0 h 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5"/>
                <a:gd name="T97" fmla="*/ 0 h 124"/>
                <a:gd name="T98" fmla="*/ 285 w 285"/>
                <a:gd name="T99" fmla="*/ 124 h 1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5" h="124">
                  <a:moveTo>
                    <a:pt x="0" y="60"/>
                  </a:moveTo>
                  <a:lnTo>
                    <a:pt x="1" y="73"/>
                  </a:lnTo>
                  <a:lnTo>
                    <a:pt x="6" y="90"/>
                  </a:lnTo>
                  <a:lnTo>
                    <a:pt x="13" y="105"/>
                  </a:lnTo>
                  <a:lnTo>
                    <a:pt x="24" y="117"/>
                  </a:lnTo>
                  <a:lnTo>
                    <a:pt x="34" y="123"/>
                  </a:lnTo>
                  <a:lnTo>
                    <a:pt x="39" y="124"/>
                  </a:lnTo>
                  <a:lnTo>
                    <a:pt x="42" y="124"/>
                  </a:lnTo>
                  <a:lnTo>
                    <a:pt x="47" y="121"/>
                  </a:lnTo>
                  <a:lnTo>
                    <a:pt x="52" y="119"/>
                  </a:lnTo>
                  <a:lnTo>
                    <a:pt x="59" y="117"/>
                  </a:lnTo>
                  <a:lnTo>
                    <a:pt x="68" y="115"/>
                  </a:lnTo>
                  <a:lnTo>
                    <a:pt x="77" y="112"/>
                  </a:lnTo>
                  <a:lnTo>
                    <a:pt x="87" y="108"/>
                  </a:lnTo>
                  <a:lnTo>
                    <a:pt x="94" y="105"/>
                  </a:lnTo>
                  <a:lnTo>
                    <a:pt x="100" y="102"/>
                  </a:lnTo>
                  <a:lnTo>
                    <a:pt x="104" y="100"/>
                  </a:lnTo>
                  <a:lnTo>
                    <a:pt x="109" y="97"/>
                  </a:lnTo>
                  <a:lnTo>
                    <a:pt x="121" y="93"/>
                  </a:lnTo>
                  <a:lnTo>
                    <a:pt x="137" y="89"/>
                  </a:lnTo>
                  <a:lnTo>
                    <a:pt x="156" y="83"/>
                  </a:lnTo>
                  <a:lnTo>
                    <a:pt x="177" y="78"/>
                  </a:lnTo>
                  <a:lnTo>
                    <a:pt x="197" y="72"/>
                  </a:lnTo>
                  <a:lnTo>
                    <a:pt x="216" y="66"/>
                  </a:lnTo>
                  <a:lnTo>
                    <a:pt x="229" y="60"/>
                  </a:lnTo>
                  <a:lnTo>
                    <a:pt x="241" y="55"/>
                  </a:lnTo>
                  <a:lnTo>
                    <a:pt x="252" y="48"/>
                  </a:lnTo>
                  <a:lnTo>
                    <a:pt x="263" y="43"/>
                  </a:lnTo>
                  <a:lnTo>
                    <a:pt x="271" y="36"/>
                  </a:lnTo>
                  <a:lnTo>
                    <a:pt x="279" y="31"/>
                  </a:lnTo>
                  <a:lnTo>
                    <a:pt x="284" y="25"/>
                  </a:lnTo>
                  <a:lnTo>
                    <a:pt x="285" y="20"/>
                  </a:lnTo>
                  <a:lnTo>
                    <a:pt x="284" y="15"/>
                  </a:lnTo>
                  <a:lnTo>
                    <a:pt x="276" y="9"/>
                  </a:lnTo>
                  <a:lnTo>
                    <a:pt x="270" y="4"/>
                  </a:lnTo>
                  <a:lnTo>
                    <a:pt x="264" y="3"/>
                  </a:lnTo>
                  <a:lnTo>
                    <a:pt x="256" y="3"/>
                  </a:lnTo>
                  <a:lnTo>
                    <a:pt x="250" y="3"/>
                  </a:lnTo>
                  <a:lnTo>
                    <a:pt x="240" y="3"/>
                  </a:lnTo>
                  <a:lnTo>
                    <a:pt x="228" y="4"/>
                  </a:lnTo>
                  <a:lnTo>
                    <a:pt x="214" y="4"/>
                  </a:lnTo>
                  <a:lnTo>
                    <a:pt x="200" y="5"/>
                  </a:lnTo>
                  <a:lnTo>
                    <a:pt x="188" y="5"/>
                  </a:lnTo>
                  <a:lnTo>
                    <a:pt x="178" y="5"/>
                  </a:lnTo>
                  <a:lnTo>
                    <a:pt x="172" y="5"/>
                  </a:lnTo>
                  <a:lnTo>
                    <a:pt x="167" y="5"/>
                  </a:lnTo>
                  <a:lnTo>
                    <a:pt x="161" y="4"/>
                  </a:lnTo>
                  <a:lnTo>
                    <a:pt x="154" y="3"/>
                  </a:lnTo>
                  <a:lnTo>
                    <a:pt x="148" y="2"/>
                  </a:lnTo>
                  <a:lnTo>
                    <a:pt x="140" y="2"/>
                  </a:lnTo>
                  <a:lnTo>
                    <a:pt x="134" y="1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3" y="7"/>
                  </a:lnTo>
                  <a:lnTo>
                    <a:pt x="122" y="13"/>
                  </a:lnTo>
                  <a:lnTo>
                    <a:pt x="125" y="19"/>
                  </a:lnTo>
                  <a:lnTo>
                    <a:pt x="132" y="24"/>
                  </a:lnTo>
                  <a:lnTo>
                    <a:pt x="119" y="35"/>
                  </a:lnTo>
                  <a:lnTo>
                    <a:pt x="102" y="45"/>
                  </a:lnTo>
                  <a:lnTo>
                    <a:pt x="83" y="53"/>
                  </a:lnTo>
                  <a:lnTo>
                    <a:pt x="64" y="58"/>
                  </a:lnTo>
                  <a:lnTo>
                    <a:pt x="46" y="62"/>
                  </a:lnTo>
                  <a:lnTo>
                    <a:pt x="28" y="65"/>
                  </a:lnTo>
                  <a:lnTo>
                    <a:pt x="12" y="6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grpSp>
          <p:nvGrpSpPr>
            <p:cNvPr id="56525" name="Group 8"/>
            <p:cNvGrpSpPr>
              <a:grpSpLocks/>
            </p:cNvGrpSpPr>
            <p:nvPr/>
          </p:nvGrpSpPr>
          <p:grpSpPr bwMode="auto">
            <a:xfrm>
              <a:off x="1349" y="762"/>
              <a:ext cx="267" cy="169"/>
              <a:chOff x="3072" y="1139"/>
              <a:chExt cx="531" cy="370"/>
            </a:xfrm>
          </p:grpSpPr>
          <p:sp>
            <p:nvSpPr>
              <p:cNvPr id="56534" name="Freeform 9"/>
              <p:cNvSpPr>
                <a:spLocks/>
              </p:cNvSpPr>
              <p:nvPr/>
            </p:nvSpPr>
            <p:spPr bwMode="auto">
              <a:xfrm>
                <a:off x="3503" y="1341"/>
                <a:ext cx="68" cy="41"/>
              </a:xfrm>
              <a:custGeom>
                <a:avLst/>
                <a:gdLst>
                  <a:gd name="T0" fmla="*/ 0 w 201"/>
                  <a:gd name="T1" fmla="*/ 0 h 125"/>
                  <a:gd name="T2" fmla="*/ 0 w 201"/>
                  <a:gd name="T3" fmla="*/ 0 h 125"/>
                  <a:gd name="T4" fmla="*/ 0 w 201"/>
                  <a:gd name="T5" fmla="*/ 0 h 125"/>
                  <a:gd name="T6" fmla="*/ 0 w 201"/>
                  <a:gd name="T7" fmla="*/ 0 h 125"/>
                  <a:gd name="T8" fmla="*/ 0 w 201"/>
                  <a:gd name="T9" fmla="*/ 0 h 125"/>
                  <a:gd name="T10" fmla="*/ 0 w 201"/>
                  <a:gd name="T11" fmla="*/ 0 h 125"/>
                  <a:gd name="T12" fmla="*/ 0 w 201"/>
                  <a:gd name="T13" fmla="*/ 0 h 125"/>
                  <a:gd name="T14" fmla="*/ 0 w 201"/>
                  <a:gd name="T15" fmla="*/ 0 h 125"/>
                  <a:gd name="T16" fmla="*/ 0 w 201"/>
                  <a:gd name="T17" fmla="*/ 0 h 125"/>
                  <a:gd name="T18" fmla="*/ 0 w 201"/>
                  <a:gd name="T19" fmla="*/ 0 h 125"/>
                  <a:gd name="T20" fmla="*/ 0 w 201"/>
                  <a:gd name="T21" fmla="*/ 0 h 125"/>
                  <a:gd name="T22" fmla="*/ 0 w 201"/>
                  <a:gd name="T23" fmla="*/ 0 h 125"/>
                  <a:gd name="T24" fmla="*/ 0 w 201"/>
                  <a:gd name="T25" fmla="*/ 0 h 125"/>
                  <a:gd name="T26" fmla="*/ 0 w 201"/>
                  <a:gd name="T27" fmla="*/ 0 h 125"/>
                  <a:gd name="T28" fmla="*/ 0 w 201"/>
                  <a:gd name="T29" fmla="*/ 0 h 125"/>
                  <a:gd name="T30" fmla="*/ 0 w 201"/>
                  <a:gd name="T31" fmla="*/ 0 h 125"/>
                  <a:gd name="T32" fmla="*/ 0 w 201"/>
                  <a:gd name="T33" fmla="*/ 0 h 125"/>
                  <a:gd name="T34" fmla="*/ 0 w 201"/>
                  <a:gd name="T35" fmla="*/ 0 h 125"/>
                  <a:gd name="T36" fmla="*/ 0 w 201"/>
                  <a:gd name="T37" fmla="*/ 0 h 125"/>
                  <a:gd name="T38" fmla="*/ 0 w 201"/>
                  <a:gd name="T39" fmla="*/ 0 h 125"/>
                  <a:gd name="T40" fmla="*/ 0 w 201"/>
                  <a:gd name="T41" fmla="*/ 0 h 125"/>
                  <a:gd name="T42" fmla="*/ 0 w 201"/>
                  <a:gd name="T43" fmla="*/ 0 h 125"/>
                  <a:gd name="T44" fmla="*/ 0 w 201"/>
                  <a:gd name="T45" fmla="*/ 0 h 125"/>
                  <a:gd name="T46" fmla="*/ 0 w 201"/>
                  <a:gd name="T47" fmla="*/ 0 h 125"/>
                  <a:gd name="T48" fmla="*/ 0 w 201"/>
                  <a:gd name="T49" fmla="*/ 0 h 125"/>
                  <a:gd name="T50" fmla="*/ 0 w 201"/>
                  <a:gd name="T51" fmla="*/ 0 h 125"/>
                  <a:gd name="T52" fmla="*/ 0 w 201"/>
                  <a:gd name="T53" fmla="*/ 0 h 125"/>
                  <a:gd name="T54" fmla="*/ 0 w 201"/>
                  <a:gd name="T55" fmla="*/ 0 h 125"/>
                  <a:gd name="T56" fmla="*/ 0 w 201"/>
                  <a:gd name="T57" fmla="*/ 0 h 125"/>
                  <a:gd name="T58" fmla="*/ 0 w 201"/>
                  <a:gd name="T59" fmla="*/ 0 h 125"/>
                  <a:gd name="T60" fmla="*/ 0 w 201"/>
                  <a:gd name="T61" fmla="*/ 0 h 125"/>
                  <a:gd name="T62" fmla="*/ 0 w 201"/>
                  <a:gd name="T63" fmla="*/ 0 h 125"/>
                  <a:gd name="T64" fmla="*/ 0 w 201"/>
                  <a:gd name="T65" fmla="*/ 0 h 125"/>
                  <a:gd name="T66" fmla="*/ 0 w 201"/>
                  <a:gd name="T67" fmla="*/ 0 h 125"/>
                  <a:gd name="T68" fmla="*/ 0 w 201"/>
                  <a:gd name="T69" fmla="*/ 0 h 125"/>
                  <a:gd name="T70" fmla="*/ 0 w 201"/>
                  <a:gd name="T71" fmla="*/ 0 h 125"/>
                  <a:gd name="T72" fmla="*/ 0 w 201"/>
                  <a:gd name="T73" fmla="*/ 0 h 125"/>
                  <a:gd name="T74" fmla="*/ 0 w 201"/>
                  <a:gd name="T75" fmla="*/ 0 h 125"/>
                  <a:gd name="T76" fmla="*/ 0 w 201"/>
                  <a:gd name="T77" fmla="*/ 0 h 125"/>
                  <a:gd name="T78" fmla="*/ 0 w 201"/>
                  <a:gd name="T79" fmla="*/ 0 h 125"/>
                  <a:gd name="T80" fmla="*/ 0 w 201"/>
                  <a:gd name="T81" fmla="*/ 0 h 125"/>
                  <a:gd name="T82" fmla="*/ 0 w 201"/>
                  <a:gd name="T83" fmla="*/ 0 h 125"/>
                  <a:gd name="T84" fmla="*/ 0 w 201"/>
                  <a:gd name="T85" fmla="*/ 0 h 125"/>
                  <a:gd name="T86" fmla="*/ 0 w 201"/>
                  <a:gd name="T87" fmla="*/ 0 h 125"/>
                  <a:gd name="T88" fmla="*/ 0 w 201"/>
                  <a:gd name="T89" fmla="*/ 0 h 125"/>
                  <a:gd name="T90" fmla="*/ 0 w 201"/>
                  <a:gd name="T91" fmla="*/ 0 h 125"/>
                  <a:gd name="T92" fmla="*/ 0 w 201"/>
                  <a:gd name="T93" fmla="*/ 0 h 125"/>
                  <a:gd name="T94" fmla="*/ 0 w 201"/>
                  <a:gd name="T95" fmla="*/ 0 h 125"/>
                  <a:gd name="T96" fmla="*/ 0 w 201"/>
                  <a:gd name="T97" fmla="*/ 0 h 125"/>
                  <a:gd name="T98" fmla="*/ 0 w 201"/>
                  <a:gd name="T99" fmla="*/ 0 h 125"/>
                  <a:gd name="T100" fmla="*/ 0 w 201"/>
                  <a:gd name="T101" fmla="*/ 0 h 125"/>
                  <a:gd name="T102" fmla="*/ 0 w 201"/>
                  <a:gd name="T103" fmla="*/ 0 h 125"/>
                  <a:gd name="T104" fmla="*/ 0 w 201"/>
                  <a:gd name="T105" fmla="*/ 0 h 125"/>
                  <a:gd name="T106" fmla="*/ 0 w 201"/>
                  <a:gd name="T107" fmla="*/ 0 h 125"/>
                  <a:gd name="T108" fmla="*/ 0 w 201"/>
                  <a:gd name="T109" fmla="*/ 0 h 125"/>
                  <a:gd name="T110" fmla="*/ 0 w 201"/>
                  <a:gd name="T111" fmla="*/ 0 h 125"/>
                  <a:gd name="T112" fmla="*/ 0 w 201"/>
                  <a:gd name="T113" fmla="*/ 0 h 125"/>
                  <a:gd name="T114" fmla="*/ 0 w 201"/>
                  <a:gd name="T115" fmla="*/ 0 h 125"/>
                  <a:gd name="T116" fmla="*/ 0 w 201"/>
                  <a:gd name="T117" fmla="*/ 0 h 125"/>
                  <a:gd name="T118" fmla="*/ 0 w 201"/>
                  <a:gd name="T119" fmla="*/ 0 h 125"/>
                  <a:gd name="T120" fmla="*/ 0 w 201"/>
                  <a:gd name="T121" fmla="*/ 0 h 1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1"/>
                  <a:gd name="T184" fmla="*/ 0 h 125"/>
                  <a:gd name="T185" fmla="*/ 201 w 201"/>
                  <a:gd name="T186" fmla="*/ 125 h 12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1" h="125">
                    <a:moveTo>
                      <a:pt x="5" y="5"/>
                    </a:moveTo>
                    <a:lnTo>
                      <a:pt x="1" y="10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7" y="28"/>
                    </a:lnTo>
                    <a:lnTo>
                      <a:pt x="12" y="32"/>
                    </a:lnTo>
                    <a:lnTo>
                      <a:pt x="17" y="38"/>
                    </a:lnTo>
                    <a:lnTo>
                      <a:pt x="24" y="43"/>
                    </a:lnTo>
                    <a:lnTo>
                      <a:pt x="30" y="50"/>
                    </a:lnTo>
                    <a:lnTo>
                      <a:pt x="38" y="55"/>
                    </a:lnTo>
                    <a:lnTo>
                      <a:pt x="42" y="61"/>
                    </a:lnTo>
                    <a:lnTo>
                      <a:pt x="47" y="64"/>
                    </a:lnTo>
                    <a:lnTo>
                      <a:pt x="51" y="65"/>
                    </a:lnTo>
                    <a:lnTo>
                      <a:pt x="56" y="65"/>
                    </a:lnTo>
                    <a:lnTo>
                      <a:pt x="64" y="66"/>
                    </a:lnTo>
                    <a:lnTo>
                      <a:pt x="75" y="68"/>
                    </a:lnTo>
                    <a:lnTo>
                      <a:pt x="87" y="69"/>
                    </a:lnTo>
                    <a:lnTo>
                      <a:pt x="99" y="72"/>
                    </a:lnTo>
                    <a:lnTo>
                      <a:pt x="111" y="75"/>
                    </a:lnTo>
                    <a:lnTo>
                      <a:pt x="121" y="77"/>
                    </a:lnTo>
                    <a:lnTo>
                      <a:pt x="128" y="80"/>
                    </a:lnTo>
                    <a:lnTo>
                      <a:pt x="133" y="84"/>
                    </a:lnTo>
                    <a:lnTo>
                      <a:pt x="139" y="87"/>
                    </a:lnTo>
                    <a:lnTo>
                      <a:pt x="147" y="91"/>
                    </a:lnTo>
                    <a:lnTo>
                      <a:pt x="154" y="96"/>
                    </a:lnTo>
                    <a:lnTo>
                      <a:pt x="160" y="100"/>
                    </a:lnTo>
                    <a:lnTo>
                      <a:pt x="166" y="104"/>
                    </a:lnTo>
                    <a:lnTo>
                      <a:pt x="172" y="109"/>
                    </a:lnTo>
                    <a:lnTo>
                      <a:pt x="176" y="112"/>
                    </a:lnTo>
                    <a:lnTo>
                      <a:pt x="183" y="119"/>
                    </a:lnTo>
                    <a:lnTo>
                      <a:pt x="189" y="123"/>
                    </a:lnTo>
                    <a:lnTo>
                      <a:pt x="195" y="125"/>
                    </a:lnTo>
                    <a:lnTo>
                      <a:pt x="200" y="124"/>
                    </a:lnTo>
                    <a:lnTo>
                      <a:pt x="201" y="119"/>
                    </a:lnTo>
                    <a:lnTo>
                      <a:pt x="199" y="109"/>
                    </a:lnTo>
                    <a:lnTo>
                      <a:pt x="193" y="97"/>
                    </a:lnTo>
                    <a:lnTo>
                      <a:pt x="187" y="87"/>
                    </a:lnTo>
                    <a:lnTo>
                      <a:pt x="181" y="78"/>
                    </a:lnTo>
                    <a:lnTo>
                      <a:pt x="172" y="70"/>
                    </a:lnTo>
                    <a:lnTo>
                      <a:pt x="165" y="64"/>
                    </a:lnTo>
                    <a:lnTo>
                      <a:pt x="159" y="57"/>
                    </a:lnTo>
                    <a:lnTo>
                      <a:pt x="154" y="51"/>
                    </a:lnTo>
                    <a:lnTo>
                      <a:pt x="148" y="42"/>
                    </a:lnTo>
                    <a:lnTo>
                      <a:pt x="142" y="35"/>
                    </a:lnTo>
                    <a:lnTo>
                      <a:pt x="137" y="30"/>
                    </a:lnTo>
                    <a:lnTo>
                      <a:pt x="132" y="29"/>
                    </a:lnTo>
                    <a:lnTo>
                      <a:pt x="125" y="27"/>
                    </a:lnTo>
                    <a:lnTo>
                      <a:pt x="115" y="26"/>
                    </a:lnTo>
                    <a:lnTo>
                      <a:pt x="103" y="23"/>
                    </a:lnTo>
                    <a:lnTo>
                      <a:pt x="92" y="21"/>
                    </a:lnTo>
                    <a:lnTo>
                      <a:pt x="81" y="20"/>
                    </a:lnTo>
                    <a:lnTo>
                      <a:pt x="73" y="18"/>
                    </a:lnTo>
                    <a:lnTo>
                      <a:pt x="67" y="17"/>
                    </a:lnTo>
                    <a:lnTo>
                      <a:pt x="62" y="15"/>
                    </a:lnTo>
                    <a:lnTo>
                      <a:pt x="54" y="11"/>
                    </a:lnTo>
                    <a:lnTo>
                      <a:pt x="47" y="8"/>
                    </a:lnTo>
                    <a:lnTo>
                      <a:pt x="38" y="4"/>
                    </a:lnTo>
                    <a:lnTo>
                      <a:pt x="28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35" name="Freeform 10"/>
              <p:cNvSpPr>
                <a:spLocks/>
              </p:cNvSpPr>
              <p:nvPr/>
            </p:nvSpPr>
            <p:spPr bwMode="auto">
              <a:xfrm>
                <a:off x="3505" y="1342"/>
                <a:ext cx="11" cy="9"/>
              </a:xfrm>
              <a:custGeom>
                <a:avLst/>
                <a:gdLst>
                  <a:gd name="T0" fmla="*/ 0 w 32"/>
                  <a:gd name="T1" fmla="*/ 0 h 27"/>
                  <a:gd name="T2" fmla="*/ 0 w 32"/>
                  <a:gd name="T3" fmla="*/ 0 h 27"/>
                  <a:gd name="T4" fmla="*/ 0 w 32"/>
                  <a:gd name="T5" fmla="*/ 0 h 27"/>
                  <a:gd name="T6" fmla="*/ 0 w 32"/>
                  <a:gd name="T7" fmla="*/ 0 h 27"/>
                  <a:gd name="T8" fmla="*/ 0 w 32"/>
                  <a:gd name="T9" fmla="*/ 0 h 27"/>
                  <a:gd name="T10" fmla="*/ 0 w 32"/>
                  <a:gd name="T11" fmla="*/ 0 h 27"/>
                  <a:gd name="T12" fmla="*/ 0 w 32"/>
                  <a:gd name="T13" fmla="*/ 0 h 27"/>
                  <a:gd name="T14" fmla="*/ 0 w 32"/>
                  <a:gd name="T15" fmla="*/ 0 h 27"/>
                  <a:gd name="T16" fmla="*/ 0 w 32"/>
                  <a:gd name="T17" fmla="*/ 0 h 27"/>
                  <a:gd name="T18" fmla="*/ 0 w 32"/>
                  <a:gd name="T19" fmla="*/ 0 h 27"/>
                  <a:gd name="T20" fmla="*/ 0 w 32"/>
                  <a:gd name="T21" fmla="*/ 0 h 27"/>
                  <a:gd name="T22" fmla="*/ 0 w 32"/>
                  <a:gd name="T23" fmla="*/ 0 h 27"/>
                  <a:gd name="T24" fmla="*/ 0 w 32"/>
                  <a:gd name="T25" fmla="*/ 0 h 27"/>
                  <a:gd name="T26" fmla="*/ 0 w 32"/>
                  <a:gd name="T27" fmla="*/ 0 h 27"/>
                  <a:gd name="T28" fmla="*/ 0 w 32"/>
                  <a:gd name="T29" fmla="*/ 0 h 27"/>
                  <a:gd name="T30" fmla="*/ 0 w 32"/>
                  <a:gd name="T31" fmla="*/ 0 h 27"/>
                  <a:gd name="T32" fmla="*/ 0 w 32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27"/>
                  <a:gd name="T53" fmla="*/ 32 w 32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27">
                    <a:moveTo>
                      <a:pt x="27" y="23"/>
                    </a:moveTo>
                    <a:lnTo>
                      <a:pt x="30" y="18"/>
                    </a:lnTo>
                    <a:lnTo>
                      <a:pt x="32" y="13"/>
                    </a:lnTo>
                    <a:lnTo>
                      <a:pt x="30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4"/>
                    </a:lnTo>
                    <a:lnTo>
                      <a:pt x="10" y="27"/>
                    </a:lnTo>
                    <a:lnTo>
                      <a:pt x="16" y="27"/>
                    </a:lnTo>
                    <a:lnTo>
                      <a:pt x="22" y="26"/>
                    </a:ln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36" name="Freeform 11"/>
              <p:cNvSpPr>
                <a:spLocks/>
              </p:cNvSpPr>
              <p:nvPr/>
            </p:nvSpPr>
            <p:spPr bwMode="auto">
              <a:xfrm>
                <a:off x="3284" y="1227"/>
                <a:ext cx="233" cy="126"/>
              </a:xfrm>
              <a:custGeom>
                <a:avLst/>
                <a:gdLst>
                  <a:gd name="T0" fmla="*/ 0 w 700"/>
                  <a:gd name="T1" fmla="*/ 0 h 379"/>
                  <a:gd name="T2" fmla="*/ 0 w 700"/>
                  <a:gd name="T3" fmla="*/ 0 h 379"/>
                  <a:gd name="T4" fmla="*/ 0 w 700"/>
                  <a:gd name="T5" fmla="*/ 0 h 379"/>
                  <a:gd name="T6" fmla="*/ 0 w 700"/>
                  <a:gd name="T7" fmla="*/ 0 h 379"/>
                  <a:gd name="T8" fmla="*/ 0 w 700"/>
                  <a:gd name="T9" fmla="*/ 0 h 379"/>
                  <a:gd name="T10" fmla="*/ 0 w 700"/>
                  <a:gd name="T11" fmla="*/ 0 h 379"/>
                  <a:gd name="T12" fmla="*/ 0 w 700"/>
                  <a:gd name="T13" fmla="*/ 0 h 379"/>
                  <a:gd name="T14" fmla="*/ 0 w 700"/>
                  <a:gd name="T15" fmla="*/ 0 h 379"/>
                  <a:gd name="T16" fmla="*/ 0 w 700"/>
                  <a:gd name="T17" fmla="*/ 0 h 379"/>
                  <a:gd name="T18" fmla="*/ 0 w 700"/>
                  <a:gd name="T19" fmla="*/ 0 h 379"/>
                  <a:gd name="T20" fmla="*/ 0 w 700"/>
                  <a:gd name="T21" fmla="*/ 0 h 379"/>
                  <a:gd name="T22" fmla="*/ 0 w 700"/>
                  <a:gd name="T23" fmla="*/ 0 h 379"/>
                  <a:gd name="T24" fmla="*/ 0 w 700"/>
                  <a:gd name="T25" fmla="*/ 0 h 379"/>
                  <a:gd name="T26" fmla="*/ 0 w 700"/>
                  <a:gd name="T27" fmla="*/ 0 h 379"/>
                  <a:gd name="T28" fmla="*/ 0 w 700"/>
                  <a:gd name="T29" fmla="*/ 0 h 379"/>
                  <a:gd name="T30" fmla="*/ 0 w 700"/>
                  <a:gd name="T31" fmla="*/ 0 h 379"/>
                  <a:gd name="T32" fmla="*/ 0 w 700"/>
                  <a:gd name="T33" fmla="*/ 0 h 379"/>
                  <a:gd name="T34" fmla="*/ 0 w 700"/>
                  <a:gd name="T35" fmla="*/ 0 h 379"/>
                  <a:gd name="T36" fmla="*/ 0 w 700"/>
                  <a:gd name="T37" fmla="*/ 0 h 379"/>
                  <a:gd name="T38" fmla="*/ 0 w 700"/>
                  <a:gd name="T39" fmla="*/ 0 h 379"/>
                  <a:gd name="T40" fmla="*/ 0 w 700"/>
                  <a:gd name="T41" fmla="*/ 0 h 379"/>
                  <a:gd name="T42" fmla="*/ 0 w 700"/>
                  <a:gd name="T43" fmla="*/ 0 h 379"/>
                  <a:gd name="T44" fmla="*/ 0 w 700"/>
                  <a:gd name="T45" fmla="*/ 0 h 379"/>
                  <a:gd name="T46" fmla="*/ 0 w 700"/>
                  <a:gd name="T47" fmla="*/ 0 h 379"/>
                  <a:gd name="T48" fmla="*/ 0 w 700"/>
                  <a:gd name="T49" fmla="*/ 0 h 379"/>
                  <a:gd name="T50" fmla="*/ 0 w 700"/>
                  <a:gd name="T51" fmla="*/ 0 h 379"/>
                  <a:gd name="T52" fmla="*/ 0 w 700"/>
                  <a:gd name="T53" fmla="*/ 0 h 379"/>
                  <a:gd name="T54" fmla="*/ 0 w 700"/>
                  <a:gd name="T55" fmla="*/ 0 h 379"/>
                  <a:gd name="T56" fmla="*/ 0 w 700"/>
                  <a:gd name="T57" fmla="*/ 0 h 379"/>
                  <a:gd name="T58" fmla="*/ 0 w 700"/>
                  <a:gd name="T59" fmla="*/ 0 h 379"/>
                  <a:gd name="T60" fmla="*/ 0 w 700"/>
                  <a:gd name="T61" fmla="*/ 0 h 379"/>
                  <a:gd name="T62" fmla="*/ 0 w 700"/>
                  <a:gd name="T63" fmla="*/ 0 h 379"/>
                  <a:gd name="T64" fmla="*/ 0 w 700"/>
                  <a:gd name="T65" fmla="*/ 0 h 379"/>
                  <a:gd name="T66" fmla="*/ 0 w 700"/>
                  <a:gd name="T67" fmla="*/ 0 h 379"/>
                  <a:gd name="T68" fmla="*/ 0 w 700"/>
                  <a:gd name="T69" fmla="*/ 0 h 379"/>
                  <a:gd name="T70" fmla="*/ 0 w 700"/>
                  <a:gd name="T71" fmla="*/ 0 h 379"/>
                  <a:gd name="T72" fmla="*/ 0 w 700"/>
                  <a:gd name="T73" fmla="*/ 0 h 379"/>
                  <a:gd name="T74" fmla="*/ 0 w 700"/>
                  <a:gd name="T75" fmla="*/ 0 h 379"/>
                  <a:gd name="T76" fmla="*/ 0 w 700"/>
                  <a:gd name="T77" fmla="*/ 0 h 379"/>
                  <a:gd name="T78" fmla="*/ 0 w 700"/>
                  <a:gd name="T79" fmla="*/ 0 h 379"/>
                  <a:gd name="T80" fmla="*/ 0 w 700"/>
                  <a:gd name="T81" fmla="*/ 0 h 379"/>
                  <a:gd name="T82" fmla="*/ 0 w 700"/>
                  <a:gd name="T83" fmla="*/ 0 h 379"/>
                  <a:gd name="T84" fmla="*/ 0 w 700"/>
                  <a:gd name="T85" fmla="*/ 0 h 3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00"/>
                  <a:gd name="T130" fmla="*/ 0 h 379"/>
                  <a:gd name="T131" fmla="*/ 700 w 700"/>
                  <a:gd name="T132" fmla="*/ 379 h 37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00" h="379">
                    <a:moveTo>
                      <a:pt x="16" y="24"/>
                    </a:moveTo>
                    <a:lnTo>
                      <a:pt x="8" y="36"/>
                    </a:lnTo>
                    <a:lnTo>
                      <a:pt x="2" y="49"/>
                    </a:lnTo>
                    <a:lnTo>
                      <a:pt x="0" y="63"/>
                    </a:lnTo>
                    <a:lnTo>
                      <a:pt x="2" y="77"/>
                    </a:lnTo>
                    <a:lnTo>
                      <a:pt x="8" y="93"/>
                    </a:lnTo>
                    <a:lnTo>
                      <a:pt x="20" y="108"/>
                    </a:lnTo>
                    <a:lnTo>
                      <a:pt x="38" y="125"/>
                    </a:lnTo>
                    <a:lnTo>
                      <a:pt x="63" y="141"/>
                    </a:lnTo>
                    <a:lnTo>
                      <a:pt x="74" y="148"/>
                    </a:lnTo>
                    <a:lnTo>
                      <a:pt x="84" y="154"/>
                    </a:lnTo>
                    <a:lnTo>
                      <a:pt x="94" y="161"/>
                    </a:lnTo>
                    <a:lnTo>
                      <a:pt x="104" y="167"/>
                    </a:lnTo>
                    <a:lnTo>
                      <a:pt x="112" y="173"/>
                    </a:lnTo>
                    <a:lnTo>
                      <a:pt x="120" y="179"/>
                    </a:lnTo>
                    <a:lnTo>
                      <a:pt x="128" y="185"/>
                    </a:lnTo>
                    <a:lnTo>
                      <a:pt x="134" y="189"/>
                    </a:lnTo>
                    <a:lnTo>
                      <a:pt x="144" y="196"/>
                    </a:lnTo>
                    <a:lnTo>
                      <a:pt x="159" y="207"/>
                    </a:lnTo>
                    <a:lnTo>
                      <a:pt x="179" y="221"/>
                    </a:lnTo>
                    <a:lnTo>
                      <a:pt x="201" y="236"/>
                    </a:lnTo>
                    <a:lnTo>
                      <a:pt x="222" y="250"/>
                    </a:lnTo>
                    <a:lnTo>
                      <a:pt x="242" y="264"/>
                    </a:lnTo>
                    <a:lnTo>
                      <a:pt x="256" y="273"/>
                    </a:lnTo>
                    <a:lnTo>
                      <a:pt x="265" y="278"/>
                    </a:lnTo>
                    <a:lnTo>
                      <a:pt x="270" y="280"/>
                    </a:lnTo>
                    <a:lnTo>
                      <a:pt x="275" y="282"/>
                    </a:lnTo>
                    <a:lnTo>
                      <a:pt x="279" y="285"/>
                    </a:lnTo>
                    <a:lnTo>
                      <a:pt x="285" y="289"/>
                    </a:lnTo>
                    <a:lnTo>
                      <a:pt x="291" y="293"/>
                    </a:lnTo>
                    <a:lnTo>
                      <a:pt x="298" y="296"/>
                    </a:lnTo>
                    <a:lnTo>
                      <a:pt x="304" y="299"/>
                    </a:lnTo>
                    <a:lnTo>
                      <a:pt x="311" y="301"/>
                    </a:lnTo>
                    <a:lnTo>
                      <a:pt x="318" y="303"/>
                    </a:lnTo>
                    <a:lnTo>
                      <a:pt x="328" y="306"/>
                    </a:lnTo>
                    <a:lnTo>
                      <a:pt x="338" y="311"/>
                    </a:lnTo>
                    <a:lnTo>
                      <a:pt x="348" y="315"/>
                    </a:lnTo>
                    <a:lnTo>
                      <a:pt x="359" y="319"/>
                    </a:lnTo>
                    <a:lnTo>
                      <a:pt x="370" y="325"/>
                    </a:lnTo>
                    <a:lnTo>
                      <a:pt x="381" y="329"/>
                    </a:lnTo>
                    <a:lnTo>
                      <a:pt x="392" y="334"/>
                    </a:lnTo>
                    <a:lnTo>
                      <a:pt x="403" y="338"/>
                    </a:lnTo>
                    <a:lnTo>
                      <a:pt x="414" y="344"/>
                    </a:lnTo>
                    <a:lnTo>
                      <a:pt x="427" y="350"/>
                    </a:lnTo>
                    <a:lnTo>
                      <a:pt x="441" y="356"/>
                    </a:lnTo>
                    <a:lnTo>
                      <a:pt x="456" y="361"/>
                    </a:lnTo>
                    <a:lnTo>
                      <a:pt x="472" y="366"/>
                    </a:lnTo>
                    <a:lnTo>
                      <a:pt x="490" y="370"/>
                    </a:lnTo>
                    <a:lnTo>
                      <a:pt x="511" y="372"/>
                    </a:lnTo>
                    <a:lnTo>
                      <a:pt x="533" y="373"/>
                    </a:lnTo>
                    <a:lnTo>
                      <a:pt x="558" y="374"/>
                    </a:lnTo>
                    <a:lnTo>
                      <a:pt x="584" y="375"/>
                    </a:lnTo>
                    <a:lnTo>
                      <a:pt x="608" y="376"/>
                    </a:lnTo>
                    <a:lnTo>
                      <a:pt x="631" y="377"/>
                    </a:lnTo>
                    <a:lnTo>
                      <a:pt x="650" y="377"/>
                    </a:lnTo>
                    <a:lnTo>
                      <a:pt x="665" y="379"/>
                    </a:lnTo>
                    <a:lnTo>
                      <a:pt x="675" y="379"/>
                    </a:lnTo>
                    <a:lnTo>
                      <a:pt x="684" y="377"/>
                    </a:lnTo>
                    <a:lnTo>
                      <a:pt x="692" y="374"/>
                    </a:lnTo>
                    <a:lnTo>
                      <a:pt x="697" y="370"/>
                    </a:lnTo>
                    <a:lnTo>
                      <a:pt x="700" y="363"/>
                    </a:lnTo>
                    <a:lnTo>
                      <a:pt x="700" y="358"/>
                    </a:lnTo>
                    <a:lnTo>
                      <a:pt x="698" y="351"/>
                    </a:lnTo>
                    <a:lnTo>
                      <a:pt x="693" y="346"/>
                    </a:lnTo>
                    <a:lnTo>
                      <a:pt x="684" y="342"/>
                    </a:lnTo>
                    <a:lnTo>
                      <a:pt x="671" y="338"/>
                    </a:lnTo>
                    <a:lnTo>
                      <a:pt x="658" y="334"/>
                    </a:lnTo>
                    <a:lnTo>
                      <a:pt x="644" y="328"/>
                    </a:lnTo>
                    <a:lnTo>
                      <a:pt x="630" y="323"/>
                    </a:lnTo>
                    <a:lnTo>
                      <a:pt x="616" y="317"/>
                    </a:lnTo>
                    <a:lnTo>
                      <a:pt x="602" y="311"/>
                    </a:lnTo>
                    <a:lnTo>
                      <a:pt x="587" y="305"/>
                    </a:lnTo>
                    <a:lnTo>
                      <a:pt x="574" y="299"/>
                    </a:lnTo>
                    <a:lnTo>
                      <a:pt x="561" y="293"/>
                    </a:lnTo>
                    <a:lnTo>
                      <a:pt x="547" y="288"/>
                    </a:lnTo>
                    <a:lnTo>
                      <a:pt x="535" y="281"/>
                    </a:lnTo>
                    <a:lnTo>
                      <a:pt x="524" y="276"/>
                    </a:lnTo>
                    <a:lnTo>
                      <a:pt x="513" y="271"/>
                    </a:lnTo>
                    <a:lnTo>
                      <a:pt x="504" y="266"/>
                    </a:lnTo>
                    <a:lnTo>
                      <a:pt x="494" y="261"/>
                    </a:lnTo>
                    <a:lnTo>
                      <a:pt x="487" y="258"/>
                    </a:lnTo>
                    <a:lnTo>
                      <a:pt x="470" y="250"/>
                    </a:lnTo>
                    <a:lnTo>
                      <a:pt x="455" y="245"/>
                    </a:lnTo>
                    <a:lnTo>
                      <a:pt x="443" y="242"/>
                    </a:lnTo>
                    <a:lnTo>
                      <a:pt x="432" y="241"/>
                    </a:lnTo>
                    <a:lnTo>
                      <a:pt x="422" y="240"/>
                    </a:lnTo>
                    <a:lnTo>
                      <a:pt x="413" y="240"/>
                    </a:lnTo>
                    <a:lnTo>
                      <a:pt x="403" y="240"/>
                    </a:lnTo>
                    <a:lnTo>
                      <a:pt x="393" y="237"/>
                    </a:lnTo>
                    <a:lnTo>
                      <a:pt x="382" y="235"/>
                    </a:lnTo>
                    <a:lnTo>
                      <a:pt x="374" y="233"/>
                    </a:lnTo>
                    <a:lnTo>
                      <a:pt x="368" y="230"/>
                    </a:lnTo>
                    <a:lnTo>
                      <a:pt x="362" y="227"/>
                    </a:lnTo>
                    <a:lnTo>
                      <a:pt x="357" y="224"/>
                    </a:lnTo>
                    <a:lnTo>
                      <a:pt x="352" y="220"/>
                    </a:lnTo>
                    <a:lnTo>
                      <a:pt x="347" y="215"/>
                    </a:lnTo>
                    <a:lnTo>
                      <a:pt x="342" y="211"/>
                    </a:lnTo>
                    <a:lnTo>
                      <a:pt x="336" y="207"/>
                    </a:lnTo>
                    <a:lnTo>
                      <a:pt x="330" y="200"/>
                    </a:lnTo>
                    <a:lnTo>
                      <a:pt x="324" y="195"/>
                    </a:lnTo>
                    <a:lnTo>
                      <a:pt x="318" y="187"/>
                    </a:lnTo>
                    <a:lnTo>
                      <a:pt x="311" y="180"/>
                    </a:lnTo>
                    <a:lnTo>
                      <a:pt x="304" y="173"/>
                    </a:lnTo>
                    <a:lnTo>
                      <a:pt x="296" y="164"/>
                    </a:lnTo>
                    <a:lnTo>
                      <a:pt x="289" y="156"/>
                    </a:lnTo>
                    <a:lnTo>
                      <a:pt x="277" y="144"/>
                    </a:lnTo>
                    <a:lnTo>
                      <a:pt x="262" y="133"/>
                    </a:lnTo>
                    <a:lnTo>
                      <a:pt x="247" y="121"/>
                    </a:lnTo>
                    <a:lnTo>
                      <a:pt x="231" y="110"/>
                    </a:lnTo>
                    <a:lnTo>
                      <a:pt x="215" y="100"/>
                    </a:lnTo>
                    <a:lnTo>
                      <a:pt x="203" y="93"/>
                    </a:lnTo>
                    <a:lnTo>
                      <a:pt x="193" y="85"/>
                    </a:lnTo>
                    <a:lnTo>
                      <a:pt x="188" y="81"/>
                    </a:lnTo>
                    <a:lnTo>
                      <a:pt x="186" y="76"/>
                    </a:lnTo>
                    <a:lnTo>
                      <a:pt x="182" y="71"/>
                    </a:lnTo>
                    <a:lnTo>
                      <a:pt x="179" y="64"/>
                    </a:lnTo>
                    <a:lnTo>
                      <a:pt x="174" y="58"/>
                    </a:lnTo>
                    <a:lnTo>
                      <a:pt x="169" y="50"/>
                    </a:lnTo>
                    <a:lnTo>
                      <a:pt x="162" y="42"/>
                    </a:lnTo>
                    <a:lnTo>
                      <a:pt x="154" y="36"/>
                    </a:lnTo>
                    <a:lnTo>
                      <a:pt x="146" y="29"/>
                    </a:lnTo>
                    <a:lnTo>
                      <a:pt x="127" y="17"/>
                    </a:lnTo>
                    <a:lnTo>
                      <a:pt x="107" y="9"/>
                    </a:lnTo>
                    <a:lnTo>
                      <a:pt x="90" y="2"/>
                    </a:lnTo>
                    <a:lnTo>
                      <a:pt x="73" y="0"/>
                    </a:lnTo>
                    <a:lnTo>
                      <a:pt x="57" y="0"/>
                    </a:lnTo>
                    <a:lnTo>
                      <a:pt x="43" y="4"/>
                    </a:lnTo>
                    <a:lnTo>
                      <a:pt x="28" y="12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37" name="Freeform 12"/>
              <p:cNvSpPr>
                <a:spLocks/>
              </p:cNvSpPr>
              <p:nvPr/>
            </p:nvSpPr>
            <p:spPr bwMode="auto">
              <a:xfrm>
                <a:off x="3507" y="1342"/>
                <a:ext cx="8" cy="9"/>
              </a:xfrm>
              <a:custGeom>
                <a:avLst/>
                <a:gdLst>
                  <a:gd name="T0" fmla="*/ 0 w 29"/>
                  <a:gd name="T1" fmla="*/ 0 h 27"/>
                  <a:gd name="T2" fmla="*/ 0 w 29"/>
                  <a:gd name="T3" fmla="*/ 0 h 27"/>
                  <a:gd name="T4" fmla="*/ 0 w 29"/>
                  <a:gd name="T5" fmla="*/ 0 h 27"/>
                  <a:gd name="T6" fmla="*/ 0 w 29"/>
                  <a:gd name="T7" fmla="*/ 0 h 27"/>
                  <a:gd name="T8" fmla="*/ 0 w 29"/>
                  <a:gd name="T9" fmla="*/ 0 h 27"/>
                  <a:gd name="T10" fmla="*/ 0 w 29"/>
                  <a:gd name="T11" fmla="*/ 0 h 27"/>
                  <a:gd name="T12" fmla="*/ 0 w 29"/>
                  <a:gd name="T13" fmla="*/ 0 h 27"/>
                  <a:gd name="T14" fmla="*/ 0 w 29"/>
                  <a:gd name="T15" fmla="*/ 0 h 27"/>
                  <a:gd name="T16" fmla="*/ 0 w 29"/>
                  <a:gd name="T17" fmla="*/ 0 h 27"/>
                  <a:gd name="T18" fmla="*/ 0 w 29"/>
                  <a:gd name="T19" fmla="*/ 0 h 27"/>
                  <a:gd name="T20" fmla="*/ 0 w 29"/>
                  <a:gd name="T21" fmla="*/ 0 h 27"/>
                  <a:gd name="T22" fmla="*/ 0 w 29"/>
                  <a:gd name="T23" fmla="*/ 0 h 27"/>
                  <a:gd name="T24" fmla="*/ 0 w 29"/>
                  <a:gd name="T25" fmla="*/ 0 h 27"/>
                  <a:gd name="T26" fmla="*/ 0 w 29"/>
                  <a:gd name="T27" fmla="*/ 0 h 27"/>
                  <a:gd name="T28" fmla="*/ 0 w 29"/>
                  <a:gd name="T29" fmla="*/ 0 h 27"/>
                  <a:gd name="T30" fmla="*/ 0 w 29"/>
                  <a:gd name="T31" fmla="*/ 0 h 27"/>
                  <a:gd name="T32" fmla="*/ 0 w 29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7"/>
                  <a:gd name="T53" fmla="*/ 29 w 29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7">
                    <a:moveTo>
                      <a:pt x="27" y="22"/>
                    </a:moveTo>
                    <a:lnTo>
                      <a:pt x="29" y="17"/>
                    </a:lnTo>
                    <a:lnTo>
                      <a:pt x="29" y="12"/>
                    </a:lnTo>
                    <a:lnTo>
                      <a:pt x="28" y="7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5" y="25"/>
                    </a:lnTo>
                    <a:lnTo>
                      <a:pt x="11" y="27"/>
                    </a:lnTo>
                    <a:lnTo>
                      <a:pt x="17" y="27"/>
                    </a:lnTo>
                    <a:lnTo>
                      <a:pt x="22" y="26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38" name="Freeform 13"/>
              <p:cNvSpPr>
                <a:spLocks/>
              </p:cNvSpPr>
              <p:nvPr/>
            </p:nvSpPr>
            <p:spPr bwMode="auto">
              <a:xfrm>
                <a:off x="3304" y="1247"/>
                <a:ext cx="9" cy="10"/>
              </a:xfrm>
              <a:custGeom>
                <a:avLst/>
                <a:gdLst>
                  <a:gd name="T0" fmla="*/ 0 w 29"/>
                  <a:gd name="T1" fmla="*/ 0 h 28"/>
                  <a:gd name="T2" fmla="*/ 0 w 29"/>
                  <a:gd name="T3" fmla="*/ 0 h 28"/>
                  <a:gd name="T4" fmla="*/ 0 w 29"/>
                  <a:gd name="T5" fmla="*/ 0 h 28"/>
                  <a:gd name="T6" fmla="*/ 0 w 29"/>
                  <a:gd name="T7" fmla="*/ 0 h 28"/>
                  <a:gd name="T8" fmla="*/ 0 w 29"/>
                  <a:gd name="T9" fmla="*/ 0 h 28"/>
                  <a:gd name="T10" fmla="*/ 0 w 29"/>
                  <a:gd name="T11" fmla="*/ 0 h 28"/>
                  <a:gd name="T12" fmla="*/ 0 w 29"/>
                  <a:gd name="T13" fmla="*/ 0 h 28"/>
                  <a:gd name="T14" fmla="*/ 0 w 29"/>
                  <a:gd name="T15" fmla="*/ 0 h 28"/>
                  <a:gd name="T16" fmla="*/ 0 w 29"/>
                  <a:gd name="T17" fmla="*/ 0 h 28"/>
                  <a:gd name="T18" fmla="*/ 0 w 29"/>
                  <a:gd name="T19" fmla="*/ 0 h 28"/>
                  <a:gd name="T20" fmla="*/ 0 w 29"/>
                  <a:gd name="T21" fmla="*/ 0 h 28"/>
                  <a:gd name="T22" fmla="*/ 0 w 29"/>
                  <a:gd name="T23" fmla="*/ 0 h 28"/>
                  <a:gd name="T24" fmla="*/ 0 w 29"/>
                  <a:gd name="T25" fmla="*/ 0 h 28"/>
                  <a:gd name="T26" fmla="*/ 0 w 29"/>
                  <a:gd name="T27" fmla="*/ 0 h 28"/>
                  <a:gd name="T28" fmla="*/ 0 w 29"/>
                  <a:gd name="T29" fmla="*/ 0 h 28"/>
                  <a:gd name="T30" fmla="*/ 0 w 29"/>
                  <a:gd name="T31" fmla="*/ 0 h 28"/>
                  <a:gd name="T32" fmla="*/ 0 w 29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8"/>
                  <a:gd name="T53" fmla="*/ 29 w 2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8">
                    <a:moveTo>
                      <a:pt x="27" y="22"/>
                    </a:moveTo>
                    <a:lnTo>
                      <a:pt x="29" y="17"/>
                    </a:lnTo>
                    <a:lnTo>
                      <a:pt x="29" y="11"/>
                    </a:lnTo>
                    <a:lnTo>
                      <a:pt x="28" y="7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6" y="24"/>
                    </a:lnTo>
                    <a:lnTo>
                      <a:pt x="11" y="26"/>
                    </a:lnTo>
                    <a:lnTo>
                      <a:pt x="17" y="28"/>
                    </a:lnTo>
                    <a:lnTo>
                      <a:pt x="22" y="25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39" name="Freeform 14"/>
              <p:cNvSpPr>
                <a:spLocks/>
              </p:cNvSpPr>
              <p:nvPr/>
            </p:nvSpPr>
            <p:spPr bwMode="auto">
              <a:xfrm>
                <a:off x="3313" y="1146"/>
                <a:ext cx="103" cy="111"/>
              </a:xfrm>
              <a:custGeom>
                <a:avLst/>
                <a:gdLst>
                  <a:gd name="T0" fmla="*/ 0 w 311"/>
                  <a:gd name="T1" fmla="*/ 0 h 335"/>
                  <a:gd name="T2" fmla="*/ 0 w 311"/>
                  <a:gd name="T3" fmla="*/ 0 h 335"/>
                  <a:gd name="T4" fmla="*/ 0 w 311"/>
                  <a:gd name="T5" fmla="*/ 0 h 335"/>
                  <a:gd name="T6" fmla="*/ 0 w 311"/>
                  <a:gd name="T7" fmla="*/ 0 h 335"/>
                  <a:gd name="T8" fmla="*/ 0 w 311"/>
                  <a:gd name="T9" fmla="*/ 0 h 335"/>
                  <a:gd name="T10" fmla="*/ 0 w 311"/>
                  <a:gd name="T11" fmla="*/ 0 h 335"/>
                  <a:gd name="T12" fmla="*/ 0 w 311"/>
                  <a:gd name="T13" fmla="*/ 0 h 335"/>
                  <a:gd name="T14" fmla="*/ 0 w 311"/>
                  <a:gd name="T15" fmla="*/ 0 h 335"/>
                  <a:gd name="T16" fmla="*/ 0 w 311"/>
                  <a:gd name="T17" fmla="*/ 0 h 335"/>
                  <a:gd name="T18" fmla="*/ 0 w 311"/>
                  <a:gd name="T19" fmla="*/ 0 h 335"/>
                  <a:gd name="T20" fmla="*/ 0 w 311"/>
                  <a:gd name="T21" fmla="*/ 0 h 335"/>
                  <a:gd name="T22" fmla="*/ 0 w 311"/>
                  <a:gd name="T23" fmla="*/ 0 h 335"/>
                  <a:gd name="T24" fmla="*/ 0 w 311"/>
                  <a:gd name="T25" fmla="*/ 0 h 335"/>
                  <a:gd name="T26" fmla="*/ 0 w 311"/>
                  <a:gd name="T27" fmla="*/ 0 h 335"/>
                  <a:gd name="T28" fmla="*/ 0 w 311"/>
                  <a:gd name="T29" fmla="*/ 0 h 335"/>
                  <a:gd name="T30" fmla="*/ 0 w 311"/>
                  <a:gd name="T31" fmla="*/ 0 h 335"/>
                  <a:gd name="T32" fmla="*/ 0 w 311"/>
                  <a:gd name="T33" fmla="*/ 0 h 335"/>
                  <a:gd name="T34" fmla="*/ 0 w 311"/>
                  <a:gd name="T35" fmla="*/ 0 h 335"/>
                  <a:gd name="T36" fmla="*/ 0 w 311"/>
                  <a:gd name="T37" fmla="*/ 0 h 335"/>
                  <a:gd name="T38" fmla="*/ 0 w 311"/>
                  <a:gd name="T39" fmla="*/ 0 h 335"/>
                  <a:gd name="T40" fmla="*/ 0 w 311"/>
                  <a:gd name="T41" fmla="*/ 0 h 335"/>
                  <a:gd name="T42" fmla="*/ 0 w 311"/>
                  <a:gd name="T43" fmla="*/ 0 h 335"/>
                  <a:gd name="T44" fmla="*/ 0 w 311"/>
                  <a:gd name="T45" fmla="*/ 0 h 335"/>
                  <a:gd name="T46" fmla="*/ 0 w 311"/>
                  <a:gd name="T47" fmla="*/ 0 h 335"/>
                  <a:gd name="T48" fmla="*/ 0 w 311"/>
                  <a:gd name="T49" fmla="*/ 0 h 335"/>
                  <a:gd name="T50" fmla="*/ 0 w 311"/>
                  <a:gd name="T51" fmla="*/ 0 h 335"/>
                  <a:gd name="T52" fmla="*/ 0 w 311"/>
                  <a:gd name="T53" fmla="*/ 0 h 335"/>
                  <a:gd name="T54" fmla="*/ 0 w 311"/>
                  <a:gd name="T55" fmla="*/ 0 h 335"/>
                  <a:gd name="T56" fmla="*/ 0 w 311"/>
                  <a:gd name="T57" fmla="*/ 0 h 335"/>
                  <a:gd name="T58" fmla="*/ 0 w 311"/>
                  <a:gd name="T59" fmla="*/ 0 h 335"/>
                  <a:gd name="T60" fmla="*/ 0 w 311"/>
                  <a:gd name="T61" fmla="*/ 0 h 335"/>
                  <a:gd name="T62" fmla="*/ 0 w 311"/>
                  <a:gd name="T63" fmla="*/ 0 h 335"/>
                  <a:gd name="T64" fmla="*/ 0 w 311"/>
                  <a:gd name="T65" fmla="*/ 0 h 335"/>
                  <a:gd name="T66" fmla="*/ 0 w 311"/>
                  <a:gd name="T67" fmla="*/ 0 h 335"/>
                  <a:gd name="T68" fmla="*/ 0 w 311"/>
                  <a:gd name="T69" fmla="*/ 0 h 335"/>
                  <a:gd name="T70" fmla="*/ 0 w 311"/>
                  <a:gd name="T71" fmla="*/ 0 h 335"/>
                  <a:gd name="T72" fmla="*/ 0 w 311"/>
                  <a:gd name="T73" fmla="*/ 0 h 335"/>
                  <a:gd name="T74" fmla="*/ 0 w 311"/>
                  <a:gd name="T75" fmla="*/ 0 h 335"/>
                  <a:gd name="T76" fmla="*/ 0 w 311"/>
                  <a:gd name="T77" fmla="*/ 0 h 335"/>
                  <a:gd name="T78" fmla="*/ 0 w 311"/>
                  <a:gd name="T79" fmla="*/ 0 h 335"/>
                  <a:gd name="T80" fmla="*/ 0 w 311"/>
                  <a:gd name="T81" fmla="*/ 0 h 335"/>
                  <a:gd name="T82" fmla="*/ 0 w 311"/>
                  <a:gd name="T83" fmla="*/ 0 h 335"/>
                  <a:gd name="T84" fmla="*/ 0 w 311"/>
                  <a:gd name="T85" fmla="*/ 0 h 335"/>
                  <a:gd name="T86" fmla="*/ 0 w 311"/>
                  <a:gd name="T87" fmla="*/ 0 h 335"/>
                  <a:gd name="T88" fmla="*/ 0 w 311"/>
                  <a:gd name="T89" fmla="*/ 0 h 335"/>
                  <a:gd name="T90" fmla="*/ 0 w 311"/>
                  <a:gd name="T91" fmla="*/ 0 h 33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1"/>
                  <a:gd name="T139" fmla="*/ 0 h 335"/>
                  <a:gd name="T140" fmla="*/ 311 w 311"/>
                  <a:gd name="T141" fmla="*/ 335 h 33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1" h="335">
                    <a:moveTo>
                      <a:pt x="272" y="34"/>
                    </a:moveTo>
                    <a:lnTo>
                      <a:pt x="282" y="42"/>
                    </a:lnTo>
                    <a:lnTo>
                      <a:pt x="291" y="52"/>
                    </a:lnTo>
                    <a:lnTo>
                      <a:pt x="298" y="64"/>
                    </a:lnTo>
                    <a:lnTo>
                      <a:pt x="305" y="77"/>
                    </a:lnTo>
                    <a:lnTo>
                      <a:pt x="309" y="91"/>
                    </a:lnTo>
                    <a:lnTo>
                      <a:pt x="311" y="105"/>
                    </a:lnTo>
                    <a:lnTo>
                      <a:pt x="311" y="118"/>
                    </a:lnTo>
                    <a:lnTo>
                      <a:pt x="309" y="131"/>
                    </a:lnTo>
                    <a:lnTo>
                      <a:pt x="301" y="145"/>
                    </a:lnTo>
                    <a:lnTo>
                      <a:pt x="292" y="161"/>
                    </a:lnTo>
                    <a:lnTo>
                      <a:pt x="283" y="175"/>
                    </a:lnTo>
                    <a:lnTo>
                      <a:pt x="278" y="186"/>
                    </a:lnTo>
                    <a:lnTo>
                      <a:pt x="277" y="197"/>
                    </a:lnTo>
                    <a:lnTo>
                      <a:pt x="277" y="208"/>
                    </a:lnTo>
                    <a:lnTo>
                      <a:pt x="278" y="218"/>
                    </a:lnTo>
                    <a:lnTo>
                      <a:pt x="280" y="223"/>
                    </a:lnTo>
                    <a:lnTo>
                      <a:pt x="281" y="231"/>
                    </a:lnTo>
                    <a:lnTo>
                      <a:pt x="280" y="236"/>
                    </a:lnTo>
                    <a:lnTo>
                      <a:pt x="276" y="238"/>
                    </a:lnTo>
                    <a:lnTo>
                      <a:pt x="270" y="239"/>
                    </a:lnTo>
                    <a:lnTo>
                      <a:pt x="264" y="238"/>
                    </a:lnTo>
                    <a:lnTo>
                      <a:pt x="258" y="237"/>
                    </a:lnTo>
                    <a:lnTo>
                      <a:pt x="253" y="237"/>
                    </a:lnTo>
                    <a:lnTo>
                      <a:pt x="251" y="242"/>
                    </a:lnTo>
                    <a:lnTo>
                      <a:pt x="251" y="247"/>
                    </a:lnTo>
                    <a:lnTo>
                      <a:pt x="249" y="252"/>
                    </a:lnTo>
                    <a:lnTo>
                      <a:pt x="247" y="254"/>
                    </a:lnTo>
                    <a:lnTo>
                      <a:pt x="240" y="255"/>
                    </a:lnTo>
                    <a:lnTo>
                      <a:pt x="241" y="258"/>
                    </a:lnTo>
                    <a:lnTo>
                      <a:pt x="240" y="261"/>
                    </a:lnTo>
                    <a:lnTo>
                      <a:pt x="236" y="264"/>
                    </a:lnTo>
                    <a:lnTo>
                      <a:pt x="232" y="265"/>
                    </a:lnTo>
                    <a:lnTo>
                      <a:pt x="228" y="266"/>
                    </a:lnTo>
                    <a:lnTo>
                      <a:pt x="224" y="268"/>
                    </a:lnTo>
                    <a:lnTo>
                      <a:pt x="223" y="272"/>
                    </a:lnTo>
                    <a:lnTo>
                      <a:pt x="221" y="276"/>
                    </a:lnTo>
                    <a:lnTo>
                      <a:pt x="220" y="280"/>
                    </a:lnTo>
                    <a:lnTo>
                      <a:pt x="218" y="284"/>
                    </a:lnTo>
                    <a:lnTo>
                      <a:pt x="213" y="289"/>
                    </a:lnTo>
                    <a:lnTo>
                      <a:pt x="208" y="292"/>
                    </a:lnTo>
                    <a:lnTo>
                      <a:pt x="201" y="294"/>
                    </a:lnTo>
                    <a:lnTo>
                      <a:pt x="194" y="294"/>
                    </a:lnTo>
                    <a:lnTo>
                      <a:pt x="184" y="291"/>
                    </a:lnTo>
                    <a:lnTo>
                      <a:pt x="174" y="285"/>
                    </a:lnTo>
                    <a:lnTo>
                      <a:pt x="169" y="281"/>
                    </a:lnTo>
                    <a:lnTo>
                      <a:pt x="164" y="278"/>
                    </a:lnTo>
                    <a:lnTo>
                      <a:pt x="158" y="276"/>
                    </a:lnTo>
                    <a:lnTo>
                      <a:pt x="155" y="276"/>
                    </a:lnTo>
                    <a:lnTo>
                      <a:pt x="146" y="283"/>
                    </a:lnTo>
                    <a:lnTo>
                      <a:pt x="135" y="293"/>
                    </a:lnTo>
                    <a:lnTo>
                      <a:pt x="123" y="303"/>
                    </a:lnTo>
                    <a:lnTo>
                      <a:pt x="109" y="313"/>
                    </a:lnTo>
                    <a:lnTo>
                      <a:pt x="94" y="322"/>
                    </a:lnTo>
                    <a:lnTo>
                      <a:pt x="78" y="329"/>
                    </a:lnTo>
                    <a:lnTo>
                      <a:pt x="64" y="334"/>
                    </a:lnTo>
                    <a:lnTo>
                      <a:pt x="49" y="335"/>
                    </a:lnTo>
                    <a:lnTo>
                      <a:pt x="36" y="333"/>
                    </a:lnTo>
                    <a:lnTo>
                      <a:pt x="25" y="327"/>
                    </a:lnTo>
                    <a:lnTo>
                      <a:pt x="15" y="319"/>
                    </a:lnTo>
                    <a:lnTo>
                      <a:pt x="7" y="311"/>
                    </a:lnTo>
                    <a:lnTo>
                      <a:pt x="2" y="301"/>
                    </a:lnTo>
                    <a:lnTo>
                      <a:pt x="0" y="291"/>
                    </a:lnTo>
                    <a:lnTo>
                      <a:pt x="0" y="281"/>
                    </a:lnTo>
                    <a:lnTo>
                      <a:pt x="3" y="272"/>
                    </a:lnTo>
                    <a:lnTo>
                      <a:pt x="9" y="262"/>
                    </a:lnTo>
                    <a:lnTo>
                      <a:pt x="17" y="252"/>
                    </a:lnTo>
                    <a:lnTo>
                      <a:pt x="25" y="238"/>
                    </a:lnTo>
                    <a:lnTo>
                      <a:pt x="35" y="226"/>
                    </a:lnTo>
                    <a:lnTo>
                      <a:pt x="43" y="214"/>
                    </a:lnTo>
                    <a:lnTo>
                      <a:pt x="50" y="203"/>
                    </a:lnTo>
                    <a:lnTo>
                      <a:pt x="57" y="196"/>
                    </a:lnTo>
                    <a:lnTo>
                      <a:pt x="60" y="191"/>
                    </a:lnTo>
                    <a:lnTo>
                      <a:pt x="69" y="173"/>
                    </a:lnTo>
                    <a:lnTo>
                      <a:pt x="74" y="149"/>
                    </a:lnTo>
                    <a:lnTo>
                      <a:pt x="74" y="123"/>
                    </a:lnTo>
                    <a:lnTo>
                      <a:pt x="72" y="104"/>
                    </a:lnTo>
                    <a:lnTo>
                      <a:pt x="74" y="95"/>
                    </a:lnTo>
                    <a:lnTo>
                      <a:pt x="77" y="83"/>
                    </a:lnTo>
                    <a:lnTo>
                      <a:pt x="83" y="70"/>
                    </a:lnTo>
                    <a:lnTo>
                      <a:pt x="90" y="57"/>
                    </a:lnTo>
                    <a:lnTo>
                      <a:pt x="101" y="42"/>
                    </a:lnTo>
                    <a:lnTo>
                      <a:pt x="112" y="30"/>
                    </a:lnTo>
                    <a:lnTo>
                      <a:pt x="124" y="21"/>
                    </a:lnTo>
                    <a:lnTo>
                      <a:pt x="138" y="13"/>
                    </a:lnTo>
                    <a:lnTo>
                      <a:pt x="156" y="6"/>
                    </a:lnTo>
                    <a:lnTo>
                      <a:pt x="172" y="2"/>
                    </a:lnTo>
                    <a:lnTo>
                      <a:pt x="188" y="0"/>
                    </a:lnTo>
                    <a:lnTo>
                      <a:pt x="203" y="0"/>
                    </a:lnTo>
                    <a:lnTo>
                      <a:pt x="219" y="3"/>
                    </a:lnTo>
                    <a:lnTo>
                      <a:pt x="235" y="10"/>
                    </a:lnTo>
                    <a:lnTo>
                      <a:pt x="253" y="19"/>
                    </a:lnTo>
                    <a:lnTo>
                      <a:pt x="272" y="3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40" name="Freeform 15"/>
              <p:cNvSpPr>
                <a:spLocks/>
              </p:cNvSpPr>
              <p:nvPr/>
            </p:nvSpPr>
            <p:spPr bwMode="auto">
              <a:xfrm>
                <a:off x="3332" y="1234"/>
                <a:ext cx="11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w 30"/>
                  <a:gd name="T19" fmla="*/ 0 h 27"/>
                  <a:gd name="T20" fmla="*/ 0 w 30"/>
                  <a:gd name="T21" fmla="*/ 0 h 27"/>
                  <a:gd name="T22" fmla="*/ 0 w 30"/>
                  <a:gd name="T23" fmla="*/ 0 h 27"/>
                  <a:gd name="T24" fmla="*/ 0 w 30"/>
                  <a:gd name="T25" fmla="*/ 0 h 27"/>
                  <a:gd name="T26" fmla="*/ 0 w 30"/>
                  <a:gd name="T27" fmla="*/ 0 h 27"/>
                  <a:gd name="T28" fmla="*/ 0 w 30"/>
                  <a:gd name="T29" fmla="*/ 0 h 27"/>
                  <a:gd name="T30" fmla="*/ 0 w 30"/>
                  <a:gd name="T31" fmla="*/ 0 h 27"/>
                  <a:gd name="T32" fmla="*/ 0 w 30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7"/>
                  <a:gd name="T53" fmla="*/ 30 w 3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7">
                    <a:moveTo>
                      <a:pt x="7" y="25"/>
                    </a:moveTo>
                    <a:lnTo>
                      <a:pt x="13" y="27"/>
                    </a:lnTo>
                    <a:lnTo>
                      <a:pt x="19" y="27"/>
                    </a:lnTo>
                    <a:lnTo>
                      <a:pt x="24" y="25"/>
                    </a:lnTo>
                    <a:lnTo>
                      <a:pt x="28" y="20"/>
                    </a:lnTo>
                    <a:lnTo>
                      <a:pt x="30" y="15"/>
                    </a:lnTo>
                    <a:lnTo>
                      <a:pt x="30" y="9"/>
                    </a:lnTo>
                    <a:lnTo>
                      <a:pt x="28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41" name="Freeform 16"/>
              <p:cNvSpPr>
                <a:spLocks/>
              </p:cNvSpPr>
              <p:nvPr/>
            </p:nvSpPr>
            <p:spPr bwMode="auto">
              <a:xfrm>
                <a:off x="3351" y="1167"/>
                <a:ext cx="10" cy="8"/>
              </a:xfrm>
              <a:custGeom>
                <a:avLst/>
                <a:gdLst>
                  <a:gd name="T0" fmla="*/ 0 w 29"/>
                  <a:gd name="T1" fmla="*/ 0 h 26"/>
                  <a:gd name="T2" fmla="*/ 0 w 29"/>
                  <a:gd name="T3" fmla="*/ 0 h 26"/>
                  <a:gd name="T4" fmla="*/ 0 w 29"/>
                  <a:gd name="T5" fmla="*/ 0 h 26"/>
                  <a:gd name="T6" fmla="*/ 0 w 29"/>
                  <a:gd name="T7" fmla="*/ 0 h 26"/>
                  <a:gd name="T8" fmla="*/ 0 w 29"/>
                  <a:gd name="T9" fmla="*/ 0 h 26"/>
                  <a:gd name="T10" fmla="*/ 0 w 29"/>
                  <a:gd name="T11" fmla="*/ 0 h 26"/>
                  <a:gd name="T12" fmla="*/ 0 w 29"/>
                  <a:gd name="T13" fmla="*/ 0 h 26"/>
                  <a:gd name="T14" fmla="*/ 0 w 29"/>
                  <a:gd name="T15" fmla="*/ 0 h 26"/>
                  <a:gd name="T16" fmla="*/ 0 w 29"/>
                  <a:gd name="T17" fmla="*/ 0 h 26"/>
                  <a:gd name="T18" fmla="*/ 0 w 29"/>
                  <a:gd name="T19" fmla="*/ 0 h 26"/>
                  <a:gd name="T20" fmla="*/ 0 w 29"/>
                  <a:gd name="T21" fmla="*/ 0 h 26"/>
                  <a:gd name="T22" fmla="*/ 0 w 29"/>
                  <a:gd name="T23" fmla="*/ 0 h 26"/>
                  <a:gd name="T24" fmla="*/ 0 w 29"/>
                  <a:gd name="T25" fmla="*/ 0 h 26"/>
                  <a:gd name="T26" fmla="*/ 0 w 29"/>
                  <a:gd name="T27" fmla="*/ 0 h 26"/>
                  <a:gd name="T28" fmla="*/ 0 w 29"/>
                  <a:gd name="T29" fmla="*/ 0 h 26"/>
                  <a:gd name="T30" fmla="*/ 0 w 29"/>
                  <a:gd name="T31" fmla="*/ 0 h 26"/>
                  <a:gd name="T32" fmla="*/ 0 w 29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6"/>
                  <a:gd name="T53" fmla="*/ 29 w 29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6">
                    <a:moveTo>
                      <a:pt x="7" y="25"/>
                    </a:moveTo>
                    <a:lnTo>
                      <a:pt x="12" y="26"/>
                    </a:lnTo>
                    <a:lnTo>
                      <a:pt x="17" y="26"/>
                    </a:lnTo>
                    <a:lnTo>
                      <a:pt x="23" y="25"/>
                    </a:lnTo>
                    <a:lnTo>
                      <a:pt x="27" y="21"/>
                    </a:lnTo>
                    <a:lnTo>
                      <a:pt x="29" y="16"/>
                    </a:lnTo>
                    <a:lnTo>
                      <a:pt x="29" y="10"/>
                    </a:lnTo>
                    <a:lnTo>
                      <a:pt x="27" y="6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42" name="Freeform 17"/>
              <p:cNvSpPr>
                <a:spLocks/>
              </p:cNvSpPr>
              <p:nvPr/>
            </p:nvSpPr>
            <p:spPr bwMode="auto">
              <a:xfrm>
                <a:off x="3391" y="1198"/>
                <a:ext cx="14" cy="7"/>
              </a:xfrm>
              <a:custGeom>
                <a:avLst/>
                <a:gdLst>
                  <a:gd name="T0" fmla="*/ 0 w 44"/>
                  <a:gd name="T1" fmla="*/ 0 h 20"/>
                  <a:gd name="T2" fmla="*/ 0 w 44"/>
                  <a:gd name="T3" fmla="*/ 0 h 20"/>
                  <a:gd name="T4" fmla="*/ 0 w 44"/>
                  <a:gd name="T5" fmla="*/ 0 h 20"/>
                  <a:gd name="T6" fmla="*/ 0 w 44"/>
                  <a:gd name="T7" fmla="*/ 0 h 20"/>
                  <a:gd name="T8" fmla="*/ 0 w 44"/>
                  <a:gd name="T9" fmla="*/ 0 h 20"/>
                  <a:gd name="T10" fmla="*/ 0 w 44"/>
                  <a:gd name="T11" fmla="*/ 0 h 20"/>
                  <a:gd name="T12" fmla="*/ 0 w 44"/>
                  <a:gd name="T13" fmla="*/ 0 h 20"/>
                  <a:gd name="T14" fmla="*/ 0 w 44"/>
                  <a:gd name="T15" fmla="*/ 0 h 20"/>
                  <a:gd name="T16" fmla="*/ 0 w 44"/>
                  <a:gd name="T17" fmla="*/ 0 h 20"/>
                  <a:gd name="T18" fmla="*/ 0 w 44"/>
                  <a:gd name="T19" fmla="*/ 0 h 20"/>
                  <a:gd name="T20" fmla="*/ 0 w 44"/>
                  <a:gd name="T21" fmla="*/ 0 h 20"/>
                  <a:gd name="T22" fmla="*/ 0 w 44"/>
                  <a:gd name="T23" fmla="*/ 0 h 20"/>
                  <a:gd name="T24" fmla="*/ 0 w 44"/>
                  <a:gd name="T25" fmla="*/ 0 h 20"/>
                  <a:gd name="T26" fmla="*/ 0 w 44"/>
                  <a:gd name="T27" fmla="*/ 0 h 20"/>
                  <a:gd name="T28" fmla="*/ 0 w 44"/>
                  <a:gd name="T29" fmla="*/ 0 h 20"/>
                  <a:gd name="T30" fmla="*/ 0 w 44"/>
                  <a:gd name="T31" fmla="*/ 0 h 20"/>
                  <a:gd name="T32" fmla="*/ 0 w 44"/>
                  <a:gd name="T33" fmla="*/ 0 h 20"/>
                  <a:gd name="T34" fmla="*/ 0 w 44"/>
                  <a:gd name="T35" fmla="*/ 0 h 20"/>
                  <a:gd name="T36" fmla="*/ 0 w 44"/>
                  <a:gd name="T37" fmla="*/ 0 h 20"/>
                  <a:gd name="T38" fmla="*/ 0 w 44"/>
                  <a:gd name="T39" fmla="*/ 0 h 20"/>
                  <a:gd name="T40" fmla="*/ 0 w 44"/>
                  <a:gd name="T41" fmla="*/ 0 h 20"/>
                  <a:gd name="T42" fmla="*/ 0 w 44"/>
                  <a:gd name="T43" fmla="*/ 0 h 20"/>
                  <a:gd name="T44" fmla="*/ 0 w 44"/>
                  <a:gd name="T45" fmla="*/ 0 h 20"/>
                  <a:gd name="T46" fmla="*/ 0 w 44"/>
                  <a:gd name="T47" fmla="*/ 0 h 20"/>
                  <a:gd name="T48" fmla="*/ 0 w 44"/>
                  <a:gd name="T49" fmla="*/ 0 h 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20"/>
                  <a:gd name="T77" fmla="*/ 44 w 44"/>
                  <a:gd name="T78" fmla="*/ 20 h 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20">
                    <a:moveTo>
                      <a:pt x="40" y="19"/>
                    </a:moveTo>
                    <a:lnTo>
                      <a:pt x="43" y="16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39" y="6"/>
                    </a:lnTo>
                    <a:lnTo>
                      <a:pt x="32" y="4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9" y="4"/>
                    </a:lnTo>
                    <a:lnTo>
                      <a:pt x="16" y="6"/>
                    </a:lnTo>
                    <a:lnTo>
                      <a:pt x="23" y="8"/>
                    </a:lnTo>
                    <a:lnTo>
                      <a:pt x="31" y="10"/>
                    </a:lnTo>
                    <a:lnTo>
                      <a:pt x="34" y="11"/>
                    </a:lnTo>
                    <a:lnTo>
                      <a:pt x="37" y="12"/>
                    </a:lnTo>
                    <a:lnTo>
                      <a:pt x="38" y="14"/>
                    </a:lnTo>
                    <a:lnTo>
                      <a:pt x="39" y="16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8" y="19"/>
                    </a:lnTo>
                    <a:lnTo>
                      <a:pt x="39" y="20"/>
                    </a:lnTo>
                    <a:lnTo>
                      <a:pt x="4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43" name="Freeform 18"/>
              <p:cNvSpPr>
                <a:spLocks/>
              </p:cNvSpPr>
              <p:nvPr/>
            </p:nvSpPr>
            <p:spPr bwMode="auto">
              <a:xfrm>
                <a:off x="3391" y="1204"/>
                <a:ext cx="12" cy="6"/>
              </a:xfrm>
              <a:custGeom>
                <a:avLst/>
                <a:gdLst>
                  <a:gd name="T0" fmla="*/ 0 w 32"/>
                  <a:gd name="T1" fmla="*/ 0 h 19"/>
                  <a:gd name="T2" fmla="*/ 0 w 32"/>
                  <a:gd name="T3" fmla="*/ 0 h 19"/>
                  <a:gd name="T4" fmla="*/ 0 w 32"/>
                  <a:gd name="T5" fmla="*/ 0 h 19"/>
                  <a:gd name="T6" fmla="*/ 0 w 32"/>
                  <a:gd name="T7" fmla="*/ 0 h 19"/>
                  <a:gd name="T8" fmla="*/ 0 w 32"/>
                  <a:gd name="T9" fmla="*/ 0 h 19"/>
                  <a:gd name="T10" fmla="*/ 0 w 32"/>
                  <a:gd name="T11" fmla="*/ 0 h 19"/>
                  <a:gd name="T12" fmla="*/ 0 w 32"/>
                  <a:gd name="T13" fmla="*/ 0 h 19"/>
                  <a:gd name="T14" fmla="*/ 0 w 32"/>
                  <a:gd name="T15" fmla="*/ 0 h 19"/>
                  <a:gd name="T16" fmla="*/ 0 w 32"/>
                  <a:gd name="T17" fmla="*/ 0 h 19"/>
                  <a:gd name="T18" fmla="*/ 0 w 32"/>
                  <a:gd name="T19" fmla="*/ 0 h 19"/>
                  <a:gd name="T20" fmla="*/ 0 w 32"/>
                  <a:gd name="T21" fmla="*/ 0 h 19"/>
                  <a:gd name="T22" fmla="*/ 0 w 32"/>
                  <a:gd name="T23" fmla="*/ 0 h 19"/>
                  <a:gd name="T24" fmla="*/ 0 w 32"/>
                  <a:gd name="T25" fmla="*/ 0 h 19"/>
                  <a:gd name="T26" fmla="*/ 0 w 32"/>
                  <a:gd name="T27" fmla="*/ 0 h 19"/>
                  <a:gd name="T28" fmla="*/ 0 w 32"/>
                  <a:gd name="T29" fmla="*/ 0 h 19"/>
                  <a:gd name="T30" fmla="*/ 0 w 32"/>
                  <a:gd name="T31" fmla="*/ 0 h 19"/>
                  <a:gd name="T32" fmla="*/ 0 w 32"/>
                  <a:gd name="T33" fmla="*/ 0 h 19"/>
                  <a:gd name="T34" fmla="*/ 0 w 32"/>
                  <a:gd name="T35" fmla="*/ 0 h 19"/>
                  <a:gd name="T36" fmla="*/ 0 w 32"/>
                  <a:gd name="T37" fmla="*/ 0 h 19"/>
                  <a:gd name="T38" fmla="*/ 0 w 32"/>
                  <a:gd name="T39" fmla="*/ 0 h 19"/>
                  <a:gd name="T40" fmla="*/ 0 w 32"/>
                  <a:gd name="T41" fmla="*/ 0 h 19"/>
                  <a:gd name="T42" fmla="*/ 0 w 32"/>
                  <a:gd name="T43" fmla="*/ 0 h 19"/>
                  <a:gd name="T44" fmla="*/ 0 w 32"/>
                  <a:gd name="T45" fmla="*/ 0 h 19"/>
                  <a:gd name="T46" fmla="*/ 0 w 32"/>
                  <a:gd name="T47" fmla="*/ 0 h 19"/>
                  <a:gd name="T48" fmla="*/ 0 w 32"/>
                  <a:gd name="T49" fmla="*/ 0 h 19"/>
                  <a:gd name="T50" fmla="*/ 0 w 32"/>
                  <a:gd name="T51" fmla="*/ 0 h 19"/>
                  <a:gd name="T52" fmla="*/ 0 w 32"/>
                  <a:gd name="T53" fmla="*/ 0 h 19"/>
                  <a:gd name="T54" fmla="*/ 0 w 32"/>
                  <a:gd name="T55" fmla="*/ 0 h 19"/>
                  <a:gd name="T56" fmla="*/ 0 w 32"/>
                  <a:gd name="T57" fmla="*/ 0 h 19"/>
                  <a:gd name="T58" fmla="*/ 0 w 32"/>
                  <a:gd name="T59" fmla="*/ 0 h 19"/>
                  <a:gd name="T60" fmla="*/ 0 w 32"/>
                  <a:gd name="T61" fmla="*/ 0 h 19"/>
                  <a:gd name="T62" fmla="*/ 0 w 32"/>
                  <a:gd name="T63" fmla="*/ 0 h 19"/>
                  <a:gd name="T64" fmla="*/ 0 w 32"/>
                  <a:gd name="T65" fmla="*/ 0 h 19"/>
                  <a:gd name="T66" fmla="*/ 0 w 32"/>
                  <a:gd name="T67" fmla="*/ 0 h 19"/>
                  <a:gd name="T68" fmla="*/ 0 w 32"/>
                  <a:gd name="T69" fmla="*/ 0 h 19"/>
                  <a:gd name="T70" fmla="*/ 0 w 32"/>
                  <a:gd name="T71" fmla="*/ 0 h 19"/>
                  <a:gd name="T72" fmla="*/ 0 w 32"/>
                  <a:gd name="T73" fmla="*/ 0 h 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"/>
                  <a:gd name="T112" fmla="*/ 0 h 19"/>
                  <a:gd name="T113" fmla="*/ 32 w 32"/>
                  <a:gd name="T114" fmla="*/ 19 h 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" h="19">
                    <a:moveTo>
                      <a:pt x="23" y="13"/>
                    </a:moveTo>
                    <a:lnTo>
                      <a:pt x="24" y="13"/>
                    </a:lnTo>
                    <a:lnTo>
                      <a:pt x="25" y="12"/>
                    </a:lnTo>
                    <a:lnTo>
                      <a:pt x="28" y="12"/>
                    </a:lnTo>
                    <a:lnTo>
                      <a:pt x="29" y="11"/>
                    </a:lnTo>
                    <a:lnTo>
                      <a:pt x="30" y="10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2" y="7"/>
                    </a:lnTo>
                    <a:lnTo>
                      <a:pt x="15" y="6"/>
                    </a:lnTo>
                    <a:lnTo>
                      <a:pt x="8" y="4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6"/>
                    </a:lnTo>
                    <a:lnTo>
                      <a:pt x="11" y="10"/>
                    </a:lnTo>
                    <a:lnTo>
                      <a:pt x="13" y="12"/>
                    </a:lnTo>
                    <a:lnTo>
                      <a:pt x="15" y="13"/>
                    </a:lnTo>
                    <a:lnTo>
                      <a:pt x="17" y="15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44" name="Freeform 19"/>
              <p:cNvSpPr>
                <a:spLocks/>
              </p:cNvSpPr>
              <p:nvPr/>
            </p:nvSpPr>
            <p:spPr bwMode="auto">
              <a:xfrm>
                <a:off x="3384" y="1227"/>
                <a:ext cx="9" cy="4"/>
              </a:xfrm>
              <a:custGeom>
                <a:avLst/>
                <a:gdLst>
                  <a:gd name="T0" fmla="*/ 0 w 25"/>
                  <a:gd name="T1" fmla="*/ 0 h 12"/>
                  <a:gd name="T2" fmla="*/ 0 w 25"/>
                  <a:gd name="T3" fmla="*/ 0 h 12"/>
                  <a:gd name="T4" fmla="*/ 0 w 25"/>
                  <a:gd name="T5" fmla="*/ 0 h 12"/>
                  <a:gd name="T6" fmla="*/ 0 w 25"/>
                  <a:gd name="T7" fmla="*/ 0 h 12"/>
                  <a:gd name="T8" fmla="*/ 0 w 25"/>
                  <a:gd name="T9" fmla="*/ 0 h 12"/>
                  <a:gd name="T10" fmla="*/ 0 w 25"/>
                  <a:gd name="T11" fmla="*/ 0 h 12"/>
                  <a:gd name="T12" fmla="*/ 0 w 25"/>
                  <a:gd name="T13" fmla="*/ 0 h 12"/>
                  <a:gd name="T14" fmla="*/ 0 w 25"/>
                  <a:gd name="T15" fmla="*/ 0 h 12"/>
                  <a:gd name="T16" fmla="*/ 0 w 25"/>
                  <a:gd name="T17" fmla="*/ 0 h 12"/>
                  <a:gd name="T18" fmla="*/ 0 w 25"/>
                  <a:gd name="T19" fmla="*/ 0 h 12"/>
                  <a:gd name="T20" fmla="*/ 0 w 25"/>
                  <a:gd name="T21" fmla="*/ 0 h 12"/>
                  <a:gd name="T22" fmla="*/ 0 w 25"/>
                  <a:gd name="T23" fmla="*/ 0 h 12"/>
                  <a:gd name="T24" fmla="*/ 0 w 25"/>
                  <a:gd name="T25" fmla="*/ 0 h 12"/>
                  <a:gd name="T26" fmla="*/ 0 w 25"/>
                  <a:gd name="T27" fmla="*/ 0 h 12"/>
                  <a:gd name="T28" fmla="*/ 0 w 25"/>
                  <a:gd name="T29" fmla="*/ 0 h 12"/>
                  <a:gd name="T30" fmla="*/ 0 w 25"/>
                  <a:gd name="T31" fmla="*/ 0 h 12"/>
                  <a:gd name="T32" fmla="*/ 0 w 25"/>
                  <a:gd name="T33" fmla="*/ 0 h 12"/>
                  <a:gd name="T34" fmla="*/ 0 w 25"/>
                  <a:gd name="T35" fmla="*/ 0 h 12"/>
                  <a:gd name="T36" fmla="*/ 0 w 25"/>
                  <a:gd name="T37" fmla="*/ 0 h 12"/>
                  <a:gd name="T38" fmla="*/ 0 w 25"/>
                  <a:gd name="T39" fmla="*/ 0 h 12"/>
                  <a:gd name="T40" fmla="*/ 0 w 25"/>
                  <a:gd name="T41" fmla="*/ 0 h 12"/>
                  <a:gd name="T42" fmla="*/ 0 w 25"/>
                  <a:gd name="T43" fmla="*/ 0 h 12"/>
                  <a:gd name="T44" fmla="*/ 0 w 25"/>
                  <a:gd name="T45" fmla="*/ 0 h 12"/>
                  <a:gd name="T46" fmla="*/ 0 w 25"/>
                  <a:gd name="T47" fmla="*/ 0 h 12"/>
                  <a:gd name="T48" fmla="*/ 0 w 25"/>
                  <a:gd name="T49" fmla="*/ 0 h 12"/>
                  <a:gd name="T50" fmla="*/ 0 w 25"/>
                  <a:gd name="T51" fmla="*/ 0 h 12"/>
                  <a:gd name="T52" fmla="*/ 0 w 25"/>
                  <a:gd name="T53" fmla="*/ 0 h 12"/>
                  <a:gd name="T54" fmla="*/ 0 w 25"/>
                  <a:gd name="T55" fmla="*/ 0 h 12"/>
                  <a:gd name="T56" fmla="*/ 0 w 25"/>
                  <a:gd name="T57" fmla="*/ 0 h 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5"/>
                  <a:gd name="T88" fmla="*/ 0 h 12"/>
                  <a:gd name="T89" fmla="*/ 25 w 25"/>
                  <a:gd name="T90" fmla="*/ 12 h 1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5" h="12">
                    <a:moveTo>
                      <a:pt x="25" y="10"/>
                    </a:moveTo>
                    <a:lnTo>
                      <a:pt x="21" y="8"/>
                    </a:lnTo>
                    <a:lnTo>
                      <a:pt x="17" y="7"/>
                    </a:lnTo>
                    <a:lnTo>
                      <a:pt x="14" y="4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4"/>
                    </a:lnTo>
                    <a:lnTo>
                      <a:pt x="11" y="7"/>
                    </a:lnTo>
                    <a:lnTo>
                      <a:pt x="15" y="9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45" name="Freeform 20"/>
              <p:cNvSpPr>
                <a:spLocks/>
              </p:cNvSpPr>
              <p:nvPr/>
            </p:nvSpPr>
            <p:spPr bwMode="auto">
              <a:xfrm>
                <a:off x="3328" y="1139"/>
                <a:ext cx="101" cy="72"/>
              </a:xfrm>
              <a:custGeom>
                <a:avLst/>
                <a:gdLst>
                  <a:gd name="T0" fmla="*/ 0 w 303"/>
                  <a:gd name="T1" fmla="*/ 0 h 215"/>
                  <a:gd name="T2" fmla="*/ 0 w 303"/>
                  <a:gd name="T3" fmla="*/ 0 h 215"/>
                  <a:gd name="T4" fmla="*/ 0 w 303"/>
                  <a:gd name="T5" fmla="*/ 0 h 215"/>
                  <a:gd name="T6" fmla="*/ 0 w 303"/>
                  <a:gd name="T7" fmla="*/ 0 h 215"/>
                  <a:gd name="T8" fmla="*/ 0 w 303"/>
                  <a:gd name="T9" fmla="*/ 0 h 215"/>
                  <a:gd name="T10" fmla="*/ 0 w 303"/>
                  <a:gd name="T11" fmla="*/ 0 h 215"/>
                  <a:gd name="T12" fmla="*/ 0 w 303"/>
                  <a:gd name="T13" fmla="*/ 0 h 215"/>
                  <a:gd name="T14" fmla="*/ 0 w 303"/>
                  <a:gd name="T15" fmla="*/ 0 h 215"/>
                  <a:gd name="T16" fmla="*/ 0 w 303"/>
                  <a:gd name="T17" fmla="*/ 0 h 215"/>
                  <a:gd name="T18" fmla="*/ 0 w 303"/>
                  <a:gd name="T19" fmla="*/ 0 h 215"/>
                  <a:gd name="T20" fmla="*/ 0 w 303"/>
                  <a:gd name="T21" fmla="*/ 0 h 215"/>
                  <a:gd name="T22" fmla="*/ 0 w 303"/>
                  <a:gd name="T23" fmla="*/ 0 h 215"/>
                  <a:gd name="T24" fmla="*/ 0 w 303"/>
                  <a:gd name="T25" fmla="*/ 0 h 215"/>
                  <a:gd name="T26" fmla="*/ 0 w 303"/>
                  <a:gd name="T27" fmla="*/ 0 h 215"/>
                  <a:gd name="T28" fmla="*/ 0 w 303"/>
                  <a:gd name="T29" fmla="*/ 0 h 215"/>
                  <a:gd name="T30" fmla="*/ 0 w 303"/>
                  <a:gd name="T31" fmla="*/ 0 h 215"/>
                  <a:gd name="T32" fmla="*/ 0 w 303"/>
                  <a:gd name="T33" fmla="*/ 0 h 215"/>
                  <a:gd name="T34" fmla="*/ 0 w 303"/>
                  <a:gd name="T35" fmla="*/ 0 h 215"/>
                  <a:gd name="T36" fmla="*/ 0 w 303"/>
                  <a:gd name="T37" fmla="*/ 0 h 215"/>
                  <a:gd name="T38" fmla="*/ 0 w 303"/>
                  <a:gd name="T39" fmla="*/ 0 h 215"/>
                  <a:gd name="T40" fmla="*/ 0 w 303"/>
                  <a:gd name="T41" fmla="*/ 0 h 215"/>
                  <a:gd name="T42" fmla="*/ 0 w 303"/>
                  <a:gd name="T43" fmla="*/ 0 h 215"/>
                  <a:gd name="T44" fmla="*/ 0 w 303"/>
                  <a:gd name="T45" fmla="*/ 0 h 215"/>
                  <a:gd name="T46" fmla="*/ 0 w 303"/>
                  <a:gd name="T47" fmla="*/ 0 h 215"/>
                  <a:gd name="T48" fmla="*/ 0 w 303"/>
                  <a:gd name="T49" fmla="*/ 0 h 215"/>
                  <a:gd name="T50" fmla="*/ 0 w 303"/>
                  <a:gd name="T51" fmla="*/ 0 h 215"/>
                  <a:gd name="T52" fmla="*/ 0 w 303"/>
                  <a:gd name="T53" fmla="*/ 0 h 215"/>
                  <a:gd name="T54" fmla="*/ 0 w 303"/>
                  <a:gd name="T55" fmla="*/ 0 h 215"/>
                  <a:gd name="T56" fmla="*/ 0 w 303"/>
                  <a:gd name="T57" fmla="*/ 0 h 215"/>
                  <a:gd name="T58" fmla="*/ 0 w 303"/>
                  <a:gd name="T59" fmla="*/ 0 h 215"/>
                  <a:gd name="T60" fmla="*/ 0 w 303"/>
                  <a:gd name="T61" fmla="*/ 0 h 215"/>
                  <a:gd name="T62" fmla="*/ 0 w 303"/>
                  <a:gd name="T63" fmla="*/ 0 h 215"/>
                  <a:gd name="T64" fmla="*/ 0 w 303"/>
                  <a:gd name="T65" fmla="*/ 0 h 215"/>
                  <a:gd name="T66" fmla="*/ 0 w 303"/>
                  <a:gd name="T67" fmla="*/ 0 h 215"/>
                  <a:gd name="T68" fmla="*/ 0 w 303"/>
                  <a:gd name="T69" fmla="*/ 0 h 215"/>
                  <a:gd name="T70" fmla="*/ 0 w 303"/>
                  <a:gd name="T71" fmla="*/ 0 h 215"/>
                  <a:gd name="T72" fmla="*/ 0 w 303"/>
                  <a:gd name="T73" fmla="*/ 0 h 215"/>
                  <a:gd name="T74" fmla="*/ 0 w 303"/>
                  <a:gd name="T75" fmla="*/ 0 h 215"/>
                  <a:gd name="T76" fmla="*/ 0 w 303"/>
                  <a:gd name="T77" fmla="*/ 0 h 215"/>
                  <a:gd name="T78" fmla="*/ 0 w 303"/>
                  <a:gd name="T79" fmla="*/ 0 h 215"/>
                  <a:gd name="T80" fmla="*/ 0 w 303"/>
                  <a:gd name="T81" fmla="*/ 0 h 215"/>
                  <a:gd name="T82" fmla="*/ 0 w 303"/>
                  <a:gd name="T83" fmla="*/ 0 h 215"/>
                  <a:gd name="T84" fmla="*/ 0 w 303"/>
                  <a:gd name="T85" fmla="*/ 0 h 215"/>
                  <a:gd name="T86" fmla="*/ 0 w 303"/>
                  <a:gd name="T87" fmla="*/ 0 h 215"/>
                  <a:gd name="T88" fmla="*/ 0 w 303"/>
                  <a:gd name="T89" fmla="*/ 0 h 215"/>
                  <a:gd name="T90" fmla="*/ 0 w 303"/>
                  <a:gd name="T91" fmla="*/ 0 h 2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03"/>
                  <a:gd name="T139" fmla="*/ 0 h 215"/>
                  <a:gd name="T140" fmla="*/ 303 w 303"/>
                  <a:gd name="T141" fmla="*/ 215 h 21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03" h="215">
                    <a:moveTo>
                      <a:pt x="281" y="156"/>
                    </a:moveTo>
                    <a:lnTo>
                      <a:pt x="287" y="154"/>
                    </a:lnTo>
                    <a:lnTo>
                      <a:pt x="293" y="149"/>
                    </a:lnTo>
                    <a:lnTo>
                      <a:pt x="298" y="140"/>
                    </a:lnTo>
                    <a:lnTo>
                      <a:pt x="302" y="133"/>
                    </a:lnTo>
                    <a:lnTo>
                      <a:pt x="303" y="122"/>
                    </a:lnTo>
                    <a:lnTo>
                      <a:pt x="303" y="106"/>
                    </a:lnTo>
                    <a:lnTo>
                      <a:pt x="301" y="91"/>
                    </a:lnTo>
                    <a:lnTo>
                      <a:pt x="295" y="80"/>
                    </a:lnTo>
                    <a:lnTo>
                      <a:pt x="290" y="76"/>
                    </a:lnTo>
                    <a:lnTo>
                      <a:pt x="285" y="72"/>
                    </a:lnTo>
                    <a:lnTo>
                      <a:pt x="279" y="68"/>
                    </a:lnTo>
                    <a:lnTo>
                      <a:pt x="271" y="65"/>
                    </a:lnTo>
                    <a:lnTo>
                      <a:pt x="264" y="60"/>
                    </a:lnTo>
                    <a:lnTo>
                      <a:pt x="257" y="57"/>
                    </a:lnTo>
                    <a:lnTo>
                      <a:pt x="251" y="53"/>
                    </a:lnTo>
                    <a:lnTo>
                      <a:pt x="245" y="49"/>
                    </a:lnTo>
                    <a:lnTo>
                      <a:pt x="239" y="45"/>
                    </a:lnTo>
                    <a:lnTo>
                      <a:pt x="230" y="38"/>
                    </a:lnTo>
                    <a:lnTo>
                      <a:pt x="219" y="32"/>
                    </a:lnTo>
                    <a:lnTo>
                      <a:pt x="208" y="24"/>
                    </a:lnTo>
                    <a:lnTo>
                      <a:pt x="197" y="17"/>
                    </a:lnTo>
                    <a:lnTo>
                      <a:pt x="187" y="10"/>
                    </a:lnTo>
                    <a:lnTo>
                      <a:pt x="177" y="6"/>
                    </a:lnTo>
                    <a:lnTo>
                      <a:pt x="168" y="3"/>
                    </a:lnTo>
                    <a:lnTo>
                      <a:pt x="156" y="2"/>
                    </a:lnTo>
                    <a:lnTo>
                      <a:pt x="147" y="0"/>
                    </a:lnTo>
                    <a:lnTo>
                      <a:pt x="139" y="0"/>
                    </a:lnTo>
                    <a:lnTo>
                      <a:pt x="133" y="1"/>
                    </a:lnTo>
                    <a:lnTo>
                      <a:pt x="127" y="3"/>
                    </a:lnTo>
                    <a:lnTo>
                      <a:pt x="117" y="7"/>
                    </a:lnTo>
                    <a:lnTo>
                      <a:pt x="104" y="12"/>
                    </a:lnTo>
                    <a:lnTo>
                      <a:pt x="90" y="19"/>
                    </a:lnTo>
                    <a:lnTo>
                      <a:pt x="74" y="25"/>
                    </a:lnTo>
                    <a:lnTo>
                      <a:pt x="60" y="33"/>
                    </a:lnTo>
                    <a:lnTo>
                      <a:pt x="50" y="40"/>
                    </a:lnTo>
                    <a:lnTo>
                      <a:pt x="43" y="45"/>
                    </a:lnTo>
                    <a:lnTo>
                      <a:pt x="35" y="58"/>
                    </a:lnTo>
                    <a:lnTo>
                      <a:pt x="27" y="75"/>
                    </a:lnTo>
                    <a:lnTo>
                      <a:pt x="19" y="93"/>
                    </a:lnTo>
                    <a:lnTo>
                      <a:pt x="12" y="113"/>
                    </a:lnTo>
                    <a:lnTo>
                      <a:pt x="6" y="131"/>
                    </a:lnTo>
                    <a:lnTo>
                      <a:pt x="2" y="148"/>
                    </a:lnTo>
                    <a:lnTo>
                      <a:pt x="0" y="160"/>
                    </a:lnTo>
                    <a:lnTo>
                      <a:pt x="1" y="168"/>
                    </a:lnTo>
                    <a:lnTo>
                      <a:pt x="6" y="179"/>
                    </a:lnTo>
                    <a:lnTo>
                      <a:pt x="10" y="191"/>
                    </a:lnTo>
                    <a:lnTo>
                      <a:pt x="14" y="203"/>
                    </a:lnTo>
                    <a:lnTo>
                      <a:pt x="18" y="209"/>
                    </a:lnTo>
                    <a:lnTo>
                      <a:pt x="20" y="210"/>
                    </a:lnTo>
                    <a:lnTo>
                      <a:pt x="25" y="212"/>
                    </a:lnTo>
                    <a:lnTo>
                      <a:pt x="33" y="214"/>
                    </a:lnTo>
                    <a:lnTo>
                      <a:pt x="40" y="214"/>
                    </a:lnTo>
                    <a:lnTo>
                      <a:pt x="48" y="215"/>
                    </a:lnTo>
                    <a:lnTo>
                      <a:pt x="58" y="214"/>
                    </a:lnTo>
                    <a:lnTo>
                      <a:pt x="68" y="212"/>
                    </a:lnTo>
                    <a:lnTo>
                      <a:pt x="77" y="209"/>
                    </a:lnTo>
                    <a:lnTo>
                      <a:pt x="73" y="198"/>
                    </a:lnTo>
                    <a:lnTo>
                      <a:pt x="71" y="184"/>
                    </a:lnTo>
                    <a:lnTo>
                      <a:pt x="73" y="170"/>
                    </a:lnTo>
                    <a:lnTo>
                      <a:pt x="77" y="159"/>
                    </a:lnTo>
                    <a:lnTo>
                      <a:pt x="91" y="160"/>
                    </a:lnTo>
                    <a:lnTo>
                      <a:pt x="99" y="163"/>
                    </a:lnTo>
                    <a:lnTo>
                      <a:pt x="104" y="168"/>
                    </a:lnTo>
                    <a:lnTo>
                      <a:pt x="109" y="171"/>
                    </a:lnTo>
                    <a:lnTo>
                      <a:pt x="117" y="168"/>
                    </a:lnTo>
                    <a:lnTo>
                      <a:pt x="127" y="164"/>
                    </a:lnTo>
                    <a:lnTo>
                      <a:pt x="136" y="162"/>
                    </a:lnTo>
                    <a:lnTo>
                      <a:pt x="143" y="161"/>
                    </a:lnTo>
                    <a:lnTo>
                      <a:pt x="149" y="160"/>
                    </a:lnTo>
                    <a:lnTo>
                      <a:pt x="156" y="159"/>
                    </a:lnTo>
                    <a:lnTo>
                      <a:pt x="162" y="156"/>
                    </a:lnTo>
                    <a:lnTo>
                      <a:pt x="170" y="151"/>
                    </a:lnTo>
                    <a:lnTo>
                      <a:pt x="173" y="148"/>
                    </a:lnTo>
                    <a:lnTo>
                      <a:pt x="179" y="145"/>
                    </a:lnTo>
                    <a:lnTo>
                      <a:pt x="185" y="141"/>
                    </a:lnTo>
                    <a:lnTo>
                      <a:pt x="193" y="138"/>
                    </a:lnTo>
                    <a:lnTo>
                      <a:pt x="200" y="136"/>
                    </a:lnTo>
                    <a:lnTo>
                      <a:pt x="207" y="134"/>
                    </a:lnTo>
                    <a:lnTo>
                      <a:pt x="214" y="134"/>
                    </a:lnTo>
                    <a:lnTo>
                      <a:pt x="219" y="135"/>
                    </a:lnTo>
                    <a:lnTo>
                      <a:pt x="224" y="137"/>
                    </a:lnTo>
                    <a:lnTo>
                      <a:pt x="230" y="140"/>
                    </a:lnTo>
                    <a:lnTo>
                      <a:pt x="238" y="144"/>
                    </a:lnTo>
                    <a:lnTo>
                      <a:pt x="245" y="146"/>
                    </a:lnTo>
                    <a:lnTo>
                      <a:pt x="251" y="149"/>
                    </a:lnTo>
                    <a:lnTo>
                      <a:pt x="258" y="151"/>
                    </a:lnTo>
                    <a:lnTo>
                      <a:pt x="264" y="153"/>
                    </a:lnTo>
                    <a:lnTo>
                      <a:pt x="269" y="154"/>
                    </a:lnTo>
                    <a:lnTo>
                      <a:pt x="275" y="154"/>
                    </a:lnTo>
                    <a:lnTo>
                      <a:pt x="278" y="154"/>
                    </a:lnTo>
                    <a:lnTo>
                      <a:pt x="279" y="156"/>
                    </a:lnTo>
                    <a:lnTo>
                      <a:pt x="281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46" name="Freeform 21"/>
              <p:cNvSpPr>
                <a:spLocks/>
              </p:cNvSpPr>
              <p:nvPr/>
            </p:nvSpPr>
            <p:spPr bwMode="auto">
              <a:xfrm>
                <a:off x="3351" y="1167"/>
                <a:ext cx="10" cy="8"/>
              </a:xfrm>
              <a:custGeom>
                <a:avLst/>
                <a:gdLst>
                  <a:gd name="T0" fmla="*/ 0 w 29"/>
                  <a:gd name="T1" fmla="*/ 0 h 26"/>
                  <a:gd name="T2" fmla="*/ 0 w 29"/>
                  <a:gd name="T3" fmla="*/ 0 h 26"/>
                  <a:gd name="T4" fmla="*/ 0 w 29"/>
                  <a:gd name="T5" fmla="*/ 0 h 26"/>
                  <a:gd name="T6" fmla="*/ 0 w 29"/>
                  <a:gd name="T7" fmla="*/ 0 h 26"/>
                  <a:gd name="T8" fmla="*/ 0 w 29"/>
                  <a:gd name="T9" fmla="*/ 0 h 26"/>
                  <a:gd name="T10" fmla="*/ 0 w 29"/>
                  <a:gd name="T11" fmla="*/ 0 h 26"/>
                  <a:gd name="T12" fmla="*/ 0 w 29"/>
                  <a:gd name="T13" fmla="*/ 0 h 26"/>
                  <a:gd name="T14" fmla="*/ 0 w 29"/>
                  <a:gd name="T15" fmla="*/ 0 h 26"/>
                  <a:gd name="T16" fmla="*/ 0 w 29"/>
                  <a:gd name="T17" fmla="*/ 0 h 26"/>
                  <a:gd name="T18" fmla="*/ 0 w 29"/>
                  <a:gd name="T19" fmla="*/ 0 h 26"/>
                  <a:gd name="T20" fmla="*/ 0 w 29"/>
                  <a:gd name="T21" fmla="*/ 0 h 26"/>
                  <a:gd name="T22" fmla="*/ 0 w 29"/>
                  <a:gd name="T23" fmla="*/ 0 h 26"/>
                  <a:gd name="T24" fmla="*/ 0 w 29"/>
                  <a:gd name="T25" fmla="*/ 0 h 26"/>
                  <a:gd name="T26" fmla="*/ 0 w 29"/>
                  <a:gd name="T27" fmla="*/ 0 h 26"/>
                  <a:gd name="T28" fmla="*/ 0 w 29"/>
                  <a:gd name="T29" fmla="*/ 0 h 26"/>
                  <a:gd name="T30" fmla="*/ 0 w 29"/>
                  <a:gd name="T31" fmla="*/ 0 h 26"/>
                  <a:gd name="T32" fmla="*/ 0 w 29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6"/>
                  <a:gd name="T53" fmla="*/ 29 w 29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6">
                    <a:moveTo>
                      <a:pt x="6" y="24"/>
                    </a:moveTo>
                    <a:lnTo>
                      <a:pt x="11" y="26"/>
                    </a:lnTo>
                    <a:lnTo>
                      <a:pt x="17" y="26"/>
                    </a:lnTo>
                    <a:lnTo>
                      <a:pt x="22" y="25"/>
                    </a:lnTo>
                    <a:lnTo>
                      <a:pt x="27" y="21"/>
                    </a:lnTo>
                    <a:lnTo>
                      <a:pt x="29" y="17"/>
                    </a:lnTo>
                    <a:lnTo>
                      <a:pt x="29" y="11"/>
                    </a:lnTo>
                    <a:lnTo>
                      <a:pt x="27" y="7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47" name="Freeform 22"/>
              <p:cNvSpPr>
                <a:spLocks/>
              </p:cNvSpPr>
              <p:nvPr/>
            </p:nvSpPr>
            <p:spPr bwMode="auto">
              <a:xfrm>
                <a:off x="3085" y="1424"/>
                <a:ext cx="86" cy="58"/>
              </a:xfrm>
              <a:custGeom>
                <a:avLst/>
                <a:gdLst>
                  <a:gd name="T0" fmla="*/ 0 w 258"/>
                  <a:gd name="T1" fmla="*/ 0 h 174"/>
                  <a:gd name="T2" fmla="*/ 0 w 258"/>
                  <a:gd name="T3" fmla="*/ 0 h 174"/>
                  <a:gd name="T4" fmla="*/ 0 w 258"/>
                  <a:gd name="T5" fmla="*/ 0 h 174"/>
                  <a:gd name="T6" fmla="*/ 0 w 258"/>
                  <a:gd name="T7" fmla="*/ 0 h 174"/>
                  <a:gd name="T8" fmla="*/ 0 w 258"/>
                  <a:gd name="T9" fmla="*/ 0 h 174"/>
                  <a:gd name="T10" fmla="*/ 0 w 258"/>
                  <a:gd name="T11" fmla="*/ 0 h 174"/>
                  <a:gd name="T12" fmla="*/ 0 w 258"/>
                  <a:gd name="T13" fmla="*/ 0 h 174"/>
                  <a:gd name="T14" fmla="*/ 0 w 258"/>
                  <a:gd name="T15" fmla="*/ 0 h 174"/>
                  <a:gd name="T16" fmla="*/ 0 w 258"/>
                  <a:gd name="T17" fmla="*/ 0 h 174"/>
                  <a:gd name="T18" fmla="*/ 0 w 258"/>
                  <a:gd name="T19" fmla="*/ 0 h 174"/>
                  <a:gd name="T20" fmla="*/ 0 w 258"/>
                  <a:gd name="T21" fmla="*/ 0 h 174"/>
                  <a:gd name="T22" fmla="*/ 0 w 258"/>
                  <a:gd name="T23" fmla="*/ 0 h 174"/>
                  <a:gd name="T24" fmla="*/ 0 w 258"/>
                  <a:gd name="T25" fmla="*/ 0 h 174"/>
                  <a:gd name="T26" fmla="*/ 0 w 258"/>
                  <a:gd name="T27" fmla="*/ 0 h 174"/>
                  <a:gd name="T28" fmla="*/ 0 w 258"/>
                  <a:gd name="T29" fmla="*/ 0 h 174"/>
                  <a:gd name="T30" fmla="*/ 0 w 258"/>
                  <a:gd name="T31" fmla="*/ 0 h 174"/>
                  <a:gd name="T32" fmla="*/ 0 w 258"/>
                  <a:gd name="T33" fmla="*/ 0 h 174"/>
                  <a:gd name="T34" fmla="*/ 0 w 258"/>
                  <a:gd name="T35" fmla="*/ 0 h 174"/>
                  <a:gd name="T36" fmla="*/ 0 w 258"/>
                  <a:gd name="T37" fmla="*/ 0 h 174"/>
                  <a:gd name="T38" fmla="*/ 0 w 258"/>
                  <a:gd name="T39" fmla="*/ 0 h 174"/>
                  <a:gd name="T40" fmla="*/ 0 w 258"/>
                  <a:gd name="T41" fmla="*/ 0 h 174"/>
                  <a:gd name="T42" fmla="*/ 0 w 258"/>
                  <a:gd name="T43" fmla="*/ 0 h 174"/>
                  <a:gd name="T44" fmla="*/ 0 w 258"/>
                  <a:gd name="T45" fmla="*/ 0 h 174"/>
                  <a:gd name="T46" fmla="*/ 0 w 258"/>
                  <a:gd name="T47" fmla="*/ 0 h 174"/>
                  <a:gd name="T48" fmla="*/ 0 w 258"/>
                  <a:gd name="T49" fmla="*/ 0 h 174"/>
                  <a:gd name="T50" fmla="*/ 0 w 258"/>
                  <a:gd name="T51" fmla="*/ 0 h 174"/>
                  <a:gd name="T52" fmla="*/ 0 w 258"/>
                  <a:gd name="T53" fmla="*/ 0 h 174"/>
                  <a:gd name="T54" fmla="*/ 0 w 258"/>
                  <a:gd name="T55" fmla="*/ 0 h 174"/>
                  <a:gd name="T56" fmla="*/ 0 w 258"/>
                  <a:gd name="T57" fmla="*/ 0 h 174"/>
                  <a:gd name="T58" fmla="*/ 0 w 258"/>
                  <a:gd name="T59" fmla="*/ 0 h 174"/>
                  <a:gd name="T60" fmla="*/ 0 w 258"/>
                  <a:gd name="T61" fmla="*/ 0 h 174"/>
                  <a:gd name="T62" fmla="*/ 0 w 258"/>
                  <a:gd name="T63" fmla="*/ 0 h 174"/>
                  <a:gd name="T64" fmla="*/ 0 w 258"/>
                  <a:gd name="T65" fmla="*/ 0 h 174"/>
                  <a:gd name="T66" fmla="*/ 0 w 258"/>
                  <a:gd name="T67" fmla="*/ 0 h 174"/>
                  <a:gd name="T68" fmla="*/ 0 w 258"/>
                  <a:gd name="T69" fmla="*/ 0 h 174"/>
                  <a:gd name="T70" fmla="*/ 0 w 258"/>
                  <a:gd name="T71" fmla="*/ 0 h 174"/>
                  <a:gd name="T72" fmla="*/ 0 w 258"/>
                  <a:gd name="T73" fmla="*/ 0 h 174"/>
                  <a:gd name="T74" fmla="*/ 0 w 258"/>
                  <a:gd name="T75" fmla="*/ 0 h 174"/>
                  <a:gd name="T76" fmla="*/ 0 w 258"/>
                  <a:gd name="T77" fmla="*/ 0 h 174"/>
                  <a:gd name="T78" fmla="*/ 0 w 258"/>
                  <a:gd name="T79" fmla="*/ 0 h 174"/>
                  <a:gd name="T80" fmla="*/ 0 w 258"/>
                  <a:gd name="T81" fmla="*/ 0 h 174"/>
                  <a:gd name="T82" fmla="*/ 0 w 258"/>
                  <a:gd name="T83" fmla="*/ 0 h 174"/>
                  <a:gd name="T84" fmla="*/ 0 w 258"/>
                  <a:gd name="T85" fmla="*/ 0 h 174"/>
                  <a:gd name="T86" fmla="*/ 0 w 258"/>
                  <a:gd name="T87" fmla="*/ 0 h 174"/>
                  <a:gd name="T88" fmla="*/ 0 w 258"/>
                  <a:gd name="T89" fmla="*/ 0 h 174"/>
                  <a:gd name="T90" fmla="*/ 0 w 258"/>
                  <a:gd name="T91" fmla="*/ 0 h 174"/>
                  <a:gd name="T92" fmla="*/ 0 w 258"/>
                  <a:gd name="T93" fmla="*/ 0 h 174"/>
                  <a:gd name="T94" fmla="*/ 0 w 258"/>
                  <a:gd name="T95" fmla="*/ 0 h 174"/>
                  <a:gd name="T96" fmla="*/ 0 w 258"/>
                  <a:gd name="T97" fmla="*/ 0 h 1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8"/>
                  <a:gd name="T148" fmla="*/ 0 h 174"/>
                  <a:gd name="T149" fmla="*/ 258 w 258"/>
                  <a:gd name="T150" fmla="*/ 174 h 1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8" h="174">
                    <a:moveTo>
                      <a:pt x="257" y="107"/>
                    </a:moveTo>
                    <a:lnTo>
                      <a:pt x="258" y="102"/>
                    </a:lnTo>
                    <a:lnTo>
                      <a:pt x="258" y="93"/>
                    </a:lnTo>
                    <a:lnTo>
                      <a:pt x="255" y="82"/>
                    </a:lnTo>
                    <a:lnTo>
                      <a:pt x="251" y="70"/>
                    </a:lnTo>
                    <a:lnTo>
                      <a:pt x="245" y="56"/>
                    </a:lnTo>
                    <a:lnTo>
                      <a:pt x="238" y="41"/>
                    </a:lnTo>
                    <a:lnTo>
                      <a:pt x="230" y="27"/>
                    </a:lnTo>
                    <a:lnTo>
                      <a:pt x="218" y="15"/>
                    </a:lnTo>
                    <a:lnTo>
                      <a:pt x="208" y="8"/>
                    </a:lnTo>
                    <a:lnTo>
                      <a:pt x="201" y="1"/>
                    </a:lnTo>
                    <a:lnTo>
                      <a:pt x="196" y="0"/>
                    </a:lnTo>
                    <a:lnTo>
                      <a:pt x="189" y="3"/>
                    </a:lnTo>
                    <a:lnTo>
                      <a:pt x="184" y="9"/>
                    </a:lnTo>
                    <a:lnTo>
                      <a:pt x="178" y="15"/>
                    </a:lnTo>
                    <a:lnTo>
                      <a:pt x="168" y="23"/>
                    </a:lnTo>
                    <a:lnTo>
                      <a:pt x="155" y="32"/>
                    </a:lnTo>
                    <a:lnTo>
                      <a:pt x="145" y="37"/>
                    </a:lnTo>
                    <a:lnTo>
                      <a:pt x="134" y="45"/>
                    </a:lnTo>
                    <a:lnTo>
                      <a:pt x="120" y="53"/>
                    </a:lnTo>
                    <a:lnTo>
                      <a:pt x="105" y="62"/>
                    </a:lnTo>
                    <a:lnTo>
                      <a:pt x="91" y="73"/>
                    </a:lnTo>
                    <a:lnTo>
                      <a:pt x="76" y="84"/>
                    </a:lnTo>
                    <a:lnTo>
                      <a:pt x="63" y="95"/>
                    </a:lnTo>
                    <a:lnTo>
                      <a:pt x="52" y="106"/>
                    </a:lnTo>
                    <a:lnTo>
                      <a:pt x="42" y="117"/>
                    </a:lnTo>
                    <a:lnTo>
                      <a:pt x="31" y="127"/>
                    </a:lnTo>
                    <a:lnTo>
                      <a:pt x="21" y="137"/>
                    </a:lnTo>
                    <a:lnTo>
                      <a:pt x="13" y="147"/>
                    </a:lnTo>
                    <a:lnTo>
                      <a:pt x="6" y="155"/>
                    </a:lnTo>
                    <a:lnTo>
                      <a:pt x="1" y="163"/>
                    </a:lnTo>
                    <a:lnTo>
                      <a:pt x="0" y="169"/>
                    </a:lnTo>
                    <a:lnTo>
                      <a:pt x="1" y="173"/>
                    </a:lnTo>
                    <a:lnTo>
                      <a:pt x="7" y="174"/>
                    </a:lnTo>
                    <a:lnTo>
                      <a:pt x="18" y="172"/>
                    </a:lnTo>
                    <a:lnTo>
                      <a:pt x="31" y="168"/>
                    </a:lnTo>
                    <a:lnTo>
                      <a:pt x="47" y="162"/>
                    </a:lnTo>
                    <a:lnTo>
                      <a:pt x="63" y="157"/>
                    </a:lnTo>
                    <a:lnTo>
                      <a:pt x="77" y="150"/>
                    </a:lnTo>
                    <a:lnTo>
                      <a:pt x="91" y="146"/>
                    </a:lnTo>
                    <a:lnTo>
                      <a:pt x="99" y="142"/>
                    </a:lnTo>
                    <a:lnTo>
                      <a:pt x="118" y="139"/>
                    </a:lnTo>
                    <a:lnTo>
                      <a:pt x="141" y="137"/>
                    </a:lnTo>
                    <a:lnTo>
                      <a:pt x="167" y="134"/>
                    </a:lnTo>
                    <a:lnTo>
                      <a:pt x="191" y="129"/>
                    </a:lnTo>
                    <a:lnTo>
                      <a:pt x="214" y="125"/>
                    </a:lnTo>
                    <a:lnTo>
                      <a:pt x="235" y="120"/>
                    </a:lnTo>
                    <a:lnTo>
                      <a:pt x="249" y="114"/>
                    </a:lnTo>
                    <a:lnTo>
                      <a:pt x="257" y="10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48" name="Freeform 23"/>
              <p:cNvSpPr>
                <a:spLocks/>
              </p:cNvSpPr>
              <p:nvPr/>
            </p:nvSpPr>
            <p:spPr bwMode="auto">
              <a:xfrm>
                <a:off x="3155" y="1450"/>
                <a:ext cx="10" cy="9"/>
              </a:xfrm>
              <a:custGeom>
                <a:avLst/>
                <a:gdLst>
                  <a:gd name="T0" fmla="*/ 0 w 29"/>
                  <a:gd name="T1" fmla="*/ 0 h 27"/>
                  <a:gd name="T2" fmla="*/ 0 w 29"/>
                  <a:gd name="T3" fmla="*/ 0 h 27"/>
                  <a:gd name="T4" fmla="*/ 0 w 29"/>
                  <a:gd name="T5" fmla="*/ 0 h 27"/>
                  <a:gd name="T6" fmla="*/ 0 w 29"/>
                  <a:gd name="T7" fmla="*/ 0 h 27"/>
                  <a:gd name="T8" fmla="*/ 0 w 29"/>
                  <a:gd name="T9" fmla="*/ 0 h 27"/>
                  <a:gd name="T10" fmla="*/ 0 w 29"/>
                  <a:gd name="T11" fmla="*/ 0 h 27"/>
                  <a:gd name="T12" fmla="*/ 0 w 29"/>
                  <a:gd name="T13" fmla="*/ 0 h 27"/>
                  <a:gd name="T14" fmla="*/ 0 w 29"/>
                  <a:gd name="T15" fmla="*/ 0 h 27"/>
                  <a:gd name="T16" fmla="*/ 0 w 29"/>
                  <a:gd name="T17" fmla="*/ 0 h 27"/>
                  <a:gd name="T18" fmla="*/ 0 w 29"/>
                  <a:gd name="T19" fmla="*/ 0 h 27"/>
                  <a:gd name="T20" fmla="*/ 0 w 29"/>
                  <a:gd name="T21" fmla="*/ 0 h 27"/>
                  <a:gd name="T22" fmla="*/ 0 w 29"/>
                  <a:gd name="T23" fmla="*/ 0 h 27"/>
                  <a:gd name="T24" fmla="*/ 0 w 29"/>
                  <a:gd name="T25" fmla="*/ 0 h 27"/>
                  <a:gd name="T26" fmla="*/ 0 w 29"/>
                  <a:gd name="T27" fmla="*/ 0 h 27"/>
                  <a:gd name="T28" fmla="*/ 0 w 29"/>
                  <a:gd name="T29" fmla="*/ 0 h 27"/>
                  <a:gd name="T30" fmla="*/ 0 w 29"/>
                  <a:gd name="T31" fmla="*/ 0 h 27"/>
                  <a:gd name="T32" fmla="*/ 0 w 29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7"/>
                  <a:gd name="T53" fmla="*/ 29 w 29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7">
                    <a:moveTo>
                      <a:pt x="1" y="8"/>
                    </a:moveTo>
                    <a:lnTo>
                      <a:pt x="0" y="13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14" y="27"/>
                    </a:lnTo>
                    <a:lnTo>
                      <a:pt x="20" y="26"/>
                    </a:lnTo>
                    <a:lnTo>
                      <a:pt x="25" y="24"/>
                    </a:lnTo>
                    <a:lnTo>
                      <a:pt x="27" y="20"/>
                    </a:lnTo>
                    <a:lnTo>
                      <a:pt x="29" y="14"/>
                    </a:lnTo>
                    <a:lnTo>
                      <a:pt x="29" y="9"/>
                    </a:lnTo>
                    <a:lnTo>
                      <a:pt x="25" y="4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49" name="Freeform 24"/>
              <p:cNvSpPr>
                <a:spLocks/>
              </p:cNvSpPr>
              <p:nvPr/>
            </p:nvSpPr>
            <p:spPr bwMode="auto">
              <a:xfrm>
                <a:off x="3081" y="1423"/>
                <a:ext cx="86" cy="60"/>
              </a:xfrm>
              <a:custGeom>
                <a:avLst/>
                <a:gdLst>
                  <a:gd name="T0" fmla="*/ 0 w 254"/>
                  <a:gd name="T1" fmla="*/ 0 h 181"/>
                  <a:gd name="T2" fmla="*/ 0 w 254"/>
                  <a:gd name="T3" fmla="*/ 0 h 181"/>
                  <a:gd name="T4" fmla="*/ 0 w 254"/>
                  <a:gd name="T5" fmla="*/ 0 h 181"/>
                  <a:gd name="T6" fmla="*/ 0 w 254"/>
                  <a:gd name="T7" fmla="*/ 0 h 181"/>
                  <a:gd name="T8" fmla="*/ 0 w 254"/>
                  <a:gd name="T9" fmla="*/ 0 h 181"/>
                  <a:gd name="T10" fmla="*/ 0 w 254"/>
                  <a:gd name="T11" fmla="*/ 0 h 181"/>
                  <a:gd name="T12" fmla="*/ 0 w 254"/>
                  <a:gd name="T13" fmla="*/ 0 h 181"/>
                  <a:gd name="T14" fmla="*/ 0 w 254"/>
                  <a:gd name="T15" fmla="*/ 0 h 181"/>
                  <a:gd name="T16" fmla="*/ 0 w 254"/>
                  <a:gd name="T17" fmla="*/ 0 h 181"/>
                  <a:gd name="T18" fmla="*/ 0 w 254"/>
                  <a:gd name="T19" fmla="*/ 0 h 181"/>
                  <a:gd name="T20" fmla="*/ 0 w 254"/>
                  <a:gd name="T21" fmla="*/ 0 h 181"/>
                  <a:gd name="T22" fmla="*/ 0 w 254"/>
                  <a:gd name="T23" fmla="*/ 0 h 181"/>
                  <a:gd name="T24" fmla="*/ 0 w 254"/>
                  <a:gd name="T25" fmla="*/ 0 h 181"/>
                  <a:gd name="T26" fmla="*/ 0 w 254"/>
                  <a:gd name="T27" fmla="*/ 0 h 181"/>
                  <a:gd name="T28" fmla="*/ 0 w 254"/>
                  <a:gd name="T29" fmla="*/ 0 h 181"/>
                  <a:gd name="T30" fmla="*/ 0 w 254"/>
                  <a:gd name="T31" fmla="*/ 0 h 181"/>
                  <a:gd name="T32" fmla="*/ 0 w 254"/>
                  <a:gd name="T33" fmla="*/ 0 h 181"/>
                  <a:gd name="T34" fmla="*/ 0 w 254"/>
                  <a:gd name="T35" fmla="*/ 0 h 181"/>
                  <a:gd name="T36" fmla="*/ 0 w 254"/>
                  <a:gd name="T37" fmla="*/ 0 h 181"/>
                  <a:gd name="T38" fmla="*/ 0 w 254"/>
                  <a:gd name="T39" fmla="*/ 0 h 181"/>
                  <a:gd name="T40" fmla="*/ 0 w 254"/>
                  <a:gd name="T41" fmla="*/ 0 h 181"/>
                  <a:gd name="T42" fmla="*/ 0 w 254"/>
                  <a:gd name="T43" fmla="*/ 0 h 181"/>
                  <a:gd name="T44" fmla="*/ 0 w 254"/>
                  <a:gd name="T45" fmla="*/ 0 h 181"/>
                  <a:gd name="T46" fmla="*/ 0 w 254"/>
                  <a:gd name="T47" fmla="*/ 0 h 181"/>
                  <a:gd name="T48" fmla="*/ 0 w 254"/>
                  <a:gd name="T49" fmla="*/ 0 h 181"/>
                  <a:gd name="T50" fmla="*/ 0 w 254"/>
                  <a:gd name="T51" fmla="*/ 0 h 181"/>
                  <a:gd name="T52" fmla="*/ 0 w 254"/>
                  <a:gd name="T53" fmla="*/ 0 h 181"/>
                  <a:gd name="T54" fmla="*/ 0 w 254"/>
                  <a:gd name="T55" fmla="*/ 0 h 181"/>
                  <a:gd name="T56" fmla="*/ 0 w 254"/>
                  <a:gd name="T57" fmla="*/ 0 h 181"/>
                  <a:gd name="T58" fmla="*/ 0 w 254"/>
                  <a:gd name="T59" fmla="*/ 0 h 181"/>
                  <a:gd name="T60" fmla="*/ 0 w 254"/>
                  <a:gd name="T61" fmla="*/ 0 h 181"/>
                  <a:gd name="T62" fmla="*/ 0 w 254"/>
                  <a:gd name="T63" fmla="*/ 0 h 181"/>
                  <a:gd name="T64" fmla="*/ 0 w 254"/>
                  <a:gd name="T65" fmla="*/ 0 h 181"/>
                  <a:gd name="T66" fmla="*/ 0 w 254"/>
                  <a:gd name="T67" fmla="*/ 0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4"/>
                  <a:gd name="T103" fmla="*/ 0 h 181"/>
                  <a:gd name="T104" fmla="*/ 254 w 254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4" h="181">
                    <a:moveTo>
                      <a:pt x="254" y="49"/>
                    </a:moveTo>
                    <a:lnTo>
                      <a:pt x="252" y="43"/>
                    </a:lnTo>
                    <a:lnTo>
                      <a:pt x="248" y="36"/>
                    </a:lnTo>
                    <a:lnTo>
                      <a:pt x="243" y="29"/>
                    </a:lnTo>
                    <a:lnTo>
                      <a:pt x="239" y="22"/>
                    </a:lnTo>
                    <a:lnTo>
                      <a:pt x="231" y="15"/>
                    </a:lnTo>
                    <a:lnTo>
                      <a:pt x="225" y="9"/>
                    </a:lnTo>
                    <a:lnTo>
                      <a:pt x="218" y="5"/>
                    </a:lnTo>
                    <a:lnTo>
                      <a:pt x="211" y="2"/>
                    </a:lnTo>
                    <a:lnTo>
                      <a:pt x="200" y="0"/>
                    </a:lnTo>
                    <a:lnTo>
                      <a:pt x="194" y="0"/>
                    </a:lnTo>
                    <a:lnTo>
                      <a:pt x="191" y="2"/>
                    </a:lnTo>
                    <a:lnTo>
                      <a:pt x="188" y="5"/>
                    </a:lnTo>
                    <a:lnTo>
                      <a:pt x="184" y="8"/>
                    </a:lnTo>
                    <a:lnTo>
                      <a:pt x="178" y="13"/>
                    </a:lnTo>
                    <a:lnTo>
                      <a:pt x="171" y="18"/>
                    </a:lnTo>
                    <a:lnTo>
                      <a:pt x="162" y="24"/>
                    </a:lnTo>
                    <a:lnTo>
                      <a:pt x="155" y="29"/>
                    </a:lnTo>
                    <a:lnTo>
                      <a:pt x="149" y="35"/>
                    </a:lnTo>
                    <a:lnTo>
                      <a:pt x="144" y="39"/>
                    </a:lnTo>
                    <a:lnTo>
                      <a:pt x="142" y="42"/>
                    </a:lnTo>
                    <a:lnTo>
                      <a:pt x="138" y="47"/>
                    </a:lnTo>
                    <a:lnTo>
                      <a:pt x="128" y="53"/>
                    </a:lnTo>
                    <a:lnTo>
                      <a:pt x="114" y="63"/>
                    </a:lnTo>
                    <a:lnTo>
                      <a:pt x="98" y="73"/>
                    </a:lnTo>
                    <a:lnTo>
                      <a:pt x="80" y="85"/>
                    </a:lnTo>
                    <a:lnTo>
                      <a:pt x="64" y="96"/>
                    </a:lnTo>
                    <a:lnTo>
                      <a:pt x="48" y="107"/>
                    </a:lnTo>
                    <a:lnTo>
                      <a:pt x="37" y="117"/>
                    </a:lnTo>
                    <a:lnTo>
                      <a:pt x="29" y="126"/>
                    </a:lnTo>
                    <a:lnTo>
                      <a:pt x="20" y="135"/>
                    </a:lnTo>
                    <a:lnTo>
                      <a:pt x="13" y="144"/>
                    </a:lnTo>
                    <a:lnTo>
                      <a:pt x="7" y="153"/>
                    </a:lnTo>
                    <a:lnTo>
                      <a:pt x="2" y="161"/>
                    </a:lnTo>
                    <a:lnTo>
                      <a:pt x="0" y="167"/>
                    </a:lnTo>
                    <a:lnTo>
                      <a:pt x="1" y="173"/>
                    </a:lnTo>
                    <a:lnTo>
                      <a:pt x="3" y="176"/>
                    </a:lnTo>
                    <a:lnTo>
                      <a:pt x="12" y="180"/>
                    </a:lnTo>
                    <a:lnTo>
                      <a:pt x="19" y="181"/>
                    </a:lnTo>
                    <a:lnTo>
                      <a:pt x="26" y="181"/>
                    </a:lnTo>
                    <a:lnTo>
                      <a:pt x="34" y="179"/>
                    </a:lnTo>
                    <a:lnTo>
                      <a:pt x="40" y="177"/>
                    </a:lnTo>
                    <a:lnTo>
                      <a:pt x="48" y="174"/>
                    </a:lnTo>
                    <a:lnTo>
                      <a:pt x="60" y="169"/>
                    </a:lnTo>
                    <a:lnTo>
                      <a:pt x="72" y="165"/>
                    </a:lnTo>
                    <a:lnTo>
                      <a:pt x="86" y="161"/>
                    </a:lnTo>
                    <a:lnTo>
                      <a:pt x="97" y="156"/>
                    </a:lnTo>
                    <a:lnTo>
                      <a:pt x="106" y="154"/>
                    </a:lnTo>
                    <a:lnTo>
                      <a:pt x="112" y="152"/>
                    </a:lnTo>
                    <a:lnTo>
                      <a:pt x="117" y="151"/>
                    </a:lnTo>
                    <a:lnTo>
                      <a:pt x="123" y="150"/>
                    </a:lnTo>
                    <a:lnTo>
                      <a:pt x="129" y="149"/>
                    </a:lnTo>
                    <a:lnTo>
                      <a:pt x="137" y="147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4" y="144"/>
                    </a:lnTo>
                    <a:lnTo>
                      <a:pt x="157" y="143"/>
                    </a:lnTo>
                    <a:lnTo>
                      <a:pt x="159" y="136"/>
                    </a:lnTo>
                    <a:lnTo>
                      <a:pt x="156" y="130"/>
                    </a:lnTo>
                    <a:lnTo>
                      <a:pt x="151" y="126"/>
                    </a:lnTo>
                    <a:lnTo>
                      <a:pt x="143" y="122"/>
                    </a:lnTo>
                    <a:lnTo>
                      <a:pt x="151" y="108"/>
                    </a:lnTo>
                    <a:lnTo>
                      <a:pt x="163" y="94"/>
                    </a:lnTo>
                    <a:lnTo>
                      <a:pt x="178" y="81"/>
                    </a:lnTo>
                    <a:lnTo>
                      <a:pt x="194" y="70"/>
                    </a:lnTo>
                    <a:lnTo>
                      <a:pt x="211" y="60"/>
                    </a:lnTo>
                    <a:lnTo>
                      <a:pt x="226" y="53"/>
                    </a:lnTo>
                    <a:lnTo>
                      <a:pt x="241" y="50"/>
                    </a:lnTo>
                    <a:lnTo>
                      <a:pt x="25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50" name="Freeform 25"/>
              <p:cNvSpPr>
                <a:spLocks/>
              </p:cNvSpPr>
              <p:nvPr/>
            </p:nvSpPr>
            <p:spPr bwMode="auto">
              <a:xfrm>
                <a:off x="3097" y="1470"/>
                <a:ext cx="8" cy="9"/>
              </a:xfrm>
              <a:custGeom>
                <a:avLst/>
                <a:gdLst>
                  <a:gd name="T0" fmla="*/ 0 w 25"/>
                  <a:gd name="T1" fmla="*/ 0 h 29"/>
                  <a:gd name="T2" fmla="*/ 0 w 25"/>
                  <a:gd name="T3" fmla="*/ 0 h 29"/>
                  <a:gd name="T4" fmla="*/ 0 w 25"/>
                  <a:gd name="T5" fmla="*/ 0 h 29"/>
                  <a:gd name="T6" fmla="*/ 0 w 25"/>
                  <a:gd name="T7" fmla="*/ 0 h 29"/>
                  <a:gd name="T8" fmla="*/ 0 w 25"/>
                  <a:gd name="T9" fmla="*/ 0 h 29"/>
                  <a:gd name="T10" fmla="*/ 0 w 25"/>
                  <a:gd name="T11" fmla="*/ 0 h 29"/>
                  <a:gd name="T12" fmla="*/ 0 w 25"/>
                  <a:gd name="T13" fmla="*/ 0 h 29"/>
                  <a:gd name="T14" fmla="*/ 0 w 25"/>
                  <a:gd name="T15" fmla="*/ 0 h 29"/>
                  <a:gd name="T16" fmla="*/ 0 w 25"/>
                  <a:gd name="T17" fmla="*/ 0 h 29"/>
                  <a:gd name="T18" fmla="*/ 0 w 25"/>
                  <a:gd name="T19" fmla="*/ 0 h 29"/>
                  <a:gd name="T20" fmla="*/ 0 w 25"/>
                  <a:gd name="T21" fmla="*/ 0 h 29"/>
                  <a:gd name="T22" fmla="*/ 0 w 25"/>
                  <a:gd name="T23" fmla="*/ 0 h 29"/>
                  <a:gd name="T24" fmla="*/ 0 w 25"/>
                  <a:gd name="T25" fmla="*/ 0 h 29"/>
                  <a:gd name="T26" fmla="*/ 0 w 25"/>
                  <a:gd name="T27" fmla="*/ 0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"/>
                  <a:gd name="T43" fmla="*/ 0 h 29"/>
                  <a:gd name="T44" fmla="*/ 25 w 25"/>
                  <a:gd name="T45" fmla="*/ 29 h 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" h="29">
                    <a:moveTo>
                      <a:pt x="25" y="24"/>
                    </a:moveTo>
                    <a:lnTo>
                      <a:pt x="21" y="20"/>
                    </a:lnTo>
                    <a:lnTo>
                      <a:pt x="17" y="13"/>
                    </a:lnTo>
                    <a:lnTo>
                      <a:pt x="15" y="6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14"/>
                    </a:lnTo>
                    <a:lnTo>
                      <a:pt x="4" y="21"/>
                    </a:lnTo>
                    <a:lnTo>
                      <a:pt x="6" y="25"/>
                    </a:lnTo>
                    <a:lnTo>
                      <a:pt x="10" y="29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51" name="Freeform 26"/>
              <p:cNvSpPr>
                <a:spLocks/>
              </p:cNvSpPr>
              <p:nvPr/>
            </p:nvSpPr>
            <p:spPr bwMode="auto">
              <a:xfrm>
                <a:off x="3107" y="1466"/>
                <a:ext cx="8" cy="10"/>
              </a:xfrm>
              <a:custGeom>
                <a:avLst/>
                <a:gdLst>
                  <a:gd name="T0" fmla="*/ 0 w 25"/>
                  <a:gd name="T1" fmla="*/ 0 h 31"/>
                  <a:gd name="T2" fmla="*/ 0 w 25"/>
                  <a:gd name="T3" fmla="*/ 0 h 31"/>
                  <a:gd name="T4" fmla="*/ 0 w 25"/>
                  <a:gd name="T5" fmla="*/ 0 h 31"/>
                  <a:gd name="T6" fmla="*/ 0 w 25"/>
                  <a:gd name="T7" fmla="*/ 0 h 31"/>
                  <a:gd name="T8" fmla="*/ 0 w 25"/>
                  <a:gd name="T9" fmla="*/ 0 h 31"/>
                  <a:gd name="T10" fmla="*/ 0 w 25"/>
                  <a:gd name="T11" fmla="*/ 0 h 31"/>
                  <a:gd name="T12" fmla="*/ 0 w 25"/>
                  <a:gd name="T13" fmla="*/ 0 h 31"/>
                  <a:gd name="T14" fmla="*/ 0 w 25"/>
                  <a:gd name="T15" fmla="*/ 0 h 31"/>
                  <a:gd name="T16" fmla="*/ 0 w 25"/>
                  <a:gd name="T17" fmla="*/ 0 h 31"/>
                  <a:gd name="T18" fmla="*/ 0 w 25"/>
                  <a:gd name="T19" fmla="*/ 0 h 31"/>
                  <a:gd name="T20" fmla="*/ 0 w 25"/>
                  <a:gd name="T21" fmla="*/ 0 h 31"/>
                  <a:gd name="T22" fmla="*/ 0 w 25"/>
                  <a:gd name="T23" fmla="*/ 0 h 31"/>
                  <a:gd name="T24" fmla="*/ 0 w 25"/>
                  <a:gd name="T25" fmla="*/ 0 h 31"/>
                  <a:gd name="T26" fmla="*/ 0 w 25"/>
                  <a:gd name="T27" fmla="*/ 0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"/>
                  <a:gd name="T43" fmla="*/ 0 h 31"/>
                  <a:gd name="T44" fmla="*/ 25 w 25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" h="31">
                    <a:moveTo>
                      <a:pt x="25" y="25"/>
                    </a:moveTo>
                    <a:lnTo>
                      <a:pt x="20" y="21"/>
                    </a:lnTo>
                    <a:lnTo>
                      <a:pt x="17" y="14"/>
                    </a:lnTo>
                    <a:lnTo>
                      <a:pt x="14" y="6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15"/>
                    </a:lnTo>
                    <a:lnTo>
                      <a:pt x="3" y="22"/>
                    </a:lnTo>
                    <a:lnTo>
                      <a:pt x="6" y="26"/>
                    </a:lnTo>
                    <a:lnTo>
                      <a:pt x="9" y="31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52" name="Freeform 27"/>
              <p:cNvSpPr>
                <a:spLocks/>
              </p:cNvSpPr>
              <p:nvPr/>
            </p:nvSpPr>
            <p:spPr bwMode="auto">
              <a:xfrm>
                <a:off x="3116" y="1463"/>
                <a:ext cx="7" cy="10"/>
              </a:xfrm>
              <a:custGeom>
                <a:avLst/>
                <a:gdLst>
                  <a:gd name="T0" fmla="*/ 0 w 22"/>
                  <a:gd name="T1" fmla="*/ 0 h 30"/>
                  <a:gd name="T2" fmla="*/ 0 w 22"/>
                  <a:gd name="T3" fmla="*/ 0 h 30"/>
                  <a:gd name="T4" fmla="*/ 0 w 22"/>
                  <a:gd name="T5" fmla="*/ 0 h 30"/>
                  <a:gd name="T6" fmla="*/ 0 w 22"/>
                  <a:gd name="T7" fmla="*/ 0 h 30"/>
                  <a:gd name="T8" fmla="*/ 0 w 22"/>
                  <a:gd name="T9" fmla="*/ 0 h 30"/>
                  <a:gd name="T10" fmla="*/ 0 w 22"/>
                  <a:gd name="T11" fmla="*/ 0 h 30"/>
                  <a:gd name="T12" fmla="*/ 0 w 22"/>
                  <a:gd name="T13" fmla="*/ 0 h 30"/>
                  <a:gd name="T14" fmla="*/ 0 w 22"/>
                  <a:gd name="T15" fmla="*/ 0 h 30"/>
                  <a:gd name="T16" fmla="*/ 0 w 22"/>
                  <a:gd name="T17" fmla="*/ 0 h 30"/>
                  <a:gd name="T18" fmla="*/ 0 w 22"/>
                  <a:gd name="T19" fmla="*/ 0 h 30"/>
                  <a:gd name="T20" fmla="*/ 0 w 22"/>
                  <a:gd name="T21" fmla="*/ 0 h 30"/>
                  <a:gd name="T22" fmla="*/ 0 w 22"/>
                  <a:gd name="T23" fmla="*/ 0 h 30"/>
                  <a:gd name="T24" fmla="*/ 0 w 22"/>
                  <a:gd name="T25" fmla="*/ 0 h 30"/>
                  <a:gd name="T26" fmla="*/ 0 w 22"/>
                  <a:gd name="T27" fmla="*/ 0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"/>
                  <a:gd name="T43" fmla="*/ 0 h 30"/>
                  <a:gd name="T44" fmla="*/ 22 w 22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" h="30">
                    <a:moveTo>
                      <a:pt x="22" y="27"/>
                    </a:moveTo>
                    <a:lnTo>
                      <a:pt x="18" y="21"/>
                    </a:lnTo>
                    <a:lnTo>
                      <a:pt x="16" y="13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1" y="12"/>
                    </a:lnTo>
                    <a:lnTo>
                      <a:pt x="1" y="20"/>
                    </a:lnTo>
                    <a:lnTo>
                      <a:pt x="4" y="25"/>
                    </a:lnTo>
                    <a:lnTo>
                      <a:pt x="6" y="30"/>
                    </a:lnTo>
                    <a:lnTo>
                      <a:pt x="22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53" name="Freeform 28"/>
              <p:cNvSpPr>
                <a:spLocks/>
              </p:cNvSpPr>
              <p:nvPr/>
            </p:nvSpPr>
            <p:spPr bwMode="auto">
              <a:xfrm>
                <a:off x="3143" y="1363"/>
                <a:ext cx="217" cy="113"/>
              </a:xfrm>
              <a:custGeom>
                <a:avLst/>
                <a:gdLst>
                  <a:gd name="T0" fmla="*/ 0 w 654"/>
                  <a:gd name="T1" fmla="*/ 0 h 340"/>
                  <a:gd name="T2" fmla="*/ 0 w 654"/>
                  <a:gd name="T3" fmla="*/ 0 h 340"/>
                  <a:gd name="T4" fmla="*/ 0 w 654"/>
                  <a:gd name="T5" fmla="*/ 0 h 340"/>
                  <a:gd name="T6" fmla="*/ 0 w 654"/>
                  <a:gd name="T7" fmla="*/ 0 h 340"/>
                  <a:gd name="T8" fmla="*/ 0 w 654"/>
                  <a:gd name="T9" fmla="*/ 0 h 340"/>
                  <a:gd name="T10" fmla="*/ 0 w 654"/>
                  <a:gd name="T11" fmla="*/ 0 h 340"/>
                  <a:gd name="T12" fmla="*/ 0 w 654"/>
                  <a:gd name="T13" fmla="*/ 0 h 340"/>
                  <a:gd name="T14" fmla="*/ 0 w 654"/>
                  <a:gd name="T15" fmla="*/ 0 h 340"/>
                  <a:gd name="T16" fmla="*/ 0 w 654"/>
                  <a:gd name="T17" fmla="*/ 0 h 340"/>
                  <a:gd name="T18" fmla="*/ 0 w 654"/>
                  <a:gd name="T19" fmla="*/ 0 h 340"/>
                  <a:gd name="T20" fmla="*/ 0 w 654"/>
                  <a:gd name="T21" fmla="*/ 0 h 340"/>
                  <a:gd name="T22" fmla="*/ 0 w 654"/>
                  <a:gd name="T23" fmla="*/ 0 h 340"/>
                  <a:gd name="T24" fmla="*/ 0 w 654"/>
                  <a:gd name="T25" fmla="*/ 0 h 340"/>
                  <a:gd name="T26" fmla="*/ 0 w 654"/>
                  <a:gd name="T27" fmla="*/ 0 h 340"/>
                  <a:gd name="T28" fmla="*/ 0 w 654"/>
                  <a:gd name="T29" fmla="*/ 0 h 340"/>
                  <a:gd name="T30" fmla="*/ 0 w 654"/>
                  <a:gd name="T31" fmla="*/ 0 h 340"/>
                  <a:gd name="T32" fmla="*/ 0 w 654"/>
                  <a:gd name="T33" fmla="*/ 0 h 340"/>
                  <a:gd name="T34" fmla="*/ 0 w 654"/>
                  <a:gd name="T35" fmla="*/ 0 h 340"/>
                  <a:gd name="T36" fmla="*/ 0 w 654"/>
                  <a:gd name="T37" fmla="*/ 0 h 340"/>
                  <a:gd name="T38" fmla="*/ 0 w 654"/>
                  <a:gd name="T39" fmla="*/ 0 h 340"/>
                  <a:gd name="T40" fmla="*/ 0 w 654"/>
                  <a:gd name="T41" fmla="*/ 0 h 340"/>
                  <a:gd name="T42" fmla="*/ 0 w 654"/>
                  <a:gd name="T43" fmla="*/ 0 h 340"/>
                  <a:gd name="T44" fmla="*/ 0 w 654"/>
                  <a:gd name="T45" fmla="*/ 0 h 340"/>
                  <a:gd name="T46" fmla="*/ 0 w 654"/>
                  <a:gd name="T47" fmla="*/ 0 h 340"/>
                  <a:gd name="T48" fmla="*/ 0 w 654"/>
                  <a:gd name="T49" fmla="*/ 0 h 340"/>
                  <a:gd name="T50" fmla="*/ 0 w 654"/>
                  <a:gd name="T51" fmla="*/ 0 h 340"/>
                  <a:gd name="T52" fmla="*/ 0 w 654"/>
                  <a:gd name="T53" fmla="*/ 0 h 340"/>
                  <a:gd name="T54" fmla="*/ 0 w 654"/>
                  <a:gd name="T55" fmla="*/ 0 h 340"/>
                  <a:gd name="T56" fmla="*/ 0 w 654"/>
                  <a:gd name="T57" fmla="*/ 0 h 340"/>
                  <a:gd name="T58" fmla="*/ 0 w 654"/>
                  <a:gd name="T59" fmla="*/ 0 h 340"/>
                  <a:gd name="T60" fmla="*/ 0 w 654"/>
                  <a:gd name="T61" fmla="*/ 0 h 340"/>
                  <a:gd name="T62" fmla="*/ 0 w 654"/>
                  <a:gd name="T63" fmla="*/ 0 h 340"/>
                  <a:gd name="T64" fmla="*/ 0 w 654"/>
                  <a:gd name="T65" fmla="*/ 0 h 340"/>
                  <a:gd name="T66" fmla="*/ 0 w 654"/>
                  <a:gd name="T67" fmla="*/ 0 h 340"/>
                  <a:gd name="T68" fmla="*/ 0 w 654"/>
                  <a:gd name="T69" fmla="*/ 0 h 340"/>
                  <a:gd name="T70" fmla="*/ 0 w 654"/>
                  <a:gd name="T71" fmla="*/ 0 h 340"/>
                  <a:gd name="T72" fmla="*/ 0 w 654"/>
                  <a:gd name="T73" fmla="*/ 0 h 340"/>
                  <a:gd name="T74" fmla="*/ 0 w 654"/>
                  <a:gd name="T75" fmla="*/ 0 h 340"/>
                  <a:gd name="T76" fmla="*/ 0 w 654"/>
                  <a:gd name="T77" fmla="*/ 0 h 340"/>
                  <a:gd name="T78" fmla="*/ 0 w 654"/>
                  <a:gd name="T79" fmla="*/ 0 h 340"/>
                  <a:gd name="T80" fmla="*/ 0 w 654"/>
                  <a:gd name="T81" fmla="*/ 0 h 340"/>
                  <a:gd name="T82" fmla="*/ 0 w 654"/>
                  <a:gd name="T83" fmla="*/ 0 h 340"/>
                  <a:gd name="T84" fmla="*/ 0 w 654"/>
                  <a:gd name="T85" fmla="*/ 0 h 340"/>
                  <a:gd name="T86" fmla="*/ 0 w 654"/>
                  <a:gd name="T87" fmla="*/ 0 h 340"/>
                  <a:gd name="T88" fmla="*/ 0 w 654"/>
                  <a:gd name="T89" fmla="*/ 0 h 340"/>
                  <a:gd name="T90" fmla="*/ 0 w 654"/>
                  <a:gd name="T91" fmla="*/ 0 h 340"/>
                  <a:gd name="T92" fmla="*/ 0 w 654"/>
                  <a:gd name="T93" fmla="*/ 0 h 340"/>
                  <a:gd name="T94" fmla="*/ 0 w 654"/>
                  <a:gd name="T95" fmla="*/ 0 h 340"/>
                  <a:gd name="T96" fmla="*/ 0 w 654"/>
                  <a:gd name="T97" fmla="*/ 0 h 340"/>
                  <a:gd name="T98" fmla="*/ 0 w 654"/>
                  <a:gd name="T99" fmla="*/ 0 h 340"/>
                  <a:gd name="T100" fmla="*/ 0 w 654"/>
                  <a:gd name="T101" fmla="*/ 0 h 340"/>
                  <a:gd name="T102" fmla="*/ 0 w 654"/>
                  <a:gd name="T103" fmla="*/ 0 h 340"/>
                  <a:gd name="T104" fmla="*/ 0 w 654"/>
                  <a:gd name="T105" fmla="*/ 0 h 340"/>
                  <a:gd name="T106" fmla="*/ 0 w 654"/>
                  <a:gd name="T107" fmla="*/ 0 h 34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54"/>
                  <a:gd name="T163" fmla="*/ 0 h 340"/>
                  <a:gd name="T164" fmla="*/ 654 w 654"/>
                  <a:gd name="T165" fmla="*/ 340 h 34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54" h="340">
                    <a:moveTo>
                      <a:pt x="211" y="5"/>
                    </a:moveTo>
                    <a:lnTo>
                      <a:pt x="179" y="0"/>
                    </a:lnTo>
                    <a:lnTo>
                      <a:pt x="152" y="0"/>
                    </a:lnTo>
                    <a:lnTo>
                      <a:pt x="126" y="3"/>
                    </a:lnTo>
                    <a:lnTo>
                      <a:pt x="103" y="12"/>
                    </a:lnTo>
                    <a:lnTo>
                      <a:pt x="84" y="23"/>
                    </a:lnTo>
                    <a:lnTo>
                      <a:pt x="68" y="39"/>
                    </a:lnTo>
                    <a:lnTo>
                      <a:pt x="57" y="55"/>
                    </a:lnTo>
                    <a:lnTo>
                      <a:pt x="49" y="75"/>
                    </a:lnTo>
                    <a:lnTo>
                      <a:pt x="45" y="92"/>
                    </a:lnTo>
                    <a:lnTo>
                      <a:pt x="45" y="109"/>
                    </a:lnTo>
                    <a:lnTo>
                      <a:pt x="47" y="124"/>
                    </a:lnTo>
                    <a:lnTo>
                      <a:pt x="53" y="137"/>
                    </a:lnTo>
                    <a:lnTo>
                      <a:pt x="61" y="149"/>
                    </a:lnTo>
                    <a:lnTo>
                      <a:pt x="72" y="160"/>
                    </a:lnTo>
                    <a:lnTo>
                      <a:pt x="84" y="170"/>
                    </a:lnTo>
                    <a:lnTo>
                      <a:pt x="98" y="179"/>
                    </a:lnTo>
                    <a:lnTo>
                      <a:pt x="114" y="186"/>
                    </a:lnTo>
                    <a:lnTo>
                      <a:pt x="131" y="194"/>
                    </a:lnTo>
                    <a:lnTo>
                      <a:pt x="148" y="199"/>
                    </a:lnTo>
                    <a:lnTo>
                      <a:pt x="166" y="206"/>
                    </a:lnTo>
                    <a:lnTo>
                      <a:pt x="184" y="210"/>
                    </a:lnTo>
                    <a:lnTo>
                      <a:pt x="203" y="215"/>
                    </a:lnTo>
                    <a:lnTo>
                      <a:pt x="221" y="219"/>
                    </a:lnTo>
                    <a:lnTo>
                      <a:pt x="239" y="224"/>
                    </a:lnTo>
                    <a:lnTo>
                      <a:pt x="224" y="228"/>
                    </a:lnTo>
                    <a:lnTo>
                      <a:pt x="212" y="231"/>
                    </a:lnTo>
                    <a:lnTo>
                      <a:pt x="200" y="233"/>
                    </a:lnTo>
                    <a:lnTo>
                      <a:pt x="190" y="234"/>
                    </a:lnTo>
                    <a:lnTo>
                      <a:pt x="182" y="236"/>
                    </a:lnTo>
                    <a:lnTo>
                      <a:pt x="173" y="237"/>
                    </a:lnTo>
                    <a:lnTo>
                      <a:pt x="165" y="237"/>
                    </a:lnTo>
                    <a:lnTo>
                      <a:pt x="158" y="237"/>
                    </a:lnTo>
                    <a:lnTo>
                      <a:pt x="139" y="237"/>
                    </a:lnTo>
                    <a:lnTo>
                      <a:pt x="116" y="239"/>
                    </a:lnTo>
                    <a:lnTo>
                      <a:pt x="92" y="242"/>
                    </a:lnTo>
                    <a:lnTo>
                      <a:pt x="68" y="247"/>
                    </a:lnTo>
                    <a:lnTo>
                      <a:pt x="45" y="253"/>
                    </a:lnTo>
                    <a:lnTo>
                      <a:pt x="24" y="260"/>
                    </a:lnTo>
                    <a:lnTo>
                      <a:pt x="10" y="268"/>
                    </a:lnTo>
                    <a:lnTo>
                      <a:pt x="1" y="277"/>
                    </a:lnTo>
                    <a:lnTo>
                      <a:pt x="0" y="286"/>
                    </a:lnTo>
                    <a:lnTo>
                      <a:pt x="7" y="291"/>
                    </a:lnTo>
                    <a:lnTo>
                      <a:pt x="18" y="294"/>
                    </a:lnTo>
                    <a:lnTo>
                      <a:pt x="29" y="296"/>
                    </a:lnTo>
                    <a:lnTo>
                      <a:pt x="35" y="297"/>
                    </a:lnTo>
                    <a:lnTo>
                      <a:pt x="45" y="298"/>
                    </a:lnTo>
                    <a:lnTo>
                      <a:pt x="57" y="299"/>
                    </a:lnTo>
                    <a:lnTo>
                      <a:pt x="70" y="300"/>
                    </a:lnTo>
                    <a:lnTo>
                      <a:pt x="84" y="301"/>
                    </a:lnTo>
                    <a:lnTo>
                      <a:pt x="97" y="302"/>
                    </a:lnTo>
                    <a:lnTo>
                      <a:pt x="110" y="303"/>
                    </a:lnTo>
                    <a:lnTo>
                      <a:pt x="122" y="305"/>
                    </a:lnTo>
                    <a:lnTo>
                      <a:pt x="131" y="305"/>
                    </a:lnTo>
                    <a:lnTo>
                      <a:pt x="147" y="306"/>
                    </a:lnTo>
                    <a:lnTo>
                      <a:pt x="167" y="307"/>
                    </a:lnTo>
                    <a:lnTo>
                      <a:pt x="193" y="308"/>
                    </a:lnTo>
                    <a:lnTo>
                      <a:pt x="221" y="310"/>
                    </a:lnTo>
                    <a:lnTo>
                      <a:pt x="252" y="312"/>
                    </a:lnTo>
                    <a:lnTo>
                      <a:pt x="285" y="313"/>
                    </a:lnTo>
                    <a:lnTo>
                      <a:pt x="319" y="315"/>
                    </a:lnTo>
                    <a:lnTo>
                      <a:pt x="352" y="318"/>
                    </a:lnTo>
                    <a:lnTo>
                      <a:pt x="384" y="320"/>
                    </a:lnTo>
                    <a:lnTo>
                      <a:pt x="415" y="322"/>
                    </a:lnTo>
                    <a:lnTo>
                      <a:pt x="443" y="323"/>
                    </a:lnTo>
                    <a:lnTo>
                      <a:pt x="467" y="325"/>
                    </a:lnTo>
                    <a:lnTo>
                      <a:pt x="485" y="326"/>
                    </a:lnTo>
                    <a:lnTo>
                      <a:pt x="498" y="328"/>
                    </a:lnTo>
                    <a:lnTo>
                      <a:pt x="506" y="329"/>
                    </a:lnTo>
                    <a:lnTo>
                      <a:pt x="514" y="330"/>
                    </a:lnTo>
                    <a:lnTo>
                      <a:pt x="528" y="332"/>
                    </a:lnTo>
                    <a:lnTo>
                      <a:pt x="543" y="334"/>
                    </a:lnTo>
                    <a:lnTo>
                      <a:pt x="560" y="335"/>
                    </a:lnTo>
                    <a:lnTo>
                      <a:pt x="576" y="337"/>
                    </a:lnTo>
                    <a:lnTo>
                      <a:pt x="592" y="338"/>
                    </a:lnTo>
                    <a:lnTo>
                      <a:pt x="604" y="340"/>
                    </a:lnTo>
                    <a:lnTo>
                      <a:pt x="611" y="338"/>
                    </a:lnTo>
                    <a:lnTo>
                      <a:pt x="616" y="337"/>
                    </a:lnTo>
                    <a:lnTo>
                      <a:pt x="623" y="334"/>
                    </a:lnTo>
                    <a:lnTo>
                      <a:pt x="629" y="331"/>
                    </a:lnTo>
                    <a:lnTo>
                      <a:pt x="635" y="326"/>
                    </a:lnTo>
                    <a:lnTo>
                      <a:pt x="642" y="321"/>
                    </a:lnTo>
                    <a:lnTo>
                      <a:pt x="646" y="315"/>
                    </a:lnTo>
                    <a:lnTo>
                      <a:pt x="650" y="309"/>
                    </a:lnTo>
                    <a:lnTo>
                      <a:pt x="652" y="302"/>
                    </a:lnTo>
                    <a:lnTo>
                      <a:pt x="654" y="293"/>
                    </a:lnTo>
                    <a:lnTo>
                      <a:pt x="652" y="282"/>
                    </a:lnTo>
                    <a:lnTo>
                      <a:pt x="648" y="271"/>
                    </a:lnTo>
                    <a:lnTo>
                      <a:pt x="643" y="259"/>
                    </a:lnTo>
                    <a:lnTo>
                      <a:pt x="634" y="248"/>
                    </a:lnTo>
                    <a:lnTo>
                      <a:pt x="626" y="236"/>
                    </a:lnTo>
                    <a:lnTo>
                      <a:pt x="615" y="224"/>
                    </a:lnTo>
                    <a:lnTo>
                      <a:pt x="603" y="213"/>
                    </a:lnTo>
                    <a:lnTo>
                      <a:pt x="586" y="198"/>
                    </a:lnTo>
                    <a:lnTo>
                      <a:pt x="566" y="183"/>
                    </a:lnTo>
                    <a:lnTo>
                      <a:pt x="546" y="169"/>
                    </a:lnTo>
                    <a:lnTo>
                      <a:pt x="524" y="153"/>
                    </a:lnTo>
                    <a:lnTo>
                      <a:pt x="501" y="137"/>
                    </a:lnTo>
                    <a:lnTo>
                      <a:pt x="477" y="122"/>
                    </a:lnTo>
                    <a:lnTo>
                      <a:pt x="450" y="107"/>
                    </a:lnTo>
                    <a:lnTo>
                      <a:pt x="424" y="92"/>
                    </a:lnTo>
                    <a:lnTo>
                      <a:pt x="398" y="78"/>
                    </a:lnTo>
                    <a:lnTo>
                      <a:pt x="370" y="64"/>
                    </a:lnTo>
                    <a:lnTo>
                      <a:pt x="343" y="52"/>
                    </a:lnTo>
                    <a:lnTo>
                      <a:pt x="315" y="40"/>
                    </a:lnTo>
                    <a:lnTo>
                      <a:pt x="289" y="29"/>
                    </a:lnTo>
                    <a:lnTo>
                      <a:pt x="262" y="19"/>
                    </a:lnTo>
                    <a:lnTo>
                      <a:pt x="236" y="11"/>
                    </a:lnTo>
                    <a:lnTo>
                      <a:pt x="211" y="5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54" name="Freeform 29"/>
              <p:cNvSpPr>
                <a:spLocks/>
              </p:cNvSpPr>
              <p:nvPr/>
            </p:nvSpPr>
            <p:spPr bwMode="auto">
              <a:xfrm>
                <a:off x="3185" y="1391"/>
                <a:ext cx="10" cy="9"/>
              </a:xfrm>
              <a:custGeom>
                <a:avLst/>
                <a:gdLst>
                  <a:gd name="T0" fmla="*/ 0 w 29"/>
                  <a:gd name="T1" fmla="*/ 0 h 28"/>
                  <a:gd name="T2" fmla="*/ 0 w 29"/>
                  <a:gd name="T3" fmla="*/ 0 h 28"/>
                  <a:gd name="T4" fmla="*/ 0 w 29"/>
                  <a:gd name="T5" fmla="*/ 0 h 28"/>
                  <a:gd name="T6" fmla="*/ 0 w 29"/>
                  <a:gd name="T7" fmla="*/ 0 h 28"/>
                  <a:gd name="T8" fmla="*/ 0 w 29"/>
                  <a:gd name="T9" fmla="*/ 0 h 28"/>
                  <a:gd name="T10" fmla="*/ 0 w 29"/>
                  <a:gd name="T11" fmla="*/ 0 h 28"/>
                  <a:gd name="T12" fmla="*/ 0 w 29"/>
                  <a:gd name="T13" fmla="*/ 0 h 28"/>
                  <a:gd name="T14" fmla="*/ 0 w 29"/>
                  <a:gd name="T15" fmla="*/ 0 h 28"/>
                  <a:gd name="T16" fmla="*/ 0 w 29"/>
                  <a:gd name="T17" fmla="*/ 0 h 28"/>
                  <a:gd name="T18" fmla="*/ 0 w 29"/>
                  <a:gd name="T19" fmla="*/ 0 h 28"/>
                  <a:gd name="T20" fmla="*/ 0 w 29"/>
                  <a:gd name="T21" fmla="*/ 0 h 28"/>
                  <a:gd name="T22" fmla="*/ 0 w 29"/>
                  <a:gd name="T23" fmla="*/ 0 h 28"/>
                  <a:gd name="T24" fmla="*/ 0 w 29"/>
                  <a:gd name="T25" fmla="*/ 0 h 28"/>
                  <a:gd name="T26" fmla="*/ 0 w 29"/>
                  <a:gd name="T27" fmla="*/ 0 h 28"/>
                  <a:gd name="T28" fmla="*/ 0 w 29"/>
                  <a:gd name="T29" fmla="*/ 0 h 28"/>
                  <a:gd name="T30" fmla="*/ 0 w 29"/>
                  <a:gd name="T31" fmla="*/ 0 h 28"/>
                  <a:gd name="T32" fmla="*/ 0 w 29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8"/>
                  <a:gd name="T53" fmla="*/ 29 w 2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8">
                    <a:moveTo>
                      <a:pt x="11" y="28"/>
                    </a:moveTo>
                    <a:lnTo>
                      <a:pt x="17" y="28"/>
                    </a:lnTo>
                    <a:lnTo>
                      <a:pt x="22" y="26"/>
                    </a:lnTo>
                    <a:lnTo>
                      <a:pt x="27" y="22"/>
                    </a:lnTo>
                    <a:lnTo>
                      <a:pt x="29" y="18"/>
                    </a:lnTo>
                    <a:lnTo>
                      <a:pt x="29" y="13"/>
                    </a:lnTo>
                    <a:lnTo>
                      <a:pt x="28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3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5" y="26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55" name="Freeform 30"/>
              <p:cNvSpPr>
                <a:spLocks/>
              </p:cNvSpPr>
              <p:nvPr/>
            </p:nvSpPr>
            <p:spPr bwMode="auto">
              <a:xfrm>
                <a:off x="3156" y="1451"/>
                <a:ext cx="11" cy="8"/>
              </a:xfrm>
              <a:custGeom>
                <a:avLst/>
                <a:gdLst>
                  <a:gd name="T0" fmla="*/ 0 w 30"/>
                  <a:gd name="T1" fmla="*/ 0 h 26"/>
                  <a:gd name="T2" fmla="*/ 0 w 30"/>
                  <a:gd name="T3" fmla="*/ 0 h 26"/>
                  <a:gd name="T4" fmla="*/ 0 w 30"/>
                  <a:gd name="T5" fmla="*/ 0 h 26"/>
                  <a:gd name="T6" fmla="*/ 0 w 30"/>
                  <a:gd name="T7" fmla="*/ 0 h 26"/>
                  <a:gd name="T8" fmla="*/ 0 w 30"/>
                  <a:gd name="T9" fmla="*/ 0 h 26"/>
                  <a:gd name="T10" fmla="*/ 0 w 30"/>
                  <a:gd name="T11" fmla="*/ 0 h 26"/>
                  <a:gd name="T12" fmla="*/ 0 w 30"/>
                  <a:gd name="T13" fmla="*/ 0 h 26"/>
                  <a:gd name="T14" fmla="*/ 0 w 30"/>
                  <a:gd name="T15" fmla="*/ 0 h 26"/>
                  <a:gd name="T16" fmla="*/ 0 w 30"/>
                  <a:gd name="T17" fmla="*/ 0 h 26"/>
                  <a:gd name="T18" fmla="*/ 0 w 30"/>
                  <a:gd name="T19" fmla="*/ 0 h 26"/>
                  <a:gd name="T20" fmla="*/ 0 w 30"/>
                  <a:gd name="T21" fmla="*/ 0 h 26"/>
                  <a:gd name="T22" fmla="*/ 0 w 30"/>
                  <a:gd name="T23" fmla="*/ 0 h 26"/>
                  <a:gd name="T24" fmla="*/ 0 w 30"/>
                  <a:gd name="T25" fmla="*/ 0 h 26"/>
                  <a:gd name="T26" fmla="*/ 0 w 30"/>
                  <a:gd name="T27" fmla="*/ 0 h 26"/>
                  <a:gd name="T28" fmla="*/ 0 w 30"/>
                  <a:gd name="T29" fmla="*/ 0 h 26"/>
                  <a:gd name="T30" fmla="*/ 0 w 30"/>
                  <a:gd name="T31" fmla="*/ 0 h 26"/>
                  <a:gd name="T32" fmla="*/ 0 w 30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6"/>
                  <a:gd name="T53" fmla="*/ 30 w 30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6">
                    <a:moveTo>
                      <a:pt x="11" y="26"/>
                    </a:moveTo>
                    <a:lnTo>
                      <a:pt x="17" y="26"/>
                    </a:lnTo>
                    <a:lnTo>
                      <a:pt x="23" y="25"/>
                    </a:lnTo>
                    <a:lnTo>
                      <a:pt x="28" y="22"/>
                    </a:lnTo>
                    <a:lnTo>
                      <a:pt x="30" y="16"/>
                    </a:lnTo>
                    <a:lnTo>
                      <a:pt x="30" y="11"/>
                    </a:lnTo>
                    <a:lnTo>
                      <a:pt x="28" y="7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5" y="24"/>
                    </a:lnTo>
                    <a:lnTo>
                      <a:pt x="11" y="26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56" name="Freeform 31"/>
              <p:cNvSpPr>
                <a:spLocks/>
              </p:cNvSpPr>
              <p:nvPr/>
            </p:nvSpPr>
            <p:spPr bwMode="auto">
              <a:xfrm>
                <a:off x="3157" y="1358"/>
                <a:ext cx="68" cy="82"/>
              </a:xfrm>
              <a:custGeom>
                <a:avLst/>
                <a:gdLst>
                  <a:gd name="T0" fmla="*/ 0 w 203"/>
                  <a:gd name="T1" fmla="*/ 0 h 245"/>
                  <a:gd name="T2" fmla="*/ 0 w 203"/>
                  <a:gd name="T3" fmla="*/ 0 h 245"/>
                  <a:gd name="T4" fmla="*/ 0 w 203"/>
                  <a:gd name="T5" fmla="*/ 0 h 245"/>
                  <a:gd name="T6" fmla="*/ 0 w 203"/>
                  <a:gd name="T7" fmla="*/ 0 h 245"/>
                  <a:gd name="T8" fmla="*/ 0 w 203"/>
                  <a:gd name="T9" fmla="*/ 0 h 245"/>
                  <a:gd name="T10" fmla="*/ 0 w 203"/>
                  <a:gd name="T11" fmla="*/ 0 h 245"/>
                  <a:gd name="T12" fmla="*/ 0 w 203"/>
                  <a:gd name="T13" fmla="*/ 0 h 245"/>
                  <a:gd name="T14" fmla="*/ 0 w 203"/>
                  <a:gd name="T15" fmla="*/ 0 h 245"/>
                  <a:gd name="T16" fmla="*/ 0 w 203"/>
                  <a:gd name="T17" fmla="*/ 0 h 245"/>
                  <a:gd name="T18" fmla="*/ 0 w 203"/>
                  <a:gd name="T19" fmla="*/ 0 h 245"/>
                  <a:gd name="T20" fmla="*/ 0 w 203"/>
                  <a:gd name="T21" fmla="*/ 0 h 245"/>
                  <a:gd name="T22" fmla="*/ 0 w 203"/>
                  <a:gd name="T23" fmla="*/ 0 h 245"/>
                  <a:gd name="T24" fmla="*/ 0 w 203"/>
                  <a:gd name="T25" fmla="*/ 0 h 245"/>
                  <a:gd name="T26" fmla="*/ 0 w 203"/>
                  <a:gd name="T27" fmla="*/ 0 h 245"/>
                  <a:gd name="T28" fmla="*/ 0 w 203"/>
                  <a:gd name="T29" fmla="*/ 0 h 245"/>
                  <a:gd name="T30" fmla="*/ 0 w 203"/>
                  <a:gd name="T31" fmla="*/ 0 h 245"/>
                  <a:gd name="T32" fmla="*/ 0 w 203"/>
                  <a:gd name="T33" fmla="*/ 0 h 245"/>
                  <a:gd name="T34" fmla="*/ 0 w 203"/>
                  <a:gd name="T35" fmla="*/ 0 h 245"/>
                  <a:gd name="T36" fmla="*/ 0 w 203"/>
                  <a:gd name="T37" fmla="*/ 0 h 245"/>
                  <a:gd name="T38" fmla="*/ 0 w 203"/>
                  <a:gd name="T39" fmla="*/ 0 h 245"/>
                  <a:gd name="T40" fmla="*/ 0 w 203"/>
                  <a:gd name="T41" fmla="*/ 0 h 245"/>
                  <a:gd name="T42" fmla="*/ 0 w 203"/>
                  <a:gd name="T43" fmla="*/ 0 h 245"/>
                  <a:gd name="T44" fmla="*/ 0 w 203"/>
                  <a:gd name="T45" fmla="*/ 0 h 245"/>
                  <a:gd name="T46" fmla="*/ 0 w 203"/>
                  <a:gd name="T47" fmla="*/ 0 h 245"/>
                  <a:gd name="T48" fmla="*/ 0 w 203"/>
                  <a:gd name="T49" fmla="*/ 0 h 245"/>
                  <a:gd name="T50" fmla="*/ 0 w 203"/>
                  <a:gd name="T51" fmla="*/ 0 h 245"/>
                  <a:gd name="T52" fmla="*/ 0 w 203"/>
                  <a:gd name="T53" fmla="*/ 0 h 245"/>
                  <a:gd name="T54" fmla="*/ 0 w 203"/>
                  <a:gd name="T55" fmla="*/ 0 h 245"/>
                  <a:gd name="T56" fmla="*/ 0 w 203"/>
                  <a:gd name="T57" fmla="*/ 0 h 245"/>
                  <a:gd name="T58" fmla="*/ 0 w 203"/>
                  <a:gd name="T59" fmla="*/ 0 h 245"/>
                  <a:gd name="T60" fmla="*/ 0 w 203"/>
                  <a:gd name="T61" fmla="*/ 0 h 245"/>
                  <a:gd name="T62" fmla="*/ 0 w 203"/>
                  <a:gd name="T63" fmla="*/ 0 h 245"/>
                  <a:gd name="T64" fmla="*/ 0 w 203"/>
                  <a:gd name="T65" fmla="*/ 0 h 245"/>
                  <a:gd name="T66" fmla="*/ 0 w 203"/>
                  <a:gd name="T67" fmla="*/ 0 h 245"/>
                  <a:gd name="T68" fmla="*/ 0 w 203"/>
                  <a:gd name="T69" fmla="*/ 0 h 245"/>
                  <a:gd name="T70" fmla="*/ 0 w 203"/>
                  <a:gd name="T71" fmla="*/ 0 h 245"/>
                  <a:gd name="T72" fmla="*/ 0 w 203"/>
                  <a:gd name="T73" fmla="*/ 0 h 245"/>
                  <a:gd name="T74" fmla="*/ 0 w 203"/>
                  <a:gd name="T75" fmla="*/ 0 h 245"/>
                  <a:gd name="T76" fmla="*/ 0 w 203"/>
                  <a:gd name="T77" fmla="*/ 0 h 245"/>
                  <a:gd name="T78" fmla="*/ 0 w 203"/>
                  <a:gd name="T79" fmla="*/ 0 h 245"/>
                  <a:gd name="T80" fmla="*/ 0 w 203"/>
                  <a:gd name="T81" fmla="*/ 0 h 245"/>
                  <a:gd name="T82" fmla="*/ 0 w 203"/>
                  <a:gd name="T83" fmla="*/ 0 h 245"/>
                  <a:gd name="T84" fmla="*/ 0 w 203"/>
                  <a:gd name="T85" fmla="*/ 0 h 245"/>
                  <a:gd name="T86" fmla="*/ 0 w 203"/>
                  <a:gd name="T87" fmla="*/ 0 h 245"/>
                  <a:gd name="T88" fmla="*/ 0 w 203"/>
                  <a:gd name="T89" fmla="*/ 0 h 2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3"/>
                  <a:gd name="T136" fmla="*/ 0 h 245"/>
                  <a:gd name="T137" fmla="*/ 203 w 203"/>
                  <a:gd name="T138" fmla="*/ 245 h 2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3" h="245">
                    <a:moveTo>
                      <a:pt x="122" y="245"/>
                    </a:moveTo>
                    <a:lnTo>
                      <a:pt x="125" y="237"/>
                    </a:lnTo>
                    <a:lnTo>
                      <a:pt x="131" y="229"/>
                    </a:lnTo>
                    <a:lnTo>
                      <a:pt x="138" y="217"/>
                    </a:lnTo>
                    <a:lnTo>
                      <a:pt x="148" y="205"/>
                    </a:lnTo>
                    <a:lnTo>
                      <a:pt x="156" y="191"/>
                    </a:lnTo>
                    <a:lnTo>
                      <a:pt x="166" y="179"/>
                    </a:lnTo>
                    <a:lnTo>
                      <a:pt x="173" y="168"/>
                    </a:lnTo>
                    <a:lnTo>
                      <a:pt x="178" y="159"/>
                    </a:lnTo>
                    <a:lnTo>
                      <a:pt x="188" y="130"/>
                    </a:lnTo>
                    <a:lnTo>
                      <a:pt x="196" y="87"/>
                    </a:lnTo>
                    <a:lnTo>
                      <a:pt x="202" y="45"/>
                    </a:lnTo>
                    <a:lnTo>
                      <a:pt x="203" y="17"/>
                    </a:lnTo>
                    <a:lnTo>
                      <a:pt x="200" y="16"/>
                    </a:lnTo>
                    <a:lnTo>
                      <a:pt x="192" y="13"/>
                    </a:lnTo>
                    <a:lnTo>
                      <a:pt x="183" y="11"/>
                    </a:lnTo>
                    <a:lnTo>
                      <a:pt x="172" y="8"/>
                    </a:lnTo>
                    <a:lnTo>
                      <a:pt x="160" y="4"/>
                    </a:lnTo>
                    <a:lnTo>
                      <a:pt x="145" y="2"/>
                    </a:lnTo>
                    <a:lnTo>
                      <a:pt x="131" y="1"/>
                    </a:lnTo>
                    <a:lnTo>
                      <a:pt x="115" y="0"/>
                    </a:lnTo>
                    <a:lnTo>
                      <a:pt x="99" y="0"/>
                    </a:lnTo>
                    <a:lnTo>
                      <a:pt x="83" y="2"/>
                    </a:lnTo>
                    <a:lnTo>
                      <a:pt x="68" y="6"/>
                    </a:lnTo>
                    <a:lnTo>
                      <a:pt x="53" y="13"/>
                    </a:lnTo>
                    <a:lnTo>
                      <a:pt x="40" y="22"/>
                    </a:lnTo>
                    <a:lnTo>
                      <a:pt x="28" y="34"/>
                    </a:lnTo>
                    <a:lnTo>
                      <a:pt x="18" y="48"/>
                    </a:lnTo>
                    <a:lnTo>
                      <a:pt x="9" y="67"/>
                    </a:lnTo>
                    <a:lnTo>
                      <a:pt x="3" y="90"/>
                    </a:lnTo>
                    <a:lnTo>
                      <a:pt x="0" y="112"/>
                    </a:lnTo>
                    <a:lnTo>
                      <a:pt x="0" y="131"/>
                    </a:lnTo>
                    <a:lnTo>
                      <a:pt x="3" y="151"/>
                    </a:lnTo>
                    <a:lnTo>
                      <a:pt x="8" y="167"/>
                    </a:lnTo>
                    <a:lnTo>
                      <a:pt x="17" y="183"/>
                    </a:lnTo>
                    <a:lnTo>
                      <a:pt x="26" y="195"/>
                    </a:lnTo>
                    <a:lnTo>
                      <a:pt x="38" y="203"/>
                    </a:lnTo>
                    <a:lnTo>
                      <a:pt x="46" y="208"/>
                    </a:lnTo>
                    <a:lnTo>
                      <a:pt x="55" y="213"/>
                    </a:lnTo>
                    <a:lnTo>
                      <a:pt x="66" y="219"/>
                    </a:lnTo>
                    <a:lnTo>
                      <a:pt x="78" y="224"/>
                    </a:lnTo>
                    <a:lnTo>
                      <a:pt x="91" y="231"/>
                    </a:lnTo>
                    <a:lnTo>
                      <a:pt x="103" y="236"/>
                    </a:lnTo>
                    <a:lnTo>
                      <a:pt x="112" y="241"/>
                    </a:lnTo>
                    <a:lnTo>
                      <a:pt x="122" y="245"/>
                    </a:lnTo>
                    <a:close/>
                  </a:path>
                </a:pathLst>
              </a:custGeom>
              <a:solidFill>
                <a:srgbClr val="00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57" name="Freeform 32"/>
              <p:cNvSpPr>
                <a:spLocks/>
              </p:cNvSpPr>
              <p:nvPr/>
            </p:nvSpPr>
            <p:spPr bwMode="auto">
              <a:xfrm>
                <a:off x="3152" y="1221"/>
                <a:ext cx="203" cy="203"/>
              </a:xfrm>
              <a:custGeom>
                <a:avLst/>
                <a:gdLst>
                  <a:gd name="T0" fmla="*/ 0 w 610"/>
                  <a:gd name="T1" fmla="*/ 0 h 608"/>
                  <a:gd name="T2" fmla="*/ 0 w 610"/>
                  <a:gd name="T3" fmla="*/ 0 h 608"/>
                  <a:gd name="T4" fmla="*/ 0 w 610"/>
                  <a:gd name="T5" fmla="*/ 0 h 608"/>
                  <a:gd name="T6" fmla="*/ 0 w 610"/>
                  <a:gd name="T7" fmla="*/ 0 h 608"/>
                  <a:gd name="T8" fmla="*/ 0 w 610"/>
                  <a:gd name="T9" fmla="*/ 0 h 608"/>
                  <a:gd name="T10" fmla="*/ 0 w 610"/>
                  <a:gd name="T11" fmla="*/ 0 h 608"/>
                  <a:gd name="T12" fmla="*/ 0 w 610"/>
                  <a:gd name="T13" fmla="*/ 0 h 608"/>
                  <a:gd name="T14" fmla="*/ 0 w 610"/>
                  <a:gd name="T15" fmla="*/ 0 h 608"/>
                  <a:gd name="T16" fmla="*/ 0 w 610"/>
                  <a:gd name="T17" fmla="*/ 0 h 608"/>
                  <a:gd name="T18" fmla="*/ 0 w 610"/>
                  <a:gd name="T19" fmla="*/ 0 h 608"/>
                  <a:gd name="T20" fmla="*/ 0 w 610"/>
                  <a:gd name="T21" fmla="*/ 0 h 608"/>
                  <a:gd name="T22" fmla="*/ 0 w 610"/>
                  <a:gd name="T23" fmla="*/ 0 h 608"/>
                  <a:gd name="T24" fmla="*/ 0 w 610"/>
                  <a:gd name="T25" fmla="*/ 0 h 608"/>
                  <a:gd name="T26" fmla="*/ 0 w 610"/>
                  <a:gd name="T27" fmla="*/ 0 h 608"/>
                  <a:gd name="T28" fmla="*/ 0 w 610"/>
                  <a:gd name="T29" fmla="*/ 0 h 608"/>
                  <a:gd name="T30" fmla="*/ 0 w 610"/>
                  <a:gd name="T31" fmla="*/ 0 h 608"/>
                  <a:gd name="T32" fmla="*/ 0 w 610"/>
                  <a:gd name="T33" fmla="*/ 0 h 608"/>
                  <a:gd name="T34" fmla="*/ 0 w 610"/>
                  <a:gd name="T35" fmla="*/ 0 h 608"/>
                  <a:gd name="T36" fmla="*/ 0 w 610"/>
                  <a:gd name="T37" fmla="*/ 0 h 608"/>
                  <a:gd name="T38" fmla="*/ 0 w 610"/>
                  <a:gd name="T39" fmla="*/ 0 h 608"/>
                  <a:gd name="T40" fmla="*/ 0 w 610"/>
                  <a:gd name="T41" fmla="*/ 0 h 608"/>
                  <a:gd name="T42" fmla="*/ 0 w 610"/>
                  <a:gd name="T43" fmla="*/ 0 h 608"/>
                  <a:gd name="T44" fmla="*/ 0 w 610"/>
                  <a:gd name="T45" fmla="*/ 0 h 608"/>
                  <a:gd name="T46" fmla="*/ 0 w 610"/>
                  <a:gd name="T47" fmla="*/ 0 h 608"/>
                  <a:gd name="T48" fmla="*/ 0 w 610"/>
                  <a:gd name="T49" fmla="*/ 0 h 608"/>
                  <a:gd name="T50" fmla="*/ 0 w 610"/>
                  <a:gd name="T51" fmla="*/ 0 h 608"/>
                  <a:gd name="T52" fmla="*/ 0 w 610"/>
                  <a:gd name="T53" fmla="*/ 0 h 608"/>
                  <a:gd name="T54" fmla="*/ 0 w 610"/>
                  <a:gd name="T55" fmla="*/ 0 h 608"/>
                  <a:gd name="T56" fmla="*/ 0 w 610"/>
                  <a:gd name="T57" fmla="*/ 0 h 608"/>
                  <a:gd name="T58" fmla="*/ 0 w 610"/>
                  <a:gd name="T59" fmla="*/ 0 h 608"/>
                  <a:gd name="T60" fmla="*/ 0 w 610"/>
                  <a:gd name="T61" fmla="*/ 0 h 608"/>
                  <a:gd name="T62" fmla="*/ 0 w 610"/>
                  <a:gd name="T63" fmla="*/ 0 h 608"/>
                  <a:gd name="T64" fmla="*/ 0 w 610"/>
                  <a:gd name="T65" fmla="*/ 0 h 608"/>
                  <a:gd name="T66" fmla="*/ 0 w 610"/>
                  <a:gd name="T67" fmla="*/ 0 h 608"/>
                  <a:gd name="T68" fmla="*/ 0 w 610"/>
                  <a:gd name="T69" fmla="*/ 0 h 608"/>
                  <a:gd name="T70" fmla="*/ 0 w 610"/>
                  <a:gd name="T71" fmla="*/ 0 h 608"/>
                  <a:gd name="T72" fmla="*/ 0 w 610"/>
                  <a:gd name="T73" fmla="*/ 0 h 608"/>
                  <a:gd name="T74" fmla="*/ 0 w 610"/>
                  <a:gd name="T75" fmla="*/ 0 h 608"/>
                  <a:gd name="T76" fmla="*/ 0 w 610"/>
                  <a:gd name="T77" fmla="*/ 0 h 608"/>
                  <a:gd name="T78" fmla="*/ 0 w 610"/>
                  <a:gd name="T79" fmla="*/ 0 h 608"/>
                  <a:gd name="T80" fmla="*/ 0 w 610"/>
                  <a:gd name="T81" fmla="*/ 0 h 608"/>
                  <a:gd name="T82" fmla="*/ 0 w 610"/>
                  <a:gd name="T83" fmla="*/ 0 h 608"/>
                  <a:gd name="T84" fmla="*/ 0 w 610"/>
                  <a:gd name="T85" fmla="*/ 0 h 608"/>
                  <a:gd name="T86" fmla="*/ 0 w 610"/>
                  <a:gd name="T87" fmla="*/ 0 h 608"/>
                  <a:gd name="T88" fmla="*/ 0 w 610"/>
                  <a:gd name="T89" fmla="*/ 0 h 608"/>
                  <a:gd name="T90" fmla="*/ 0 w 610"/>
                  <a:gd name="T91" fmla="*/ 0 h 608"/>
                  <a:gd name="T92" fmla="*/ 0 w 610"/>
                  <a:gd name="T93" fmla="*/ 0 h 608"/>
                  <a:gd name="T94" fmla="*/ 0 w 610"/>
                  <a:gd name="T95" fmla="*/ 0 h 608"/>
                  <a:gd name="T96" fmla="*/ 0 w 610"/>
                  <a:gd name="T97" fmla="*/ 0 h 608"/>
                  <a:gd name="T98" fmla="*/ 0 w 610"/>
                  <a:gd name="T99" fmla="*/ 0 h 60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0"/>
                  <a:gd name="T151" fmla="*/ 0 h 608"/>
                  <a:gd name="T152" fmla="*/ 610 w 610"/>
                  <a:gd name="T153" fmla="*/ 608 h 60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0" h="608">
                    <a:moveTo>
                      <a:pt x="68" y="594"/>
                    </a:moveTo>
                    <a:lnTo>
                      <a:pt x="80" y="599"/>
                    </a:lnTo>
                    <a:lnTo>
                      <a:pt x="93" y="604"/>
                    </a:lnTo>
                    <a:lnTo>
                      <a:pt x="109" y="606"/>
                    </a:lnTo>
                    <a:lnTo>
                      <a:pt x="124" y="608"/>
                    </a:lnTo>
                    <a:lnTo>
                      <a:pt x="139" y="608"/>
                    </a:lnTo>
                    <a:lnTo>
                      <a:pt x="154" y="607"/>
                    </a:lnTo>
                    <a:lnTo>
                      <a:pt x="166" y="604"/>
                    </a:lnTo>
                    <a:lnTo>
                      <a:pt x="176" y="599"/>
                    </a:lnTo>
                    <a:lnTo>
                      <a:pt x="184" y="594"/>
                    </a:lnTo>
                    <a:lnTo>
                      <a:pt x="195" y="586"/>
                    </a:lnTo>
                    <a:lnTo>
                      <a:pt x="206" y="578"/>
                    </a:lnTo>
                    <a:lnTo>
                      <a:pt x="217" y="570"/>
                    </a:lnTo>
                    <a:lnTo>
                      <a:pt x="228" y="561"/>
                    </a:lnTo>
                    <a:lnTo>
                      <a:pt x="238" y="552"/>
                    </a:lnTo>
                    <a:lnTo>
                      <a:pt x="246" y="545"/>
                    </a:lnTo>
                    <a:lnTo>
                      <a:pt x="252" y="537"/>
                    </a:lnTo>
                    <a:lnTo>
                      <a:pt x="262" y="519"/>
                    </a:lnTo>
                    <a:lnTo>
                      <a:pt x="272" y="500"/>
                    </a:lnTo>
                    <a:lnTo>
                      <a:pt x="280" y="478"/>
                    </a:lnTo>
                    <a:lnTo>
                      <a:pt x="289" y="456"/>
                    </a:lnTo>
                    <a:lnTo>
                      <a:pt x="295" y="435"/>
                    </a:lnTo>
                    <a:lnTo>
                      <a:pt x="299" y="415"/>
                    </a:lnTo>
                    <a:lnTo>
                      <a:pt x="303" y="400"/>
                    </a:lnTo>
                    <a:lnTo>
                      <a:pt x="304" y="390"/>
                    </a:lnTo>
                    <a:lnTo>
                      <a:pt x="303" y="376"/>
                    </a:lnTo>
                    <a:lnTo>
                      <a:pt x="303" y="366"/>
                    </a:lnTo>
                    <a:lnTo>
                      <a:pt x="304" y="358"/>
                    </a:lnTo>
                    <a:lnTo>
                      <a:pt x="308" y="354"/>
                    </a:lnTo>
                    <a:lnTo>
                      <a:pt x="313" y="351"/>
                    </a:lnTo>
                    <a:lnTo>
                      <a:pt x="322" y="346"/>
                    </a:lnTo>
                    <a:lnTo>
                      <a:pt x="335" y="340"/>
                    </a:lnTo>
                    <a:lnTo>
                      <a:pt x="348" y="332"/>
                    </a:lnTo>
                    <a:lnTo>
                      <a:pt x="362" y="323"/>
                    </a:lnTo>
                    <a:lnTo>
                      <a:pt x="375" y="315"/>
                    </a:lnTo>
                    <a:lnTo>
                      <a:pt x="386" y="306"/>
                    </a:lnTo>
                    <a:lnTo>
                      <a:pt x="393" y="297"/>
                    </a:lnTo>
                    <a:lnTo>
                      <a:pt x="396" y="293"/>
                    </a:lnTo>
                    <a:lnTo>
                      <a:pt x="400" y="289"/>
                    </a:lnTo>
                    <a:lnTo>
                      <a:pt x="405" y="288"/>
                    </a:lnTo>
                    <a:lnTo>
                      <a:pt x="412" y="287"/>
                    </a:lnTo>
                    <a:lnTo>
                      <a:pt x="417" y="287"/>
                    </a:lnTo>
                    <a:lnTo>
                      <a:pt x="422" y="287"/>
                    </a:lnTo>
                    <a:lnTo>
                      <a:pt x="427" y="287"/>
                    </a:lnTo>
                    <a:lnTo>
                      <a:pt x="433" y="286"/>
                    </a:lnTo>
                    <a:lnTo>
                      <a:pt x="439" y="285"/>
                    </a:lnTo>
                    <a:lnTo>
                      <a:pt x="445" y="284"/>
                    </a:lnTo>
                    <a:lnTo>
                      <a:pt x="450" y="282"/>
                    </a:lnTo>
                    <a:lnTo>
                      <a:pt x="455" y="280"/>
                    </a:lnTo>
                    <a:lnTo>
                      <a:pt x="461" y="276"/>
                    </a:lnTo>
                    <a:lnTo>
                      <a:pt x="468" y="271"/>
                    </a:lnTo>
                    <a:lnTo>
                      <a:pt x="478" y="264"/>
                    </a:lnTo>
                    <a:lnTo>
                      <a:pt x="489" y="258"/>
                    </a:lnTo>
                    <a:lnTo>
                      <a:pt x="498" y="249"/>
                    </a:lnTo>
                    <a:lnTo>
                      <a:pt x="508" y="240"/>
                    </a:lnTo>
                    <a:lnTo>
                      <a:pt x="518" y="231"/>
                    </a:lnTo>
                    <a:lnTo>
                      <a:pt x="525" y="222"/>
                    </a:lnTo>
                    <a:lnTo>
                      <a:pt x="532" y="210"/>
                    </a:lnTo>
                    <a:lnTo>
                      <a:pt x="541" y="194"/>
                    </a:lnTo>
                    <a:lnTo>
                      <a:pt x="552" y="178"/>
                    </a:lnTo>
                    <a:lnTo>
                      <a:pt x="563" y="160"/>
                    </a:lnTo>
                    <a:lnTo>
                      <a:pt x="573" y="143"/>
                    </a:lnTo>
                    <a:lnTo>
                      <a:pt x="584" y="126"/>
                    </a:lnTo>
                    <a:lnTo>
                      <a:pt x="593" y="111"/>
                    </a:lnTo>
                    <a:lnTo>
                      <a:pt x="599" y="100"/>
                    </a:lnTo>
                    <a:lnTo>
                      <a:pt x="606" y="80"/>
                    </a:lnTo>
                    <a:lnTo>
                      <a:pt x="610" y="61"/>
                    </a:lnTo>
                    <a:lnTo>
                      <a:pt x="605" y="42"/>
                    </a:lnTo>
                    <a:lnTo>
                      <a:pt x="590" y="25"/>
                    </a:lnTo>
                    <a:lnTo>
                      <a:pt x="576" y="17"/>
                    </a:lnTo>
                    <a:lnTo>
                      <a:pt x="559" y="10"/>
                    </a:lnTo>
                    <a:lnTo>
                      <a:pt x="538" y="6"/>
                    </a:lnTo>
                    <a:lnTo>
                      <a:pt x="516" y="3"/>
                    </a:lnTo>
                    <a:lnTo>
                      <a:pt x="495" y="0"/>
                    </a:lnTo>
                    <a:lnTo>
                      <a:pt x="473" y="0"/>
                    </a:lnTo>
                    <a:lnTo>
                      <a:pt x="452" y="2"/>
                    </a:lnTo>
                    <a:lnTo>
                      <a:pt x="434" y="5"/>
                    </a:lnTo>
                    <a:lnTo>
                      <a:pt x="413" y="10"/>
                    </a:lnTo>
                    <a:lnTo>
                      <a:pt x="392" y="18"/>
                    </a:lnTo>
                    <a:lnTo>
                      <a:pt x="370" y="28"/>
                    </a:lnTo>
                    <a:lnTo>
                      <a:pt x="346" y="38"/>
                    </a:lnTo>
                    <a:lnTo>
                      <a:pt x="321" y="50"/>
                    </a:lnTo>
                    <a:lnTo>
                      <a:pt x="297" y="64"/>
                    </a:lnTo>
                    <a:lnTo>
                      <a:pt x="273" y="78"/>
                    </a:lnTo>
                    <a:lnTo>
                      <a:pt x="247" y="95"/>
                    </a:lnTo>
                    <a:lnTo>
                      <a:pt x="223" y="112"/>
                    </a:lnTo>
                    <a:lnTo>
                      <a:pt x="199" y="130"/>
                    </a:lnTo>
                    <a:lnTo>
                      <a:pt x="176" y="149"/>
                    </a:lnTo>
                    <a:lnTo>
                      <a:pt x="154" y="169"/>
                    </a:lnTo>
                    <a:lnTo>
                      <a:pt x="132" y="190"/>
                    </a:lnTo>
                    <a:lnTo>
                      <a:pt x="113" y="211"/>
                    </a:lnTo>
                    <a:lnTo>
                      <a:pt x="94" y="233"/>
                    </a:lnTo>
                    <a:lnTo>
                      <a:pt x="78" y="256"/>
                    </a:lnTo>
                    <a:lnTo>
                      <a:pt x="65" y="275"/>
                    </a:lnTo>
                    <a:lnTo>
                      <a:pt x="46" y="310"/>
                    </a:lnTo>
                    <a:lnTo>
                      <a:pt x="25" y="354"/>
                    </a:lnTo>
                    <a:lnTo>
                      <a:pt x="8" y="405"/>
                    </a:lnTo>
                    <a:lnTo>
                      <a:pt x="0" y="459"/>
                    </a:lnTo>
                    <a:lnTo>
                      <a:pt x="4" y="511"/>
                    </a:lnTo>
                    <a:lnTo>
                      <a:pt x="24" y="557"/>
                    </a:lnTo>
                    <a:lnTo>
                      <a:pt x="68" y="59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58" name="Freeform 33"/>
              <p:cNvSpPr>
                <a:spLocks/>
              </p:cNvSpPr>
              <p:nvPr/>
            </p:nvSpPr>
            <p:spPr bwMode="auto">
              <a:xfrm>
                <a:off x="3185" y="1392"/>
                <a:ext cx="10" cy="8"/>
              </a:xfrm>
              <a:custGeom>
                <a:avLst/>
                <a:gdLst>
                  <a:gd name="T0" fmla="*/ 0 w 31"/>
                  <a:gd name="T1" fmla="*/ 0 h 26"/>
                  <a:gd name="T2" fmla="*/ 0 w 31"/>
                  <a:gd name="T3" fmla="*/ 0 h 26"/>
                  <a:gd name="T4" fmla="*/ 0 w 31"/>
                  <a:gd name="T5" fmla="*/ 0 h 26"/>
                  <a:gd name="T6" fmla="*/ 0 w 31"/>
                  <a:gd name="T7" fmla="*/ 0 h 26"/>
                  <a:gd name="T8" fmla="*/ 0 w 31"/>
                  <a:gd name="T9" fmla="*/ 0 h 26"/>
                  <a:gd name="T10" fmla="*/ 0 w 31"/>
                  <a:gd name="T11" fmla="*/ 0 h 26"/>
                  <a:gd name="T12" fmla="*/ 0 w 31"/>
                  <a:gd name="T13" fmla="*/ 0 h 26"/>
                  <a:gd name="T14" fmla="*/ 0 w 31"/>
                  <a:gd name="T15" fmla="*/ 0 h 26"/>
                  <a:gd name="T16" fmla="*/ 0 w 31"/>
                  <a:gd name="T17" fmla="*/ 0 h 26"/>
                  <a:gd name="T18" fmla="*/ 0 w 31"/>
                  <a:gd name="T19" fmla="*/ 0 h 26"/>
                  <a:gd name="T20" fmla="*/ 0 w 31"/>
                  <a:gd name="T21" fmla="*/ 0 h 26"/>
                  <a:gd name="T22" fmla="*/ 0 w 31"/>
                  <a:gd name="T23" fmla="*/ 0 h 26"/>
                  <a:gd name="T24" fmla="*/ 0 w 31"/>
                  <a:gd name="T25" fmla="*/ 0 h 26"/>
                  <a:gd name="T26" fmla="*/ 0 w 31"/>
                  <a:gd name="T27" fmla="*/ 0 h 26"/>
                  <a:gd name="T28" fmla="*/ 0 w 31"/>
                  <a:gd name="T29" fmla="*/ 0 h 26"/>
                  <a:gd name="T30" fmla="*/ 0 w 31"/>
                  <a:gd name="T31" fmla="*/ 0 h 26"/>
                  <a:gd name="T32" fmla="*/ 0 w 31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26"/>
                  <a:gd name="T53" fmla="*/ 31 w 31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26">
                    <a:moveTo>
                      <a:pt x="8" y="25"/>
                    </a:moveTo>
                    <a:lnTo>
                      <a:pt x="14" y="26"/>
                    </a:lnTo>
                    <a:lnTo>
                      <a:pt x="20" y="26"/>
                    </a:lnTo>
                    <a:lnTo>
                      <a:pt x="25" y="25"/>
                    </a:lnTo>
                    <a:lnTo>
                      <a:pt x="28" y="20"/>
                    </a:lnTo>
                    <a:lnTo>
                      <a:pt x="31" y="15"/>
                    </a:lnTo>
                    <a:lnTo>
                      <a:pt x="31" y="9"/>
                    </a:lnTo>
                    <a:lnTo>
                      <a:pt x="28" y="5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3" y="20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59" name="Freeform 34"/>
              <p:cNvSpPr>
                <a:spLocks/>
              </p:cNvSpPr>
              <p:nvPr/>
            </p:nvSpPr>
            <p:spPr bwMode="auto">
              <a:xfrm>
                <a:off x="3304" y="1247"/>
                <a:ext cx="11" cy="10"/>
              </a:xfrm>
              <a:custGeom>
                <a:avLst/>
                <a:gdLst>
                  <a:gd name="T0" fmla="*/ 0 w 30"/>
                  <a:gd name="T1" fmla="*/ 0 h 28"/>
                  <a:gd name="T2" fmla="*/ 0 w 30"/>
                  <a:gd name="T3" fmla="*/ 0 h 28"/>
                  <a:gd name="T4" fmla="*/ 0 w 30"/>
                  <a:gd name="T5" fmla="*/ 0 h 28"/>
                  <a:gd name="T6" fmla="*/ 0 w 30"/>
                  <a:gd name="T7" fmla="*/ 0 h 28"/>
                  <a:gd name="T8" fmla="*/ 0 w 30"/>
                  <a:gd name="T9" fmla="*/ 0 h 28"/>
                  <a:gd name="T10" fmla="*/ 0 w 30"/>
                  <a:gd name="T11" fmla="*/ 0 h 28"/>
                  <a:gd name="T12" fmla="*/ 0 w 30"/>
                  <a:gd name="T13" fmla="*/ 0 h 28"/>
                  <a:gd name="T14" fmla="*/ 0 w 30"/>
                  <a:gd name="T15" fmla="*/ 0 h 28"/>
                  <a:gd name="T16" fmla="*/ 0 w 30"/>
                  <a:gd name="T17" fmla="*/ 0 h 28"/>
                  <a:gd name="T18" fmla="*/ 0 w 30"/>
                  <a:gd name="T19" fmla="*/ 0 h 28"/>
                  <a:gd name="T20" fmla="*/ 0 w 30"/>
                  <a:gd name="T21" fmla="*/ 0 h 28"/>
                  <a:gd name="T22" fmla="*/ 0 w 30"/>
                  <a:gd name="T23" fmla="*/ 0 h 28"/>
                  <a:gd name="T24" fmla="*/ 0 w 30"/>
                  <a:gd name="T25" fmla="*/ 0 h 28"/>
                  <a:gd name="T26" fmla="*/ 0 w 30"/>
                  <a:gd name="T27" fmla="*/ 0 h 28"/>
                  <a:gd name="T28" fmla="*/ 0 w 30"/>
                  <a:gd name="T29" fmla="*/ 0 h 28"/>
                  <a:gd name="T30" fmla="*/ 0 w 30"/>
                  <a:gd name="T31" fmla="*/ 0 h 28"/>
                  <a:gd name="T32" fmla="*/ 0 w 30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8"/>
                  <a:gd name="T53" fmla="*/ 30 w 30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8">
                    <a:moveTo>
                      <a:pt x="7" y="25"/>
                    </a:moveTo>
                    <a:lnTo>
                      <a:pt x="13" y="28"/>
                    </a:lnTo>
                    <a:lnTo>
                      <a:pt x="18" y="28"/>
                    </a:lnTo>
                    <a:lnTo>
                      <a:pt x="24" y="25"/>
                    </a:lnTo>
                    <a:lnTo>
                      <a:pt x="28" y="21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28" y="6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60" name="Freeform 35"/>
              <p:cNvSpPr>
                <a:spLocks/>
              </p:cNvSpPr>
              <p:nvPr/>
            </p:nvSpPr>
            <p:spPr bwMode="auto">
              <a:xfrm>
                <a:off x="3332" y="1234"/>
                <a:ext cx="11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w 30"/>
                  <a:gd name="T19" fmla="*/ 0 h 27"/>
                  <a:gd name="T20" fmla="*/ 0 w 30"/>
                  <a:gd name="T21" fmla="*/ 0 h 27"/>
                  <a:gd name="T22" fmla="*/ 0 w 30"/>
                  <a:gd name="T23" fmla="*/ 0 h 27"/>
                  <a:gd name="T24" fmla="*/ 0 w 30"/>
                  <a:gd name="T25" fmla="*/ 0 h 27"/>
                  <a:gd name="T26" fmla="*/ 0 w 30"/>
                  <a:gd name="T27" fmla="*/ 0 h 27"/>
                  <a:gd name="T28" fmla="*/ 0 w 30"/>
                  <a:gd name="T29" fmla="*/ 0 h 27"/>
                  <a:gd name="T30" fmla="*/ 0 w 30"/>
                  <a:gd name="T31" fmla="*/ 0 h 27"/>
                  <a:gd name="T32" fmla="*/ 0 w 30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7"/>
                  <a:gd name="T53" fmla="*/ 30 w 3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7">
                    <a:moveTo>
                      <a:pt x="7" y="25"/>
                    </a:moveTo>
                    <a:lnTo>
                      <a:pt x="13" y="27"/>
                    </a:lnTo>
                    <a:lnTo>
                      <a:pt x="19" y="27"/>
                    </a:lnTo>
                    <a:lnTo>
                      <a:pt x="24" y="25"/>
                    </a:lnTo>
                    <a:lnTo>
                      <a:pt x="28" y="20"/>
                    </a:lnTo>
                    <a:lnTo>
                      <a:pt x="30" y="15"/>
                    </a:lnTo>
                    <a:lnTo>
                      <a:pt x="30" y="9"/>
                    </a:lnTo>
                    <a:lnTo>
                      <a:pt x="28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61" name="Freeform 36"/>
              <p:cNvSpPr>
                <a:spLocks/>
              </p:cNvSpPr>
              <p:nvPr/>
            </p:nvSpPr>
            <p:spPr bwMode="auto">
              <a:xfrm>
                <a:off x="3176" y="1303"/>
                <a:ext cx="81" cy="44"/>
              </a:xfrm>
              <a:custGeom>
                <a:avLst/>
                <a:gdLst>
                  <a:gd name="T0" fmla="*/ 0 w 242"/>
                  <a:gd name="T1" fmla="*/ 0 h 130"/>
                  <a:gd name="T2" fmla="*/ 0 w 242"/>
                  <a:gd name="T3" fmla="*/ 0 h 130"/>
                  <a:gd name="T4" fmla="*/ 0 w 242"/>
                  <a:gd name="T5" fmla="*/ 0 h 130"/>
                  <a:gd name="T6" fmla="*/ 0 w 242"/>
                  <a:gd name="T7" fmla="*/ 0 h 130"/>
                  <a:gd name="T8" fmla="*/ 0 w 242"/>
                  <a:gd name="T9" fmla="*/ 0 h 130"/>
                  <a:gd name="T10" fmla="*/ 0 w 242"/>
                  <a:gd name="T11" fmla="*/ 0 h 130"/>
                  <a:gd name="T12" fmla="*/ 0 w 242"/>
                  <a:gd name="T13" fmla="*/ 0 h 130"/>
                  <a:gd name="T14" fmla="*/ 0 w 242"/>
                  <a:gd name="T15" fmla="*/ 0 h 130"/>
                  <a:gd name="T16" fmla="*/ 0 w 242"/>
                  <a:gd name="T17" fmla="*/ 0 h 130"/>
                  <a:gd name="T18" fmla="*/ 0 w 242"/>
                  <a:gd name="T19" fmla="*/ 0 h 130"/>
                  <a:gd name="T20" fmla="*/ 0 w 242"/>
                  <a:gd name="T21" fmla="*/ 0 h 130"/>
                  <a:gd name="T22" fmla="*/ 0 w 242"/>
                  <a:gd name="T23" fmla="*/ 0 h 130"/>
                  <a:gd name="T24" fmla="*/ 0 w 242"/>
                  <a:gd name="T25" fmla="*/ 0 h 130"/>
                  <a:gd name="T26" fmla="*/ 0 w 242"/>
                  <a:gd name="T27" fmla="*/ 0 h 130"/>
                  <a:gd name="T28" fmla="*/ 0 w 242"/>
                  <a:gd name="T29" fmla="*/ 0 h 130"/>
                  <a:gd name="T30" fmla="*/ 0 w 242"/>
                  <a:gd name="T31" fmla="*/ 0 h 130"/>
                  <a:gd name="T32" fmla="*/ 0 w 242"/>
                  <a:gd name="T33" fmla="*/ 0 h 130"/>
                  <a:gd name="T34" fmla="*/ 0 w 242"/>
                  <a:gd name="T35" fmla="*/ 0 h 130"/>
                  <a:gd name="T36" fmla="*/ 0 w 242"/>
                  <a:gd name="T37" fmla="*/ 0 h 130"/>
                  <a:gd name="T38" fmla="*/ 0 w 242"/>
                  <a:gd name="T39" fmla="*/ 0 h 130"/>
                  <a:gd name="T40" fmla="*/ 0 w 242"/>
                  <a:gd name="T41" fmla="*/ 0 h 130"/>
                  <a:gd name="T42" fmla="*/ 0 w 242"/>
                  <a:gd name="T43" fmla="*/ 0 h 130"/>
                  <a:gd name="T44" fmla="*/ 0 w 242"/>
                  <a:gd name="T45" fmla="*/ 0 h 130"/>
                  <a:gd name="T46" fmla="*/ 0 w 242"/>
                  <a:gd name="T47" fmla="*/ 0 h 130"/>
                  <a:gd name="T48" fmla="*/ 0 w 242"/>
                  <a:gd name="T49" fmla="*/ 0 h 130"/>
                  <a:gd name="T50" fmla="*/ 0 w 242"/>
                  <a:gd name="T51" fmla="*/ 0 h 130"/>
                  <a:gd name="T52" fmla="*/ 0 w 242"/>
                  <a:gd name="T53" fmla="*/ 0 h 130"/>
                  <a:gd name="T54" fmla="*/ 0 w 242"/>
                  <a:gd name="T55" fmla="*/ 0 h 130"/>
                  <a:gd name="T56" fmla="*/ 0 w 242"/>
                  <a:gd name="T57" fmla="*/ 0 h 130"/>
                  <a:gd name="T58" fmla="*/ 0 w 242"/>
                  <a:gd name="T59" fmla="*/ 0 h 130"/>
                  <a:gd name="T60" fmla="*/ 0 w 242"/>
                  <a:gd name="T61" fmla="*/ 0 h 130"/>
                  <a:gd name="T62" fmla="*/ 0 w 242"/>
                  <a:gd name="T63" fmla="*/ 0 h 130"/>
                  <a:gd name="T64" fmla="*/ 0 w 242"/>
                  <a:gd name="T65" fmla="*/ 0 h 130"/>
                  <a:gd name="T66" fmla="*/ 0 w 242"/>
                  <a:gd name="T67" fmla="*/ 0 h 130"/>
                  <a:gd name="T68" fmla="*/ 0 w 242"/>
                  <a:gd name="T69" fmla="*/ 0 h 130"/>
                  <a:gd name="T70" fmla="*/ 0 w 242"/>
                  <a:gd name="T71" fmla="*/ 0 h 130"/>
                  <a:gd name="T72" fmla="*/ 0 w 242"/>
                  <a:gd name="T73" fmla="*/ 0 h 130"/>
                  <a:gd name="T74" fmla="*/ 0 w 242"/>
                  <a:gd name="T75" fmla="*/ 0 h 130"/>
                  <a:gd name="T76" fmla="*/ 0 w 242"/>
                  <a:gd name="T77" fmla="*/ 0 h 130"/>
                  <a:gd name="T78" fmla="*/ 0 w 242"/>
                  <a:gd name="T79" fmla="*/ 0 h 130"/>
                  <a:gd name="T80" fmla="*/ 0 w 242"/>
                  <a:gd name="T81" fmla="*/ 0 h 130"/>
                  <a:gd name="T82" fmla="*/ 0 w 242"/>
                  <a:gd name="T83" fmla="*/ 0 h 1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2"/>
                  <a:gd name="T127" fmla="*/ 0 h 130"/>
                  <a:gd name="T128" fmla="*/ 242 w 242"/>
                  <a:gd name="T129" fmla="*/ 130 h 13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2" h="130">
                    <a:moveTo>
                      <a:pt x="242" y="130"/>
                    </a:moveTo>
                    <a:lnTo>
                      <a:pt x="221" y="129"/>
                    </a:lnTo>
                    <a:lnTo>
                      <a:pt x="196" y="124"/>
                    </a:lnTo>
                    <a:lnTo>
                      <a:pt x="170" y="118"/>
                    </a:lnTo>
                    <a:lnTo>
                      <a:pt x="143" y="109"/>
                    </a:lnTo>
                    <a:lnTo>
                      <a:pt x="117" y="100"/>
                    </a:lnTo>
                    <a:lnTo>
                      <a:pt x="96" y="91"/>
                    </a:lnTo>
                    <a:lnTo>
                      <a:pt x="80" y="83"/>
                    </a:lnTo>
                    <a:lnTo>
                      <a:pt x="70" y="77"/>
                    </a:lnTo>
                    <a:lnTo>
                      <a:pt x="62" y="71"/>
                    </a:lnTo>
                    <a:lnTo>
                      <a:pt x="56" y="65"/>
                    </a:lnTo>
                    <a:lnTo>
                      <a:pt x="52" y="62"/>
                    </a:lnTo>
                    <a:lnTo>
                      <a:pt x="47" y="59"/>
                    </a:lnTo>
                    <a:lnTo>
                      <a:pt x="39" y="51"/>
                    </a:lnTo>
                    <a:lnTo>
                      <a:pt x="30" y="45"/>
                    </a:lnTo>
                    <a:lnTo>
                      <a:pt x="24" y="39"/>
                    </a:lnTo>
                    <a:lnTo>
                      <a:pt x="18" y="32"/>
                    </a:lnTo>
                    <a:lnTo>
                      <a:pt x="12" y="28"/>
                    </a:lnTo>
                    <a:lnTo>
                      <a:pt x="8" y="23"/>
                    </a:lnTo>
                    <a:lnTo>
                      <a:pt x="4" y="17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9" y="12"/>
                    </a:lnTo>
                    <a:lnTo>
                      <a:pt x="31" y="23"/>
                    </a:lnTo>
                    <a:lnTo>
                      <a:pt x="44" y="34"/>
                    </a:lnTo>
                    <a:lnTo>
                      <a:pt x="58" y="45"/>
                    </a:lnTo>
                    <a:lnTo>
                      <a:pt x="73" y="54"/>
                    </a:lnTo>
                    <a:lnTo>
                      <a:pt x="87" y="64"/>
                    </a:lnTo>
                    <a:lnTo>
                      <a:pt x="104" y="73"/>
                    </a:lnTo>
                    <a:lnTo>
                      <a:pt x="120" y="81"/>
                    </a:lnTo>
                    <a:lnTo>
                      <a:pt x="136" y="88"/>
                    </a:lnTo>
                    <a:lnTo>
                      <a:pt x="153" y="95"/>
                    </a:lnTo>
                    <a:lnTo>
                      <a:pt x="168" y="100"/>
                    </a:lnTo>
                    <a:lnTo>
                      <a:pt x="184" y="106"/>
                    </a:lnTo>
                    <a:lnTo>
                      <a:pt x="200" y="109"/>
                    </a:lnTo>
                    <a:lnTo>
                      <a:pt x="215" y="112"/>
                    </a:lnTo>
                    <a:lnTo>
                      <a:pt x="228" y="114"/>
                    </a:lnTo>
                    <a:lnTo>
                      <a:pt x="240" y="115"/>
                    </a:lnTo>
                    <a:lnTo>
                      <a:pt x="242" y="13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62" name="Freeform 37"/>
              <p:cNvSpPr>
                <a:spLocks/>
              </p:cNvSpPr>
              <p:nvPr/>
            </p:nvSpPr>
            <p:spPr bwMode="auto">
              <a:xfrm>
                <a:off x="3143" y="1308"/>
                <a:ext cx="114" cy="120"/>
              </a:xfrm>
              <a:custGeom>
                <a:avLst/>
                <a:gdLst>
                  <a:gd name="T0" fmla="*/ 0 w 345"/>
                  <a:gd name="T1" fmla="*/ 0 h 362"/>
                  <a:gd name="T2" fmla="*/ 0 w 345"/>
                  <a:gd name="T3" fmla="*/ 0 h 362"/>
                  <a:gd name="T4" fmla="*/ 0 w 345"/>
                  <a:gd name="T5" fmla="*/ 0 h 362"/>
                  <a:gd name="T6" fmla="*/ 0 w 345"/>
                  <a:gd name="T7" fmla="*/ 0 h 362"/>
                  <a:gd name="T8" fmla="*/ 0 w 345"/>
                  <a:gd name="T9" fmla="*/ 0 h 362"/>
                  <a:gd name="T10" fmla="*/ 0 w 345"/>
                  <a:gd name="T11" fmla="*/ 0 h 362"/>
                  <a:gd name="T12" fmla="*/ 0 w 345"/>
                  <a:gd name="T13" fmla="*/ 0 h 362"/>
                  <a:gd name="T14" fmla="*/ 0 w 345"/>
                  <a:gd name="T15" fmla="*/ 0 h 362"/>
                  <a:gd name="T16" fmla="*/ 0 w 345"/>
                  <a:gd name="T17" fmla="*/ 0 h 362"/>
                  <a:gd name="T18" fmla="*/ 0 w 345"/>
                  <a:gd name="T19" fmla="*/ 0 h 362"/>
                  <a:gd name="T20" fmla="*/ 0 w 345"/>
                  <a:gd name="T21" fmla="*/ 0 h 362"/>
                  <a:gd name="T22" fmla="*/ 0 w 345"/>
                  <a:gd name="T23" fmla="*/ 0 h 362"/>
                  <a:gd name="T24" fmla="*/ 0 w 345"/>
                  <a:gd name="T25" fmla="*/ 0 h 362"/>
                  <a:gd name="T26" fmla="*/ 0 w 345"/>
                  <a:gd name="T27" fmla="*/ 0 h 362"/>
                  <a:gd name="T28" fmla="*/ 0 w 345"/>
                  <a:gd name="T29" fmla="*/ 0 h 362"/>
                  <a:gd name="T30" fmla="*/ 0 w 345"/>
                  <a:gd name="T31" fmla="*/ 0 h 362"/>
                  <a:gd name="T32" fmla="*/ 0 w 345"/>
                  <a:gd name="T33" fmla="*/ 0 h 362"/>
                  <a:gd name="T34" fmla="*/ 0 w 345"/>
                  <a:gd name="T35" fmla="*/ 0 h 362"/>
                  <a:gd name="T36" fmla="*/ 0 w 345"/>
                  <a:gd name="T37" fmla="*/ 0 h 362"/>
                  <a:gd name="T38" fmla="*/ 0 w 345"/>
                  <a:gd name="T39" fmla="*/ 0 h 362"/>
                  <a:gd name="T40" fmla="*/ 0 w 345"/>
                  <a:gd name="T41" fmla="*/ 0 h 362"/>
                  <a:gd name="T42" fmla="*/ 0 w 345"/>
                  <a:gd name="T43" fmla="*/ 0 h 362"/>
                  <a:gd name="T44" fmla="*/ 0 w 345"/>
                  <a:gd name="T45" fmla="*/ 0 h 362"/>
                  <a:gd name="T46" fmla="*/ 0 w 345"/>
                  <a:gd name="T47" fmla="*/ 0 h 362"/>
                  <a:gd name="T48" fmla="*/ 0 w 345"/>
                  <a:gd name="T49" fmla="*/ 0 h 362"/>
                  <a:gd name="T50" fmla="*/ 0 w 345"/>
                  <a:gd name="T51" fmla="*/ 0 h 362"/>
                  <a:gd name="T52" fmla="*/ 0 w 345"/>
                  <a:gd name="T53" fmla="*/ 0 h 362"/>
                  <a:gd name="T54" fmla="*/ 0 w 345"/>
                  <a:gd name="T55" fmla="*/ 0 h 362"/>
                  <a:gd name="T56" fmla="*/ 0 w 345"/>
                  <a:gd name="T57" fmla="*/ 0 h 362"/>
                  <a:gd name="T58" fmla="*/ 0 w 345"/>
                  <a:gd name="T59" fmla="*/ 0 h 362"/>
                  <a:gd name="T60" fmla="*/ 0 w 345"/>
                  <a:gd name="T61" fmla="*/ 0 h 362"/>
                  <a:gd name="T62" fmla="*/ 0 w 345"/>
                  <a:gd name="T63" fmla="*/ 0 h 362"/>
                  <a:gd name="T64" fmla="*/ 0 w 345"/>
                  <a:gd name="T65" fmla="*/ 0 h 362"/>
                  <a:gd name="T66" fmla="*/ 0 w 345"/>
                  <a:gd name="T67" fmla="*/ 0 h 362"/>
                  <a:gd name="T68" fmla="*/ 0 w 345"/>
                  <a:gd name="T69" fmla="*/ 0 h 362"/>
                  <a:gd name="T70" fmla="*/ 0 w 345"/>
                  <a:gd name="T71" fmla="*/ 0 h 3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5"/>
                  <a:gd name="T109" fmla="*/ 0 h 362"/>
                  <a:gd name="T110" fmla="*/ 345 w 345"/>
                  <a:gd name="T111" fmla="*/ 362 h 3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5" h="362">
                    <a:moveTo>
                      <a:pt x="150" y="46"/>
                    </a:moveTo>
                    <a:lnTo>
                      <a:pt x="142" y="38"/>
                    </a:lnTo>
                    <a:lnTo>
                      <a:pt x="133" y="32"/>
                    </a:lnTo>
                    <a:lnTo>
                      <a:pt x="127" y="26"/>
                    </a:lnTo>
                    <a:lnTo>
                      <a:pt x="121" y="19"/>
                    </a:lnTo>
                    <a:lnTo>
                      <a:pt x="115" y="15"/>
                    </a:lnTo>
                    <a:lnTo>
                      <a:pt x="111" y="10"/>
                    </a:lnTo>
                    <a:lnTo>
                      <a:pt x="107" y="4"/>
                    </a:lnTo>
                    <a:lnTo>
                      <a:pt x="103" y="0"/>
                    </a:lnTo>
                    <a:lnTo>
                      <a:pt x="96" y="9"/>
                    </a:lnTo>
                    <a:lnTo>
                      <a:pt x="91" y="11"/>
                    </a:lnTo>
                    <a:lnTo>
                      <a:pt x="87" y="11"/>
                    </a:lnTo>
                    <a:lnTo>
                      <a:pt x="85" y="13"/>
                    </a:lnTo>
                    <a:lnTo>
                      <a:pt x="82" y="17"/>
                    </a:lnTo>
                    <a:lnTo>
                      <a:pt x="79" y="26"/>
                    </a:lnTo>
                    <a:lnTo>
                      <a:pt x="74" y="38"/>
                    </a:lnTo>
                    <a:lnTo>
                      <a:pt x="68" y="52"/>
                    </a:lnTo>
                    <a:lnTo>
                      <a:pt x="62" y="67"/>
                    </a:lnTo>
                    <a:lnTo>
                      <a:pt x="56" y="80"/>
                    </a:lnTo>
                    <a:lnTo>
                      <a:pt x="51" y="90"/>
                    </a:lnTo>
                    <a:lnTo>
                      <a:pt x="46" y="96"/>
                    </a:lnTo>
                    <a:lnTo>
                      <a:pt x="37" y="104"/>
                    </a:lnTo>
                    <a:lnTo>
                      <a:pt x="30" y="111"/>
                    </a:lnTo>
                    <a:lnTo>
                      <a:pt x="24" y="120"/>
                    </a:lnTo>
                    <a:lnTo>
                      <a:pt x="23" y="132"/>
                    </a:lnTo>
                    <a:lnTo>
                      <a:pt x="22" y="146"/>
                    </a:lnTo>
                    <a:lnTo>
                      <a:pt x="18" y="161"/>
                    </a:lnTo>
                    <a:lnTo>
                      <a:pt x="12" y="175"/>
                    </a:lnTo>
                    <a:lnTo>
                      <a:pt x="5" y="187"/>
                    </a:lnTo>
                    <a:lnTo>
                      <a:pt x="0" y="200"/>
                    </a:lnTo>
                    <a:lnTo>
                      <a:pt x="0" y="215"/>
                    </a:lnTo>
                    <a:lnTo>
                      <a:pt x="5" y="233"/>
                    </a:lnTo>
                    <a:lnTo>
                      <a:pt x="13" y="252"/>
                    </a:lnTo>
                    <a:lnTo>
                      <a:pt x="19" y="263"/>
                    </a:lnTo>
                    <a:lnTo>
                      <a:pt x="29" y="277"/>
                    </a:lnTo>
                    <a:lnTo>
                      <a:pt x="40" y="292"/>
                    </a:lnTo>
                    <a:lnTo>
                      <a:pt x="53" y="307"/>
                    </a:lnTo>
                    <a:lnTo>
                      <a:pt x="68" y="322"/>
                    </a:lnTo>
                    <a:lnTo>
                      <a:pt x="85" y="336"/>
                    </a:lnTo>
                    <a:lnTo>
                      <a:pt x="104" y="347"/>
                    </a:lnTo>
                    <a:lnTo>
                      <a:pt x="125" y="354"/>
                    </a:lnTo>
                    <a:lnTo>
                      <a:pt x="149" y="360"/>
                    </a:lnTo>
                    <a:lnTo>
                      <a:pt x="170" y="362"/>
                    </a:lnTo>
                    <a:lnTo>
                      <a:pt x="188" y="361"/>
                    </a:lnTo>
                    <a:lnTo>
                      <a:pt x="205" y="358"/>
                    </a:lnTo>
                    <a:lnTo>
                      <a:pt x="220" y="352"/>
                    </a:lnTo>
                    <a:lnTo>
                      <a:pt x="235" y="344"/>
                    </a:lnTo>
                    <a:lnTo>
                      <a:pt x="251" y="333"/>
                    </a:lnTo>
                    <a:lnTo>
                      <a:pt x="268" y="319"/>
                    </a:lnTo>
                    <a:lnTo>
                      <a:pt x="279" y="310"/>
                    </a:lnTo>
                    <a:lnTo>
                      <a:pt x="288" y="298"/>
                    </a:lnTo>
                    <a:lnTo>
                      <a:pt x="298" y="284"/>
                    </a:lnTo>
                    <a:lnTo>
                      <a:pt x="308" y="269"/>
                    </a:lnTo>
                    <a:lnTo>
                      <a:pt x="316" y="253"/>
                    </a:lnTo>
                    <a:lnTo>
                      <a:pt x="324" y="236"/>
                    </a:lnTo>
                    <a:lnTo>
                      <a:pt x="330" y="220"/>
                    </a:lnTo>
                    <a:lnTo>
                      <a:pt x="334" y="203"/>
                    </a:lnTo>
                    <a:lnTo>
                      <a:pt x="341" y="174"/>
                    </a:lnTo>
                    <a:lnTo>
                      <a:pt x="343" y="149"/>
                    </a:lnTo>
                    <a:lnTo>
                      <a:pt x="344" y="129"/>
                    </a:lnTo>
                    <a:lnTo>
                      <a:pt x="345" y="117"/>
                    </a:lnTo>
                    <a:lnTo>
                      <a:pt x="324" y="116"/>
                    </a:lnTo>
                    <a:lnTo>
                      <a:pt x="299" y="111"/>
                    </a:lnTo>
                    <a:lnTo>
                      <a:pt x="273" y="105"/>
                    </a:lnTo>
                    <a:lnTo>
                      <a:pt x="246" y="96"/>
                    </a:lnTo>
                    <a:lnTo>
                      <a:pt x="220" y="87"/>
                    </a:lnTo>
                    <a:lnTo>
                      <a:pt x="199" y="78"/>
                    </a:lnTo>
                    <a:lnTo>
                      <a:pt x="183" y="70"/>
                    </a:lnTo>
                    <a:lnTo>
                      <a:pt x="173" y="64"/>
                    </a:lnTo>
                    <a:lnTo>
                      <a:pt x="165" y="58"/>
                    </a:lnTo>
                    <a:lnTo>
                      <a:pt x="159" y="52"/>
                    </a:lnTo>
                    <a:lnTo>
                      <a:pt x="155" y="49"/>
                    </a:lnTo>
                    <a:lnTo>
                      <a:pt x="150" y="46"/>
                    </a:lnTo>
                    <a:close/>
                  </a:path>
                </a:pathLst>
              </a:custGeom>
              <a:solidFill>
                <a:srgbClr val="00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63" name="Freeform 38"/>
              <p:cNvSpPr>
                <a:spLocks/>
              </p:cNvSpPr>
              <p:nvPr/>
            </p:nvSpPr>
            <p:spPr bwMode="auto">
              <a:xfrm>
                <a:off x="3179" y="1221"/>
                <a:ext cx="169" cy="121"/>
              </a:xfrm>
              <a:custGeom>
                <a:avLst/>
                <a:gdLst>
                  <a:gd name="T0" fmla="*/ 0 w 508"/>
                  <a:gd name="T1" fmla="*/ 0 h 362"/>
                  <a:gd name="T2" fmla="*/ 0 w 508"/>
                  <a:gd name="T3" fmla="*/ 0 h 362"/>
                  <a:gd name="T4" fmla="*/ 0 w 508"/>
                  <a:gd name="T5" fmla="*/ 0 h 362"/>
                  <a:gd name="T6" fmla="*/ 0 w 508"/>
                  <a:gd name="T7" fmla="*/ 0 h 362"/>
                  <a:gd name="T8" fmla="*/ 0 w 508"/>
                  <a:gd name="T9" fmla="*/ 0 h 362"/>
                  <a:gd name="T10" fmla="*/ 0 w 508"/>
                  <a:gd name="T11" fmla="*/ 0 h 362"/>
                  <a:gd name="T12" fmla="*/ 0 w 508"/>
                  <a:gd name="T13" fmla="*/ 0 h 362"/>
                  <a:gd name="T14" fmla="*/ 0 w 508"/>
                  <a:gd name="T15" fmla="*/ 0 h 362"/>
                  <a:gd name="T16" fmla="*/ 0 w 508"/>
                  <a:gd name="T17" fmla="*/ 0 h 362"/>
                  <a:gd name="T18" fmla="*/ 0 w 508"/>
                  <a:gd name="T19" fmla="*/ 0 h 362"/>
                  <a:gd name="T20" fmla="*/ 0 w 508"/>
                  <a:gd name="T21" fmla="*/ 0 h 362"/>
                  <a:gd name="T22" fmla="*/ 0 w 508"/>
                  <a:gd name="T23" fmla="*/ 0 h 362"/>
                  <a:gd name="T24" fmla="*/ 0 w 508"/>
                  <a:gd name="T25" fmla="*/ 0 h 362"/>
                  <a:gd name="T26" fmla="*/ 0 w 508"/>
                  <a:gd name="T27" fmla="*/ 0 h 362"/>
                  <a:gd name="T28" fmla="*/ 0 w 508"/>
                  <a:gd name="T29" fmla="*/ 0 h 362"/>
                  <a:gd name="T30" fmla="*/ 0 w 508"/>
                  <a:gd name="T31" fmla="*/ 0 h 362"/>
                  <a:gd name="T32" fmla="*/ 0 w 508"/>
                  <a:gd name="T33" fmla="*/ 0 h 362"/>
                  <a:gd name="T34" fmla="*/ 0 w 508"/>
                  <a:gd name="T35" fmla="*/ 0 h 362"/>
                  <a:gd name="T36" fmla="*/ 0 w 508"/>
                  <a:gd name="T37" fmla="*/ 0 h 362"/>
                  <a:gd name="T38" fmla="*/ 0 w 508"/>
                  <a:gd name="T39" fmla="*/ 0 h 362"/>
                  <a:gd name="T40" fmla="*/ 0 w 508"/>
                  <a:gd name="T41" fmla="*/ 0 h 362"/>
                  <a:gd name="T42" fmla="*/ 0 w 508"/>
                  <a:gd name="T43" fmla="*/ 0 h 362"/>
                  <a:gd name="T44" fmla="*/ 0 w 508"/>
                  <a:gd name="T45" fmla="*/ 0 h 362"/>
                  <a:gd name="T46" fmla="*/ 0 w 508"/>
                  <a:gd name="T47" fmla="*/ 0 h 362"/>
                  <a:gd name="T48" fmla="*/ 0 w 508"/>
                  <a:gd name="T49" fmla="*/ 0 h 362"/>
                  <a:gd name="T50" fmla="*/ 0 w 508"/>
                  <a:gd name="T51" fmla="*/ 0 h 362"/>
                  <a:gd name="T52" fmla="*/ 0 w 508"/>
                  <a:gd name="T53" fmla="*/ 0 h 362"/>
                  <a:gd name="T54" fmla="*/ 0 w 508"/>
                  <a:gd name="T55" fmla="*/ 0 h 362"/>
                  <a:gd name="T56" fmla="*/ 0 w 508"/>
                  <a:gd name="T57" fmla="*/ 0 h 362"/>
                  <a:gd name="T58" fmla="*/ 0 w 508"/>
                  <a:gd name="T59" fmla="*/ 0 h 362"/>
                  <a:gd name="T60" fmla="*/ 0 w 508"/>
                  <a:gd name="T61" fmla="*/ 0 h 362"/>
                  <a:gd name="T62" fmla="*/ 0 w 508"/>
                  <a:gd name="T63" fmla="*/ 0 h 362"/>
                  <a:gd name="T64" fmla="*/ 0 w 508"/>
                  <a:gd name="T65" fmla="*/ 0 h 362"/>
                  <a:gd name="T66" fmla="*/ 0 w 508"/>
                  <a:gd name="T67" fmla="*/ 0 h 362"/>
                  <a:gd name="T68" fmla="*/ 0 w 508"/>
                  <a:gd name="T69" fmla="*/ 0 h 362"/>
                  <a:gd name="T70" fmla="*/ 0 w 508"/>
                  <a:gd name="T71" fmla="*/ 0 h 362"/>
                  <a:gd name="T72" fmla="*/ 0 w 508"/>
                  <a:gd name="T73" fmla="*/ 0 h 362"/>
                  <a:gd name="T74" fmla="*/ 0 w 508"/>
                  <a:gd name="T75" fmla="*/ 0 h 362"/>
                  <a:gd name="T76" fmla="*/ 0 w 508"/>
                  <a:gd name="T77" fmla="*/ 0 h 362"/>
                  <a:gd name="T78" fmla="*/ 0 w 508"/>
                  <a:gd name="T79" fmla="*/ 0 h 362"/>
                  <a:gd name="T80" fmla="*/ 0 w 508"/>
                  <a:gd name="T81" fmla="*/ 0 h 362"/>
                  <a:gd name="T82" fmla="*/ 0 w 508"/>
                  <a:gd name="T83" fmla="*/ 0 h 362"/>
                  <a:gd name="T84" fmla="*/ 0 w 508"/>
                  <a:gd name="T85" fmla="*/ 0 h 362"/>
                  <a:gd name="T86" fmla="*/ 0 w 508"/>
                  <a:gd name="T87" fmla="*/ 0 h 362"/>
                  <a:gd name="T88" fmla="*/ 0 w 508"/>
                  <a:gd name="T89" fmla="*/ 0 h 362"/>
                  <a:gd name="T90" fmla="*/ 0 w 508"/>
                  <a:gd name="T91" fmla="*/ 0 h 362"/>
                  <a:gd name="T92" fmla="*/ 0 w 508"/>
                  <a:gd name="T93" fmla="*/ 0 h 362"/>
                  <a:gd name="T94" fmla="*/ 0 w 508"/>
                  <a:gd name="T95" fmla="*/ 0 h 362"/>
                  <a:gd name="T96" fmla="*/ 0 w 508"/>
                  <a:gd name="T97" fmla="*/ 0 h 362"/>
                  <a:gd name="T98" fmla="*/ 0 w 508"/>
                  <a:gd name="T99" fmla="*/ 0 h 362"/>
                  <a:gd name="T100" fmla="*/ 0 w 508"/>
                  <a:gd name="T101" fmla="*/ 0 h 3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08"/>
                  <a:gd name="T154" fmla="*/ 0 h 362"/>
                  <a:gd name="T155" fmla="*/ 508 w 508"/>
                  <a:gd name="T156" fmla="*/ 362 h 3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08" h="362">
                    <a:moveTo>
                      <a:pt x="382" y="15"/>
                    </a:moveTo>
                    <a:lnTo>
                      <a:pt x="404" y="16"/>
                    </a:lnTo>
                    <a:lnTo>
                      <a:pt x="423" y="20"/>
                    </a:lnTo>
                    <a:lnTo>
                      <a:pt x="439" y="28"/>
                    </a:lnTo>
                    <a:lnTo>
                      <a:pt x="452" y="38"/>
                    </a:lnTo>
                    <a:lnTo>
                      <a:pt x="462" y="51"/>
                    </a:lnTo>
                    <a:lnTo>
                      <a:pt x="469" y="66"/>
                    </a:lnTo>
                    <a:lnTo>
                      <a:pt x="473" y="84"/>
                    </a:lnTo>
                    <a:lnTo>
                      <a:pt x="474" y="103"/>
                    </a:lnTo>
                    <a:lnTo>
                      <a:pt x="473" y="115"/>
                    </a:lnTo>
                    <a:lnTo>
                      <a:pt x="468" y="127"/>
                    </a:lnTo>
                    <a:lnTo>
                      <a:pt x="462" y="138"/>
                    </a:lnTo>
                    <a:lnTo>
                      <a:pt x="453" y="148"/>
                    </a:lnTo>
                    <a:lnTo>
                      <a:pt x="443" y="157"/>
                    </a:lnTo>
                    <a:lnTo>
                      <a:pt x="430" y="162"/>
                    </a:lnTo>
                    <a:lnTo>
                      <a:pt x="417" y="167"/>
                    </a:lnTo>
                    <a:lnTo>
                      <a:pt x="404" y="168"/>
                    </a:lnTo>
                    <a:lnTo>
                      <a:pt x="394" y="168"/>
                    </a:lnTo>
                    <a:lnTo>
                      <a:pt x="381" y="169"/>
                    </a:lnTo>
                    <a:lnTo>
                      <a:pt x="366" y="170"/>
                    </a:lnTo>
                    <a:lnTo>
                      <a:pt x="352" y="171"/>
                    </a:lnTo>
                    <a:lnTo>
                      <a:pt x="336" y="173"/>
                    </a:lnTo>
                    <a:lnTo>
                      <a:pt x="323" y="174"/>
                    </a:lnTo>
                    <a:lnTo>
                      <a:pt x="310" y="175"/>
                    </a:lnTo>
                    <a:lnTo>
                      <a:pt x="302" y="175"/>
                    </a:lnTo>
                    <a:lnTo>
                      <a:pt x="292" y="175"/>
                    </a:lnTo>
                    <a:lnTo>
                      <a:pt x="282" y="174"/>
                    </a:lnTo>
                    <a:lnTo>
                      <a:pt x="274" y="172"/>
                    </a:lnTo>
                    <a:lnTo>
                      <a:pt x="267" y="170"/>
                    </a:lnTo>
                    <a:lnTo>
                      <a:pt x="259" y="166"/>
                    </a:lnTo>
                    <a:lnTo>
                      <a:pt x="255" y="160"/>
                    </a:lnTo>
                    <a:lnTo>
                      <a:pt x="252" y="154"/>
                    </a:lnTo>
                    <a:lnTo>
                      <a:pt x="251" y="145"/>
                    </a:lnTo>
                    <a:lnTo>
                      <a:pt x="255" y="120"/>
                    </a:lnTo>
                    <a:lnTo>
                      <a:pt x="266" y="96"/>
                    </a:lnTo>
                    <a:lnTo>
                      <a:pt x="281" y="74"/>
                    </a:lnTo>
                    <a:lnTo>
                      <a:pt x="302" y="54"/>
                    </a:lnTo>
                    <a:lnTo>
                      <a:pt x="323" y="38"/>
                    </a:lnTo>
                    <a:lnTo>
                      <a:pt x="344" y="26"/>
                    </a:lnTo>
                    <a:lnTo>
                      <a:pt x="365" y="18"/>
                    </a:lnTo>
                    <a:lnTo>
                      <a:pt x="382" y="15"/>
                    </a:lnTo>
                    <a:lnTo>
                      <a:pt x="382" y="0"/>
                    </a:lnTo>
                    <a:lnTo>
                      <a:pt x="373" y="0"/>
                    </a:lnTo>
                    <a:lnTo>
                      <a:pt x="364" y="1"/>
                    </a:lnTo>
                    <a:lnTo>
                      <a:pt x="355" y="3"/>
                    </a:lnTo>
                    <a:lnTo>
                      <a:pt x="346" y="5"/>
                    </a:lnTo>
                    <a:lnTo>
                      <a:pt x="336" y="7"/>
                    </a:lnTo>
                    <a:lnTo>
                      <a:pt x="325" y="10"/>
                    </a:lnTo>
                    <a:lnTo>
                      <a:pt x="314" y="13"/>
                    </a:lnTo>
                    <a:lnTo>
                      <a:pt x="303" y="18"/>
                    </a:lnTo>
                    <a:lnTo>
                      <a:pt x="297" y="20"/>
                    </a:lnTo>
                    <a:lnTo>
                      <a:pt x="289" y="22"/>
                    </a:lnTo>
                    <a:lnTo>
                      <a:pt x="281" y="24"/>
                    </a:lnTo>
                    <a:lnTo>
                      <a:pt x="273" y="26"/>
                    </a:lnTo>
                    <a:lnTo>
                      <a:pt x="264" y="28"/>
                    </a:lnTo>
                    <a:lnTo>
                      <a:pt x="256" y="30"/>
                    </a:lnTo>
                    <a:lnTo>
                      <a:pt x="249" y="33"/>
                    </a:lnTo>
                    <a:lnTo>
                      <a:pt x="242" y="36"/>
                    </a:lnTo>
                    <a:lnTo>
                      <a:pt x="233" y="44"/>
                    </a:lnTo>
                    <a:lnTo>
                      <a:pt x="225" y="51"/>
                    </a:lnTo>
                    <a:lnTo>
                      <a:pt x="218" y="57"/>
                    </a:lnTo>
                    <a:lnTo>
                      <a:pt x="210" y="64"/>
                    </a:lnTo>
                    <a:lnTo>
                      <a:pt x="204" y="68"/>
                    </a:lnTo>
                    <a:lnTo>
                      <a:pt x="195" y="73"/>
                    </a:lnTo>
                    <a:lnTo>
                      <a:pt x="187" y="79"/>
                    </a:lnTo>
                    <a:lnTo>
                      <a:pt x="176" y="86"/>
                    </a:lnTo>
                    <a:lnTo>
                      <a:pt x="165" y="92"/>
                    </a:lnTo>
                    <a:lnTo>
                      <a:pt x="156" y="98"/>
                    </a:lnTo>
                    <a:lnTo>
                      <a:pt x="148" y="104"/>
                    </a:lnTo>
                    <a:lnTo>
                      <a:pt x="142" y="109"/>
                    </a:lnTo>
                    <a:lnTo>
                      <a:pt x="131" y="113"/>
                    </a:lnTo>
                    <a:lnTo>
                      <a:pt x="121" y="119"/>
                    </a:lnTo>
                    <a:lnTo>
                      <a:pt x="115" y="123"/>
                    </a:lnTo>
                    <a:lnTo>
                      <a:pt x="110" y="128"/>
                    </a:lnTo>
                    <a:lnTo>
                      <a:pt x="107" y="133"/>
                    </a:lnTo>
                    <a:lnTo>
                      <a:pt x="99" y="142"/>
                    </a:lnTo>
                    <a:lnTo>
                      <a:pt x="90" y="151"/>
                    </a:lnTo>
                    <a:lnTo>
                      <a:pt x="78" y="163"/>
                    </a:lnTo>
                    <a:lnTo>
                      <a:pt x="65" y="175"/>
                    </a:lnTo>
                    <a:lnTo>
                      <a:pt x="55" y="186"/>
                    </a:lnTo>
                    <a:lnTo>
                      <a:pt x="44" y="195"/>
                    </a:lnTo>
                    <a:lnTo>
                      <a:pt x="36" y="201"/>
                    </a:lnTo>
                    <a:lnTo>
                      <a:pt x="30" y="204"/>
                    </a:lnTo>
                    <a:lnTo>
                      <a:pt x="23" y="209"/>
                    </a:lnTo>
                    <a:lnTo>
                      <a:pt x="16" y="216"/>
                    </a:lnTo>
                    <a:lnTo>
                      <a:pt x="10" y="223"/>
                    </a:lnTo>
                    <a:lnTo>
                      <a:pt x="4" y="229"/>
                    </a:lnTo>
                    <a:lnTo>
                      <a:pt x="1" y="236"/>
                    </a:lnTo>
                    <a:lnTo>
                      <a:pt x="0" y="242"/>
                    </a:lnTo>
                    <a:lnTo>
                      <a:pt x="4" y="247"/>
                    </a:lnTo>
                    <a:lnTo>
                      <a:pt x="13" y="259"/>
                    </a:lnTo>
                    <a:lnTo>
                      <a:pt x="25" y="270"/>
                    </a:lnTo>
                    <a:lnTo>
                      <a:pt x="38" y="281"/>
                    </a:lnTo>
                    <a:lnTo>
                      <a:pt x="52" y="292"/>
                    </a:lnTo>
                    <a:lnTo>
                      <a:pt x="67" y="301"/>
                    </a:lnTo>
                    <a:lnTo>
                      <a:pt x="81" y="311"/>
                    </a:lnTo>
                    <a:lnTo>
                      <a:pt x="98" y="320"/>
                    </a:lnTo>
                    <a:lnTo>
                      <a:pt x="114" y="328"/>
                    </a:lnTo>
                    <a:lnTo>
                      <a:pt x="130" y="335"/>
                    </a:lnTo>
                    <a:lnTo>
                      <a:pt x="147" y="342"/>
                    </a:lnTo>
                    <a:lnTo>
                      <a:pt x="162" y="347"/>
                    </a:lnTo>
                    <a:lnTo>
                      <a:pt x="178" y="353"/>
                    </a:lnTo>
                    <a:lnTo>
                      <a:pt x="194" y="356"/>
                    </a:lnTo>
                    <a:lnTo>
                      <a:pt x="209" y="359"/>
                    </a:lnTo>
                    <a:lnTo>
                      <a:pt x="222" y="361"/>
                    </a:lnTo>
                    <a:lnTo>
                      <a:pt x="234" y="362"/>
                    </a:lnTo>
                    <a:lnTo>
                      <a:pt x="245" y="355"/>
                    </a:lnTo>
                    <a:lnTo>
                      <a:pt x="259" y="346"/>
                    </a:lnTo>
                    <a:lnTo>
                      <a:pt x="274" y="338"/>
                    </a:lnTo>
                    <a:lnTo>
                      <a:pt x="289" y="329"/>
                    </a:lnTo>
                    <a:lnTo>
                      <a:pt x="303" y="320"/>
                    </a:lnTo>
                    <a:lnTo>
                      <a:pt x="314" y="312"/>
                    </a:lnTo>
                    <a:lnTo>
                      <a:pt x="323" y="306"/>
                    </a:lnTo>
                    <a:lnTo>
                      <a:pt x="327" y="300"/>
                    </a:lnTo>
                    <a:lnTo>
                      <a:pt x="330" y="297"/>
                    </a:lnTo>
                    <a:lnTo>
                      <a:pt x="335" y="294"/>
                    </a:lnTo>
                    <a:lnTo>
                      <a:pt x="339" y="293"/>
                    </a:lnTo>
                    <a:lnTo>
                      <a:pt x="346" y="292"/>
                    </a:lnTo>
                    <a:lnTo>
                      <a:pt x="352" y="290"/>
                    </a:lnTo>
                    <a:lnTo>
                      <a:pt x="358" y="290"/>
                    </a:lnTo>
                    <a:lnTo>
                      <a:pt x="364" y="289"/>
                    </a:lnTo>
                    <a:lnTo>
                      <a:pt x="370" y="288"/>
                    </a:lnTo>
                    <a:lnTo>
                      <a:pt x="377" y="286"/>
                    </a:lnTo>
                    <a:lnTo>
                      <a:pt x="387" y="282"/>
                    </a:lnTo>
                    <a:lnTo>
                      <a:pt x="399" y="276"/>
                    </a:lnTo>
                    <a:lnTo>
                      <a:pt x="411" y="270"/>
                    </a:lnTo>
                    <a:lnTo>
                      <a:pt x="423" y="261"/>
                    </a:lnTo>
                    <a:lnTo>
                      <a:pt x="434" y="251"/>
                    </a:lnTo>
                    <a:lnTo>
                      <a:pt x="444" y="240"/>
                    </a:lnTo>
                    <a:lnTo>
                      <a:pt x="452" y="228"/>
                    </a:lnTo>
                    <a:lnTo>
                      <a:pt x="460" y="216"/>
                    </a:lnTo>
                    <a:lnTo>
                      <a:pt x="467" y="203"/>
                    </a:lnTo>
                    <a:lnTo>
                      <a:pt x="474" y="190"/>
                    </a:lnTo>
                    <a:lnTo>
                      <a:pt x="481" y="177"/>
                    </a:lnTo>
                    <a:lnTo>
                      <a:pt x="489" y="165"/>
                    </a:lnTo>
                    <a:lnTo>
                      <a:pt x="496" y="154"/>
                    </a:lnTo>
                    <a:lnTo>
                      <a:pt x="502" y="143"/>
                    </a:lnTo>
                    <a:lnTo>
                      <a:pt x="508" y="134"/>
                    </a:lnTo>
                    <a:lnTo>
                      <a:pt x="507" y="116"/>
                    </a:lnTo>
                    <a:lnTo>
                      <a:pt x="503" y="100"/>
                    </a:lnTo>
                    <a:lnTo>
                      <a:pt x="496" y="85"/>
                    </a:lnTo>
                    <a:lnTo>
                      <a:pt x="487" y="69"/>
                    </a:lnTo>
                    <a:lnTo>
                      <a:pt x="475" y="54"/>
                    </a:lnTo>
                    <a:lnTo>
                      <a:pt x="462" y="38"/>
                    </a:lnTo>
                    <a:lnTo>
                      <a:pt x="445" y="20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3" y="0"/>
                    </a:lnTo>
                    <a:lnTo>
                      <a:pt x="409" y="0"/>
                    </a:lnTo>
                    <a:lnTo>
                      <a:pt x="403" y="0"/>
                    </a:lnTo>
                    <a:lnTo>
                      <a:pt x="398" y="0"/>
                    </a:lnTo>
                    <a:lnTo>
                      <a:pt x="392" y="0"/>
                    </a:lnTo>
                    <a:lnTo>
                      <a:pt x="387" y="0"/>
                    </a:lnTo>
                    <a:lnTo>
                      <a:pt x="382" y="0"/>
                    </a:lnTo>
                    <a:lnTo>
                      <a:pt x="382" y="15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64" name="Freeform 39"/>
              <p:cNvSpPr>
                <a:spLocks/>
              </p:cNvSpPr>
              <p:nvPr/>
            </p:nvSpPr>
            <p:spPr bwMode="auto">
              <a:xfrm>
                <a:off x="3293" y="1309"/>
                <a:ext cx="10" cy="9"/>
              </a:xfrm>
              <a:custGeom>
                <a:avLst/>
                <a:gdLst>
                  <a:gd name="T0" fmla="*/ 0 w 27"/>
                  <a:gd name="T1" fmla="*/ 0 h 28"/>
                  <a:gd name="T2" fmla="*/ 0 w 27"/>
                  <a:gd name="T3" fmla="*/ 0 h 28"/>
                  <a:gd name="T4" fmla="*/ 0 w 27"/>
                  <a:gd name="T5" fmla="*/ 0 h 28"/>
                  <a:gd name="T6" fmla="*/ 0 w 27"/>
                  <a:gd name="T7" fmla="*/ 0 h 28"/>
                  <a:gd name="T8" fmla="*/ 0 w 27"/>
                  <a:gd name="T9" fmla="*/ 0 h 28"/>
                  <a:gd name="T10" fmla="*/ 0 w 27"/>
                  <a:gd name="T11" fmla="*/ 0 h 28"/>
                  <a:gd name="T12" fmla="*/ 0 w 27"/>
                  <a:gd name="T13" fmla="*/ 0 h 28"/>
                  <a:gd name="T14" fmla="*/ 0 w 27"/>
                  <a:gd name="T15" fmla="*/ 0 h 28"/>
                  <a:gd name="T16" fmla="*/ 0 w 27"/>
                  <a:gd name="T17" fmla="*/ 0 h 28"/>
                  <a:gd name="T18" fmla="*/ 0 w 27"/>
                  <a:gd name="T19" fmla="*/ 0 h 28"/>
                  <a:gd name="T20" fmla="*/ 0 w 27"/>
                  <a:gd name="T21" fmla="*/ 0 h 28"/>
                  <a:gd name="T22" fmla="*/ 0 w 27"/>
                  <a:gd name="T23" fmla="*/ 0 h 28"/>
                  <a:gd name="T24" fmla="*/ 0 w 27"/>
                  <a:gd name="T25" fmla="*/ 0 h 28"/>
                  <a:gd name="T26" fmla="*/ 0 w 27"/>
                  <a:gd name="T27" fmla="*/ 0 h 28"/>
                  <a:gd name="T28" fmla="*/ 0 w 27"/>
                  <a:gd name="T29" fmla="*/ 0 h 28"/>
                  <a:gd name="T30" fmla="*/ 0 w 27"/>
                  <a:gd name="T31" fmla="*/ 0 h 28"/>
                  <a:gd name="T32" fmla="*/ 0 w 27"/>
                  <a:gd name="T33" fmla="*/ 0 h 28"/>
                  <a:gd name="T34" fmla="*/ 0 w 27"/>
                  <a:gd name="T35" fmla="*/ 0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28"/>
                  <a:gd name="T56" fmla="*/ 27 w 27"/>
                  <a:gd name="T57" fmla="*/ 28 h 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28">
                    <a:moveTo>
                      <a:pt x="27" y="24"/>
                    </a:moveTo>
                    <a:lnTo>
                      <a:pt x="26" y="24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2" y="23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8" y="8"/>
                    </a:lnTo>
                    <a:lnTo>
                      <a:pt x="21" y="3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3" y="28"/>
                    </a:lnTo>
                    <a:lnTo>
                      <a:pt x="9" y="28"/>
                    </a:lnTo>
                    <a:lnTo>
                      <a:pt x="15" y="26"/>
                    </a:lnTo>
                    <a:lnTo>
                      <a:pt x="21" y="25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65" name="Freeform 40"/>
              <p:cNvSpPr>
                <a:spLocks/>
              </p:cNvSpPr>
              <p:nvPr/>
            </p:nvSpPr>
            <p:spPr bwMode="auto">
              <a:xfrm>
                <a:off x="3259" y="1223"/>
                <a:ext cx="81" cy="59"/>
              </a:xfrm>
              <a:custGeom>
                <a:avLst/>
                <a:gdLst>
                  <a:gd name="T0" fmla="*/ 0 w 245"/>
                  <a:gd name="T1" fmla="*/ 0 h 177"/>
                  <a:gd name="T2" fmla="*/ 0 w 245"/>
                  <a:gd name="T3" fmla="*/ 0 h 177"/>
                  <a:gd name="T4" fmla="*/ 0 w 245"/>
                  <a:gd name="T5" fmla="*/ 0 h 177"/>
                  <a:gd name="T6" fmla="*/ 0 w 245"/>
                  <a:gd name="T7" fmla="*/ 0 h 177"/>
                  <a:gd name="T8" fmla="*/ 0 w 245"/>
                  <a:gd name="T9" fmla="*/ 0 h 177"/>
                  <a:gd name="T10" fmla="*/ 0 w 245"/>
                  <a:gd name="T11" fmla="*/ 0 h 177"/>
                  <a:gd name="T12" fmla="*/ 0 w 245"/>
                  <a:gd name="T13" fmla="*/ 0 h 177"/>
                  <a:gd name="T14" fmla="*/ 0 w 245"/>
                  <a:gd name="T15" fmla="*/ 0 h 177"/>
                  <a:gd name="T16" fmla="*/ 0 w 245"/>
                  <a:gd name="T17" fmla="*/ 0 h 177"/>
                  <a:gd name="T18" fmla="*/ 0 w 245"/>
                  <a:gd name="T19" fmla="*/ 0 h 177"/>
                  <a:gd name="T20" fmla="*/ 0 w 245"/>
                  <a:gd name="T21" fmla="*/ 0 h 177"/>
                  <a:gd name="T22" fmla="*/ 0 w 245"/>
                  <a:gd name="T23" fmla="*/ 0 h 177"/>
                  <a:gd name="T24" fmla="*/ 0 w 245"/>
                  <a:gd name="T25" fmla="*/ 0 h 177"/>
                  <a:gd name="T26" fmla="*/ 0 w 245"/>
                  <a:gd name="T27" fmla="*/ 0 h 177"/>
                  <a:gd name="T28" fmla="*/ 0 w 245"/>
                  <a:gd name="T29" fmla="*/ 0 h 177"/>
                  <a:gd name="T30" fmla="*/ 0 w 245"/>
                  <a:gd name="T31" fmla="*/ 0 h 177"/>
                  <a:gd name="T32" fmla="*/ 0 w 245"/>
                  <a:gd name="T33" fmla="*/ 0 h 177"/>
                  <a:gd name="T34" fmla="*/ 0 w 245"/>
                  <a:gd name="T35" fmla="*/ 0 h 177"/>
                  <a:gd name="T36" fmla="*/ 0 w 245"/>
                  <a:gd name="T37" fmla="*/ 0 h 177"/>
                  <a:gd name="T38" fmla="*/ 0 w 245"/>
                  <a:gd name="T39" fmla="*/ 0 h 177"/>
                  <a:gd name="T40" fmla="*/ 0 w 245"/>
                  <a:gd name="T41" fmla="*/ 0 h 177"/>
                  <a:gd name="T42" fmla="*/ 0 w 245"/>
                  <a:gd name="T43" fmla="*/ 0 h 177"/>
                  <a:gd name="T44" fmla="*/ 0 w 245"/>
                  <a:gd name="T45" fmla="*/ 0 h 177"/>
                  <a:gd name="T46" fmla="*/ 0 w 245"/>
                  <a:gd name="T47" fmla="*/ 0 h 177"/>
                  <a:gd name="T48" fmla="*/ 0 w 245"/>
                  <a:gd name="T49" fmla="*/ 0 h 177"/>
                  <a:gd name="T50" fmla="*/ 0 w 245"/>
                  <a:gd name="T51" fmla="*/ 0 h 177"/>
                  <a:gd name="T52" fmla="*/ 0 w 245"/>
                  <a:gd name="T53" fmla="*/ 0 h 177"/>
                  <a:gd name="T54" fmla="*/ 0 w 245"/>
                  <a:gd name="T55" fmla="*/ 0 h 177"/>
                  <a:gd name="T56" fmla="*/ 0 w 245"/>
                  <a:gd name="T57" fmla="*/ 0 h 177"/>
                  <a:gd name="T58" fmla="*/ 0 w 245"/>
                  <a:gd name="T59" fmla="*/ 0 h 177"/>
                  <a:gd name="T60" fmla="*/ 0 w 245"/>
                  <a:gd name="T61" fmla="*/ 0 h 177"/>
                  <a:gd name="T62" fmla="*/ 0 w 245"/>
                  <a:gd name="T63" fmla="*/ 0 h 177"/>
                  <a:gd name="T64" fmla="*/ 0 w 245"/>
                  <a:gd name="T65" fmla="*/ 0 h 177"/>
                  <a:gd name="T66" fmla="*/ 0 w 245"/>
                  <a:gd name="T67" fmla="*/ 0 h 177"/>
                  <a:gd name="T68" fmla="*/ 0 w 245"/>
                  <a:gd name="T69" fmla="*/ 0 h 177"/>
                  <a:gd name="T70" fmla="*/ 0 w 245"/>
                  <a:gd name="T71" fmla="*/ 0 h 177"/>
                  <a:gd name="T72" fmla="*/ 0 w 245"/>
                  <a:gd name="T73" fmla="*/ 0 h 177"/>
                  <a:gd name="T74" fmla="*/ 0 w 245"/>
                  <a:gd name="T75" fmla="*/ 0 h 177"/>
                  <a:gd name="T76" fmla="*/ 0 w 245"/>
                  <a:gd name="T77" fmla="*/ 0 h 177"/>
                  <a:gd name="T78" fmla="*/ 0 w 245"/>
                  <a:gd name="T79" fmla="*/ 0 h 177"/>
                  <a:gd name="T80" fmla="*/ 0 w 245"/>
                  <a:gd name="T81" fmla="*/ 0 h 17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5"/>
                  <a:gd name="T124" fmla="*/ 0 h 177"/>
                  <a:gd name="T125" fmla="*/ 245 w 245"/>
                  <a:gd name="T126" fmla="*/ 177 h 17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5" h="177">
                    <a:moveTo>
                      <a:pt x="143" y="0"/>
                    </a:moveTo>
                    <a:lnTo>
                      <a:pt x="169" y="2"/>
                    </a:lnTo>
                    <a:lnTo>
                      <a:pt x="189" y="6"/>
                    </a:lnTo>
                    <a:lnTo>
                      <a:pt x="207" y="14"/>
                    </a:lnTo>
                    <a:lnTo>
                      <a:pt x="221" y="26"/>
                    </a:lnTo>
                    <a:lnTo>
                      <a:pt x="232" y="39"/>
                    </a:lnTo>
                    <a:lnTo>
                      <a:pt x="239" y="57"/>
                    </a:lnTo>
                    <a:lnTo>
                      <a:pt x="244" y="76"/>
                    </a:lnTo>
                    <a:lnTo>
                      <a:pt x="245" y="98"/>
                    </a:lnTo>
                    <a:lnTo>
                      <a:pt x="244" y="111"/>
                    </a:lnTo>
                    <a:lnTo>
                      <a:pt x="239" y="125"/>
                    </a:lnTo>
                    <a:lnTo>
                      <a:pt x="232" y="137"/>
                    </a:lnTo>
                    <a:lnTo>
                      <a:pt x="222" y="146"/>
                    </a:lnTo>
                    <a:lnTo>
                      <a:pt x="210" y="155"/>
                    </a:lnTo>
                    <a:lnTo>
                      <a:pt x="196" y="163"/>
                    </a:lnTo>
                    <a:lnTo>
                      <a:pt x="182" y="167"/>
                    </a:lnTo>
                    <a:lnTo>
                      <a:pt x="166" y="168"/>
                    </a:lnTo>
                    <a:lnTo>
                      <a:pt x="155" y="168"/>
                    </a:lnTo>
                    <a:lnTo>
                      <a:pt x="142" y="169"/>
                    </a:lnTo>
                    <a:lnTo>
                      <a:pt x="126" y="172"/>
                    </a:lnTo>
                    <a:lnTo>
                      <a:pt x="109" y="173"/>
                    </a:lnTo>
                    <a:lnTo>
                      <a:pt x="92" y="174"/>
                    </a:lnTo>
                    <a:lnTo>
                      <a:pt x="76" y="176"/>
                    </a:lnTo>
                    <a:lnTo>
                      <a:pt x="64" y="177"/>
                    </a:lnTo>
                    <a:lnTo>
                      <a:pt x="56" y="177"/>
                    </a:lnTo>
                    <a:lnTo>
                      <a:pt x="45" y="177"/>
                    </a:lnTo>
                    <a:lnTo>
                      <a:pt x="34" y="176"/>
                    </a:lnTo>
                    <a:lnTo>
                      <a:pt x="24" y="174"/>
                    </a:lnTo>
                    <a:lnTo>
                      <a:pt x="17" y="171"/>
                    </a:lnTo>
                    <a:lnTo>
                      <a:pt x="10" y="166"/>
                    </a:lnTo>
                    <a:lnTo>
                      <a:pt x="5" y="160"/>
                    </a:lnTo>
                    <a:lnTo>
                      <a:pt x="1" y="153"/>
                    </a:lnTo>
                    <a:lnTo>
                      <a:pt x="0" y="143"/>
                    </a:lnTo>
                    <a:lnTo>
                      <a:pt x="5" y="116"/>
                    </a:lnTo>
                    <a:lnTo>
                      <a:pt x="16" y="90"/>
                    </a:lnTo>
                    <a:lnTo>
                      <a:pt x="34" y="65"/>
                    </a:lnTo>
                    <a:lnTo>
                      <a:pt x="55" y="44"/>
                    </a:lnTo>
                    <a:lnTo>
                      <a:pt x="78" y="26"/>
                    </a:lnTo>
                    <a:lnTo>
                      <a:pt x="102" y="12"/>
                    </a:lnTo>
                    <a:lnTo>
                      <a:pt x="124" y="3"/>
                    </a:lnTo>
                    <a:lnTo>
                      <a:pt x="143" y="0"/>
                    </a:lnTo>
                    <a:lnTo>
                      <a:pt x="142" y="9"/>
                    </a:lnTo>
                    <a:lnTo>
                      <a:pt x="125" y="12"/>
                    </a:lnTo>
                    <a:lnTo>
                      <a:pt x="104" y="20"/>
                    </a:lnTo>
                    <a:lnTo>
                      <a:pt x="83" y="32"/>
                    </a:lnTo>
                    <a:lnTo>
                      <a:pt x="62" y="48"/>
                    </a:lnTo>
                    <a:lnTo>
                      <a:pt x="41" y="68"/>
                    </a:lnTo>
                    <a:lnTo>
                      <a:pt x="26" y="90"/>
                    </a:lnTo>
                    <a:lnTo>
                      <a:pt x="15" y="114"/>
                    </a:lnTo>
                    <a:lnTo>
                      <a:pt x="11" y="139"/>
                    </a:lnTo>
                    <a:lnTo>
                      <a:pt x="12" y="148"/>
                    </a:lnTo>
                    <a:lnTo>
                      <a:pt x="15" y="154"/>
                    </a:lnTo>
                    <a:lnTo>
                      <a:pt x="19" y="160"/>
                    </a:lnTo>
                    <a:lnTo>
                      <a:pt x="27" y="164"/>
                    </a:lnTo>
                    <a:lnTo>
                      <a:pt x="34" y="166"/>
                    </a:lnTo>
                    <a:lnTo>
                      <a:pt x="42" y="168"/>
                    </a:lnTo>
                    <a:lnTo>
                      <a:pt x="52" y="169"/>
                    </a:lnTo>
                    <a:lnTo>
                      <a:pt x="62" y="169"/>
                    </a:lnTo>
                    <a:lnTo>
                      <a:pt x="70" y="169"/>
                    </a:lnTo>
                    <a:lnTo>
                      <a:pt x="83" y="168"/>
                    </a:lnTo>
                    <a:lnTo>
                      <a:pt x="96" y="167"/>
                    </a:lnTo>
                    <a:lnTo>
                      <a:pt x="112" y="165"/>
                    </a:lnTo>
                    <a:lnTo>
                      <a:pt x="126" y="164"/>
                    </a:lnTo>
                    <a:lnTo>
                      <a:pt x="141" y="163"/>
                    </a:lnTo>
                    <a:lnTo>
                      <a:pt x="154" y="162"/>
                    </a:lnTo>
                    <a:lnTo>
                      <a:pt x="164" y="162"/>
                    </a:lnTo>
                    <a:lnTo>
                      <a:pt x="177" y="161"/>
                    </a:lnTo>
                    <a:lnTo>
                      <a:pt x="190" y="156"/>
                    </a:lnTo>
                    <a:lnTo>
                      <a:pt x="203" y="151"/>
                    </a:lnTo>
                    <a:lnTo>
                      <a:pt x="213" y="142"/>
                    </a:lnTo>
                    <a:lnTo>
                      <a:pt x="222" y="132"/>
                    </a:lnTo>
                    <a:lnTo>
                      <a:pt x="228" y="121"/>
                    </a:lnTo>
                    <a:lnTo>
                      <a:pt x="233" y="109"/>
                    </a:lnTo>
                    <a:lnTo>
                      <a:pt x="234" y="97"/>
                    </a:lnTo>
                    <a:lnTo>
                      <a:pt x="233" y="78"/>
                    </a:lnTo>
                    <a:lnTo>
                      <a:pt x="229" y="60"/>
                    </a:lnTo>
                    <a:lnTo>
                      <a:pt x="222" y="45"/>
                    </a:lnTo>
                    <a:lnTo>
                      <a:pt x="212" y="32"/>
                    </a:lnTo>
                    <a:lnTo>
                      <a:pt x="199" y="22"/>
                    </a:lnTo>
                    <a:lnTo>
                      <a:pt x="183" y="14"/>
                    </a:lnTo>
                    <a:lnTo>
                      <a:pt x="164" y="10"/>
                    </a:lnTo>
                    <a:lnTo>
                      <a:pt x="142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66" name="Freeform 41"/>
              <p:cNvSpPr>
                <a:spLocks/>
              </p:cNvSpPr>
              <p:nvPr/>
            </p:nvSpPr>
            <p:spPr bwMode="auto">
              <a:xfrm>
                <a:off x="3303" y="1288"/>
                <a:ext cx="29" cy="22"/>
              </a:xfrm>
              <a:custGeom>
                <a:avLst/>
                <a:gdLst>
                  <a:gd name="T0" fmla="*/ 0 w 89"/>
                  <a:gd name="T1" fmla="*/ 0 h 66"/>
                  <a:gd name="T2" fmla="*/ 0 w 89"/>
                  <a:gd name="T3" fmla="*/ 0 h 66"/>
                  <a:gd name="T4" fmla="*/ 0 w 89"/>
                  <a:gd name="T5" fmla="*/ 0 h 66"/>
                  <a:gd name="T6" fmla="*/ 0 w 89"/>
                  <a:gd name="T7" fmla="*/ 0 h 66"/>
                  <a:gd name="T8" fmla="*/ 0 w 89"/>
                  <a:gd name="T9" fmla="*/ 0 h 66"/>
                  <a:gd name="T10" fmla="*/ 0 w 89"/>
                  <a:gd name="T11" fmla="*/ 0 h 66"/>
                  <a:gd name="T12" fmla="*/ 0 w 89"/>
                  <a:gd name="T13" fmla="*/ 0 h 66"/>
                  <a:gd name="T14" fmla="*/ 0 w 89"/>
                  <a:gd name="T15" fmla="*/ 0 h 66"/>
                  <a:gd name="T16" fmla="*/ 0 w 89"/>
                  <a:gd name="T17" fmla="*/ 0 h 66"/>
                  <a:gd name="T18" fmla="*/ 0 w 89"/>
                  <a:gd name="T19" fmla="*/ 0 h 66"/>
                  <a:gd name="T20" fmla="*/ 0 w 89"/>
                  <a:gd name="T21" fmla="*/ 0 h 66"/>
                  <a:gd name="T22" fmla="*/ 0 w 89"/>
                  <a:gd name="T23" fmla="*/ 0 h 66"/>
                  <a:gd name="T24" fmla="*/ 0 w 89"/>
                  <a:gd name="T25" fmla="*/ 0 h 66"/>
                  <a:gd name="T26" fmla="*/ 0 w 89"/>
                  <a:gd name="T27" fmla="*/ 0 h 66"/>
                  <a:gd name="T28" fmla="*/ 0 w 89"/>
                  <a:gd name="T29" fmla="*/ 0 h 66"/>
                  <a:gd name="T30" fmla="*/ 0 w 89"/>
                  <a:gd name="T31" fmla="*/ 0 h 66"/>
                  <a:gd name="T32" fmla="*/ 0 w 89"/>
                  <a:gd name="T33" fmla="*/ 0 h 66"/>
                  <a:gd name="T34" fmla="*/ 0 w 89"/>
                  <a:gd name="T35" fmla="*/ 0 h 66"/>
                  <a:gd name="T36" fmla="*/ 0 w 89"/>
                  <a:gd name="T37" fmla="*/ 0 h 66"/>
                  <a:gd name="T38" fmla="*/ 0 w 89"/>
                  <a:gd name="T39" fmla="*/ 0 h 66"/>
                  <a:gd name="T40" fmla="*/ 0 w 89"/>
                  <a:gd name="T41" fmla="*/ 0 h 66"/>
                  <a:gd name="T42" fmla="*/ 0 w 89"/>
                  <a:gd name="T43" fmla="*/ 0 h 66"/>
                  <a:gd name="T44" fmla="*/ 0 w 89"/>
                  <a:gd name="T45" fmla="*/ 0 h 66"/>
                  <a:gd name="T46" fmla="*/ 0 w 89"/>
                  <a:gd name="T47" fmla="*/ 0 h 66"/>
                  <a:gd name="T48" fmla="*/ 0 w 89"/>
                  <a:gd name="T49" fmla="*/ 0 h 66"/>
                  <a:gd name="T50" fmla="*/ 0 w 89"/>
                  <a:gd name="T51" fmla="*/ 0 h 66"/>
                  <a:gd name="T52" fmla="*/ 0 w 89"/>
                  <a:gd name="T53" fmla="*/ 0 h 66"/>
                  <a:gd name="T54" fmla="*/ 0 w 89"/>
                  <a:gd name="T55" fmla="*/ 0 h 6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9"/>
                  <a:gd name="T85" fmla="*/ 0 h 66"/>
                  <a:gd name="T86" fmla="*/ 89 w 89"/>
                  <a:gd name="T87" fmla="*/ 66 h 6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9" h="66">
                    <a:moveTo>
                      <a:pt x="39" y="66"/>
                    </a:moveTo>
                    <a:lnTo>
                      <a:pt x="43" y="60"/>
                    </a:lnTo>
                    <a:lnTo>
                      <a:pt x="43" y="54"/>
                    </a:lnTo>
                    <a:lnTo>
                      <a:pt x="40" y="50"/>
                    </a:lnTo>
                    <a:lnTo>
                      <a:pt x="36" y="47"/>
                    </a:lnTo>
                    <a:lnTo>
                      <a:pt x="30" y="46"/>
                    </a:lnTo>
                    <a:lnTo>
                      <a:pt x="23" y="46"/>
                    </a:lnTo>
                    <a:lnTo>
                      <a:pt x="17" y="47"/>
                    </a:lnTo>
                    <a:lnTo>
                      <a:pt x="10" y="49"/>
                    </a:lnTo>
                    <a:lnTo>
                      <a:pt x="0" y="46"/>
                    </a:lnTo>
                    <a:lnTo>
                      <a:pt x="57" y="0"/>
                    </a:lnTo>
                    <a:lnTo>
                      <a:pt x="89" y="11"/>
                    </a:lnTo>
                    <a:lnTo>
                      <a:pt x="82" y="23"/>
                    </a:lnTo>
                    <a:lnTo>
                      <a:pt x="55" y="13"/>
                    </a:lnTo>
                    <a:lnTo>
                      <a:pt x="26" y="37"/>
                    </a:lnTo>
                    <a:lnTo>
                      <a:pt x="33" y="36"/>
                    </a:lnTo>
                    <a:lnTo>
                      <a:pt x="39" y="35"/>
                    </a:lnTo>
                    <a:lnTo>
                      <a:pt x="43" y="36"/>
                    </a:lnTo>
                    <a:lnTo>
                      <a:pt x="47" y="37"/>
                    </a:lnTo>
                    <a:lnTo>
                      <a:pt x="51" y="39"/>
                    </a:lnTo>
                    <a:lnTo>
                      <a:pt x="55" y="41"/>
                    </a:lnTo>
                    <a:lnTo>
                      <a:pt x="59" y="46"/>
                    </a:lnTo>
                    <a:lnTo>
                      <a:pt x="60" y="50"/>
                    </a:lnTo>
                    <a:lnTo>
                      <a:pt x="55" y="54"/>
                    </a:lnTo>
                    <a:lnTo>
                      <a:pt x="50" y="59"/>
                    </a:lnTo>
                    <a:lnTo>
                      <a:pt x="44" y="63"/>
                    </a:lnTo>
                    <a:lnTo>
                      <a:pt x="39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67" name="Freeform 42"/>
              <p:cNvSpPr>
                <a:spLocks/>
              </p:cNvSpPr>
              <p:nvPr/>
            </p:nvSpPr>
            <p:spPr bwMode="auto">
              <a:xfrm>
                <a:off x="3167" y="1323"/>
                <a:ext cx="33" cy="52"/>
              </a:xfrm>
              <a:custGeom>
                <a:avLst/>
                <a:gdLst>
                  <a:gd name="T0" fmla="*/ 0 w 100"/>
                  <a:gd name="T1" fmla="*/ 0 h 157"/>
                  <a:gd name="T2" fmla="*/ 0 w 100"/>
                  <a:gd name="T3" fmla="*/ 0 h 157"/>
                  <a:gd name="T4" fmla="*/ 0 w 100"/>
                  <a:gd name="T5" fmla="*/ 0 h 157"/>
                  <a:gd name="T6" fmla="*/ 0 w 100"/>
                  <a:gd name="T7" fmla="*/ 0 h 157"/>
                  <a:gd name="T8" fmla="*/ 0 w 100"/>
                  <a:gd name="T9" fmla="*/ 0 h 157"/>
                  <a:gd name="T10" fmla="*/ 0 w 100"/>
                  <a:gd name="T11" fmla="*/ 0 h 157"/>
                  <a:gd name="T12" fmla="*/ 0 w 100"/>
                  <a:gd name="T13" fmla="*/ 0 h 157"/>
                  <a:gd name="T14" fmla="*/ 0 w 100"/>
                  <a:gd name="T15" fmla="*/ 0 h 157"/>
                  <a:gd name="T16" fmla="*/ 0 w 100"/>
                  <a:gd name="T17" fmla="*/ 0 h 157"/>
                  <a:gd name="T18" fmla="*/ 0 w 100"/>
                  <a:gd name="T19" fmla="*/ 0 h 157"/>
                  <a:gd name="T20" fmla="*/ 0 w 100"/>
                  <a:gd name="T21" fmla="*/ 0 h 157"/>
                  <a:gd name="T22" fmla="*/ 0 w 100"/>
                  <a:gd name="T23" fmla="*/ 0 h 157"/>
                  <a:gd name="T24" fmla="*/ 0 w 100"/>
                  <a:gd name="T25" fmla="*/ 0 h 157"/>
                  <a:gd name="T26" fmla="*/ 0 w 100"/>
                  <a:gd name="T27" fmla="*/ 0 h 157"/>
                  <a:gd name="T28" fmla="*/ 0 w 100"/>
                  <a:gd name="T29" fmla="*/ 0 h 157"/>
                  <a:gd name="T30" fmla="*/ 0 w 100"/>
                  <a:gd name="T31" fmla="*/ 0 h 157"/>
                  <a:gd name="T32" fmla="*/ 0 w 100"/>
                  <a:gd name="T33" fmla="*/ 0 h 157"/>
                  <a:gd name="T34" fmla="*/ 0 w 100"/>
                  <a:gd name="T35" fmla="*/ 0 h 157"/>
                  <a:gd name="T36" fmla="*/ 0 w 100"/>
                  <a:gd name="T37" fmla="*/ 0 h 157"/>
                  <a:gd name="T38" fmla="*/ 0 w 100"/>
                  <a:gd name="T39" fmla="*/ 0 h 157"/>
                  <a:gd name="T40" fmla="*/ 0 w 100"/>
                  <a:gd name="T41" fmla="*/ 0 h 157"/>
                  <a:gd name="T42" fmla="*/ 0 w 100"/>
                  <a:gd name="T43" fmla="*/ 0 h 157"/>
                  <a:gd name="T44" fmla="*/ 0 w 100"/>
                  <a:gd name="T45" fmla="*/ 0 h 157"/>
                  <a:gd name="T46" fmla="*/ 0 w 100"/>
                  <a:gd name="T47" fmla="*/ 0 h 157"/>
                  <a:gd name="T48" fmla="*/ 0 w 100"/>
                  <a:gd name="T49" fmla="*/ 0 h 157"/>
                  <a:gd name="T50" fmla="*/ 0 w 100"/>
                  <a:gd name="T51" fmla="*/ 0 h 157"/>
                  <a:gd name="T52" fmla="*/ 0 w 100"/>
                  <a:gd name="T53" fmla="*/ 0 h 157"/>
                  <a:gd name="T54" fmla="*/ 0 w 100"/>
                  <a:gd name="T55" fmla="*/ 0 h 157"/>
                  <a:gd name="T56" fmla="*/ 0 w 100"/>
                  <a:gd name="T57" fmla="*/ 0 h 157"/>
                  <a:gd name="T58" fmla="*/ 0 w 100"/>
                  <a:gd name="T59" fmla="*/ 0 h 157"/>
                  <a:gd name="T60" fmla="*/ 0 w 100"/>
                  <a:gd name="T61" fmla="*/ 0 h 157"/>
                  <a:gd name="T62" fmla="*/ 0 w 100"/>
                  <a:gd name="T63" fmla="*/ 0 h 157"/>
                  <a:gd name="T64" fmla="*/ 0 w 100"/>
                  <a:gd name="T65" fmla="*/ 0 h 157"/>
                  <a:gd name="T66" fmla="*/ 0 w 100"/>
                  <a:gd name="T67" fmla="*/ 0 h 157"/>
                  <a:gd name="T68" fmla="*/ 0 w 100"/>
                  <a:gd name="T69" fmla="*/ 0 h 157"/>
                  <a:gd name="T70" fmla="*/ 0 w 100"/>
                  <a:gd name="T71" fmla="*/ 0 h 157"/>
                  <a:gd name="T72" fmla="*/ 0 w 100"/>
                  <a:gd name="T73" fmla="*/ 0 h 157"/>
                  <a:gd name="T74" fmla="*/ 0 w 100"/>
                  <a:gd name="T75" fmla="*/ 0 h 157"/>
                  <a:gd name="T76" fmla="*/ 0 w 100"/>
                  <a:gd name="T77" fmla="*/ 0 h 157"/>
                  <a:gd name="T78" fmla="*/ 0 w 100"/>
                  <a:gd name="T79" fmla="*/ 0 h 157"/>
                  <a:gd name="T80" fmla="*/ 0 w 100"/>
                  <a:gd name="T81" fmla="*/ 0 h 157"/>
                  <a:gd name="T82" fmla="*/ 0 w 100"/>
                  <a:gd name="T83" fmla="*/ 0 h 157"/>
                  <a:gd name="T84" fmla="*/ 0 w 100"/>
                  <a:gd name="T85" fmla="*/ 0 h 157"/>
                  <a:gd name="T86" fmla="*/ 0 w 100"/>
                  <a:gd name="T87" fmla="*/ 0 h 157"/>
                  <a:gd name="T88" fmla="*/ 0 w 100"/>
                  <a:gd name="T89" fmla="*/ 0 h 1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0"/>
                  <a:gd name="T136" fmla="*/ 0 h 157"/>
                  <a:gd name="T137" fmla="*/ 100 w 100"/>
                  <a:gd name="T138" fmla="*/ 157 h 1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0" h="157">
                    <a:moveTo>
                      <a:pt x="100" y="18"/>
                    </a:moveTo>
                    <a:lnTo>
                      <a:pt x="92" y="12"/>
                    </a:lnTo>
                    <a:lnTo>
                      <a:pt x="86" y="6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2" y="6"/>
                    </a:lnTo>
                    <a:lnTo>
                      <a:pt x="69" y="13"/>
                    </a:lnTo>
                    <a:lnTo>
                      <a:pt x="65" y="21"/>
                    </a:lnTo>
                    <a:lnTo>
                      <a:pt x="60" y="28"/>
                    </a:lnTo>
                    <a:lnTo>
                      <a:pt x="57" y="36"/>
                    </a:lnTo>
                    <a:lnTo>
                      <a:pt x="52" y="44"/>
                    </a:lnTo>
                    <a:lnTo>
                      <a:pt x="47" y="50"/>
                    </a:lnTo>
                    <a:lnTo>
                      <a:pt x="41" y="56"/>
                    </a:lnTo>
                    <a:lnTo>
                      <a:pt x="30" y="64"/>
                    </a:lnTo>
                    <a:lnTo>
                      <a:pt x="19" y="73"/>
                    </a:lnTo>
                    <a:lnTo>
                      <a:pt x="10" y="81"/>
                    </a:lnTo>
                    <a:lnTo>
                      <a:pt x="7" y="87"/>
                    </a:lnTo>
                    <a:lnTo>
                      <a:pt x="7" y="95"/>
                    </a:lnTo>
                    <a:lnTo>
                      <a:pt x="7" y="103"/>
                    </a:lnTo>
                    <a:lnTo>
                      <a:pt x="7" y="110"/>
                    </a:lnTo>
                    <a:lnTo>
                      <a:pt x="6" y="117"/>
                    </a:lnTo>
                    <a:lnTo>
                      <a:pt x="2" y="125"/>
                    </a:lnTo>
                    <a:lnTo>
                      <a:pt x="0" y="134"/>
                    </a:lnTo>
                    <a:lnTo>
                      <a:pt x="2" y="146"/>
                    </a:lnTo>
                    <a:lnTo>
                      <a:pt x="14" y="157"/>
                    </a:lnTo>
                    <a:lnTo>
                      <a:pt x="18" y="152"/>
                    </a:lnTo>
                    <a:lnTo>
                      <a:pt x="21" y="146"/>
                    </a:lnTo>
                    <a:lnTo>
                      <a:pt x="24" y="143"/>
                    </a:lnTo>
                    <a:lnTo>
                      <a:pt x="27" y="139"/>
                    </a:lnTo>
                    <a:lnTo>
                      <a:pt x="23" y="133"/>
                    </a:lnTo>
                    <a:lnTo>
                      <a:pt x="23" y="129"/>
                    </a:lnTo>
                    <a:lnTo>
                      <a:pt x="25" y="125"/>
                    </a:lnTo>
                    <a:lnTo>
                      <a:pt x="27" y="120"/>
                    </a:lnTo>
                    <a:lnTo>
                      <a:pt x="29" y="115"/>
                    </a:lnTo>
                    <a:lnTo>
                      <a:pt x="27" y="107"/>
                    </a:lnTo>
                    <a:lnTo>
                      <a:pt x="27" y="100"/>
                    </a:lnTo>
                    <a:lnTo>
                      <a:pt x="31" y="95"/>
                    </a:lnTo>
                    <a:lnTo>
                      <a:pt x="38" y="88"/>
                    </a:lnTo>
                    <a:lnTo>
                      <a:pt x="48" y="80"/>
                    </a:lnTo>
                    <a:lnTo>
                      <a:pt x="59" y="69"/>
                    </a:lnTo>
                    <a:lnTo>
                      <a:pt x="70" y="57"/>
                    </a:lnTo>
                    <a:lnTo>
                      <a:pt x="81" y="45"/>
                    </a:lnTo>
                    <a:lnTo>
                      <a:pt x="89" y="34"/>
                    </a:lnTo>
                    <a:lnTo>
                      <a:pt x="97" y="25"/>
                    </a:lnTo>
                    <a:lnTo>
                      <a:pt x="10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68" name="Freeform 43"/>
              <p:cNvSpPr>
                <a:spLocks/>
              </p:cNvSpPr>
              <p:nvPr/>
            </p:nvSpPr>
            <p:spPr bwMode="auto">
              <a:xfrm>
                <a:off x="3135" y="1174"/>
                <a:ext cx="200" cy="104"/>
              </a:xfrm>
              <a:custGeom>
                <a:avLst/>
                <a:gdLst>
                  <a:gd name="T0" fmla="*/ 0 w 601"/>
                  <a:gd name="T1" fmla="*/ 0 h 313"/>
                  <a:gd name="T2" fmla="*/ 0 w 601"/>
                  <a:gd name="T3" fmla="*/ 0 h 313"/>
                  <a:gd name="T4" fmla="*/ 0 w 601"/>
                  <a:gd name="T5" fmla="*/ 0 h 313"/>
                  <a:gd name="T6" fmla="*/ 0 w 601"/>
                  <a:gd name="T7" fmla="*/ 0 h 313"/>
                  <a:gd name="T8" fmla="*/ 0 w 601"/>
                  <a:gd name="T9" fmla="*/ 0 h 313"/>
                  <a:gd name="T10" fmla="*/ 0 w 601"/>
                  <a:gd name="T11" fmla="*/ 0 h 313"/>
                  <a:gd name="T12" fmla="*/ 0 w 601"/>
                  <a:gd name="T13" fmla="*/ 0 h 313"/>
                  <a:gd name="T14" fmla="*/ 0 w 601"/>
                  <a:gd name="T15" fmla="*/ 0 h 313"/>
                  <a:gd name="T16" fmla="*/ 0 w 601"/>
                  <a:gd name="T17" fmla="*/ 0 h 313"/>
                  <a:gd name="T18" fmla="*/ 0 w 601"/>
                  <a:gd name="T19" fmla="*/ 0 h 313"/>
                  <a:gd name="T20" fmla="*/ 0 w 601"/>
                  <a:gd name="T21" fmla="*/ 0 h 313"/>
                  <a:gd name="T22" fmla="*/ 0 w 601"/>
                  <a:gd name="T23" fmla="*/ 0 h 313"/>
                  <a:gd name="T24" fmla="*/ 0 w 601"/>
                  <a:gd name="T25" fmla="*/ 0 h 313"/>
                  <a:gd name="T26" fmla="*/ 0 w 601"/>
                  <a:gd name="T27" fmla="*/ 0 h 313"/>
                  <a:gd name="T28" fmla="*/ 0 w 601"/>
                  <a:gd name="T29" fmla="*/ 0 h 313"/>
                  <a:gd name="T30" fmla="*/ 0 w 601"/>
                  <a:gd name="T31" fmla="*/ 0 h 313"/>
                  <a:gd name="T32" fmla="*/ 0 w 601"/>
                  <a:gd name="T33" fmla="*/ 0 h 313"/>
                  <a:gd name="T34" fmla="*/ 0 w 601"/>
                  <a:gd name="T35" fmla="*/ 0 h 313"/>
                  <a:gd name="T36" fmla="*/ 0 w 601"/>
                  <a:gd name="T37" fmla="*/ 0 h 313"/>
                  <a:gd name="T38" fmla="*/ 0 w 601"/>
                  <a:gd name="T39" fmla="*/ 0 h 313"/>
                  <a:gd name="T40" fmla="*/ 0 w 601"/>
                  <a:gd name="T41" fmla="*/ 0 h 313"/>
                  <a:gd name="T42" fmla="*/ 0 w 601"/>
                  <a:gd name="T43" fmla="*/ 0 h 313"/>
                  <a:gd name="T44" fmla="*/ 0 w 601"/>
                  <a:gd name="T45" fmla="*/ 0 h 313"/>
                  <a:gd name="T46" fmla="*/ 0 w 601"/>
                  <a:gd name="T47" fmla="*/ 0 h 313"/>
                  <a:gd name="T48" fmla="*/ 0 w 601"/>
                  <a:gd name="T49" fmla="*/ 0 h 313"/>
                  <a:gd name="T50" fmla="*/ 0 w 601"/>
                  <a:gd name="T51" fmla="*/ 0 h 313"/>
                  <a:gd name="T52" fmla="*/ 0 w 601"/>
                  <a:gd name="T53" fmla="*/ 0 h 313"/>
                  <a:gd name="T54" fmla="*/ 0 w 601"/>
                  <a:gd name="T55" fmla="*/ 0 h 313"/>
                  <a:gd name="T56" fmla="*/ 0 w 601"/>
                  <a:gd name="T57" fmla="*/ 0 h 313"/>
                  <a:gd name="T58" fmla="*/ 0 w 601"/>
                  <a:gd name="T59" fmla="*/ 0 h 313"/>
                  <a:gd name="T60" fmla="*/ 0 w 601"/>
                  <a:gd name="T61" fmla="*/ 0 h 313"/>
                  <a:gd name="T62" fmla="*/ 0 w 601"/>
                  <a:gd name="T63" fmla="*/ 0 h 313"/>
                  <a:gd name="T64" fmla="*/ 0 w 601"/>
                  <a:gd name="T65" fmla="*/ 0 h 313"/>
                  <a:gd name="T66" fmla="*/ 0 w 601"/>
                  <a:gd name="T67" fmla="*/ 0 h 313"/>
                  <a:gd name="T68" fmla="*/ 0 w 601"/>
                  <a:gd name="T69" fmla="*/ 0 h 313"/>
                  <a:gd name="T70" fmla="*/ 0 w 601"/>
                  <a:gd name="T71" fmla="*/ 0 h 313"/>
                  <a:gd name="T72" fmla="*/ 0 w 601"/>
                  <a:gd name="T73" fmla="*/ 0 h 313"/>
                  <a:gd name="T74" fmla="*/ 0 w 601"/>
                  <a:gd name="T75" fmla="*/ 0 h 313"/>
                  <a:gd name="T76" fmla="*/ 0 w 601"/>
                  <a:gd name="T77" fmla="*/ 0 h 313"/>
                  <a:gd name="T78" fmla="*/ 0 w 601"/>
                  <a:gd name="T79" fmla="*/ 0 h 313"/>
                  <a:gd name="T80" fmla="*/ 0 w 601"/>
                  <a:gd name="T81" fmla="*/ 0 h 313"/>
                  <a:gd name="T82" fmla="*/ 0 w 601"/>
                  <a:gd name="T83" fmla="*/ 0 h 313"/>
                  <a:gd name="T84" fmla="*/ 0 w 601"/>
                  <a:gd name="T85" fmla="*/ 0 h 313"/>
                  <a:gd name="T86" fmla="*/ 0 w 601"/>
                  <a:gd name="T87" fmla="*/ 0 h 313"/>
                  <a:gd name="T88" fmla="*/ 0 w 601"/>
                  <a:gd name="T89" fmla="*/ 0 h 313"/>
                  <a:gd name="T90" fmla="*/ 0 w 601"/>
                  <a:gd name="T91" fmla="*/ 0 h 313"/>
                  <a:gd name="T92" fmla="*/ 0 w 601"/>
                  <a:gd name="T93" fmla="*/ 0 h 313"/>
                  <a:gd name="T94" fmla="*/ 0 w 601"/>
                  <a:gd name="T95" fmla="*/ 0 h 313"/>
                  <a:gd name="T96" fmla="*/ 0 w 601"/>
                  <a:gd name="T97" fmla="*/ 0 h 313"/>
                  <a:gd name="T98" fmla="*/ 0 w 601"/>
                  <a:gd name="T99" fmla="*/ 0 h 313"/>
                  <a:gd name="T100" fmla="*/ 0 w 601"/>
                  <a:gd name="T101" fmla="*/ 0 h 313"/>
                  <a:gd name="T102" fmla="*/ 0 w 601"/>
                  <a:gd name="T103" fmla="*/ 0 h 313"/>
                  <a:gd name="T104" fmla="*/ 0 w 601"/>
                  <a:gd name="T105" fmla="*/ 0 h 313"/>
                  <a:gd name="T106" fmla="*/ 0 w 601"/>
                  <a:gd name="T107" fmla="*/ 0 h 313"/>
                  <a:gd name="T108" fmla="*/ 0 w 601"/>
                  <a:gd name="T109" fmla="*/ 0 h 313"/>
                  <a:gd name="T110" fmla="*/ 0 w 601"/>
                  <a:gd name="T111" fmla="*/ 0 h 313"/>
                  <a:gd name="T112" fmla="*/ 0 w 601"/>
                  <a:gd name="T113" fmla="*/ 0 h 313"/>
                  <a:gd name="T114" fmla="*/ 0 w 601"/>
                  <a:gd name="T115" fmla="*/ 0 h 313"/>
                  <a:gd name="T116" fmla="*/ 0 w 601"/>
                  <a:gd name="T117" fmla="*/ 0 h 313"/>
                  <a:gd name="T118" fmla="*/ 0 w 601"/>
                  <a:gd name="T119" fmla="*/ 0 h 313"/>
                  <a:gd name="T120" fmla="*/ 0 w 601"/>
                  <a:gd name="T121" fmla="*/ 0 h 313"/>
                  <a:gd name="T122" fmla="*/ 0 w 601"/>
                  <a:gd name="T123" fmla="*/ 0 h 3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1"/>
                  <a:gd name="T187" fmla="*/ 0 h 313"/>
                  <a:gd name="T188" fmla="*/ 601 w 601"/>
                  <a:gd name="T189" fmla="*/ 313 h 31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1" h="313">
                    <a:moveTo>
                      <a:pt x="240" y="11"/>
                    </a:moveTo>
                    <a:lnTo>
                      <a:pt x="248" y="3"/>
                    </a:lnTo>
                    <a:lnTo>
                      <a:pt x="257" y="0"/>
                    </a:lnTo>
                    <a:lnTo>
                      <a:pt x="263" y="0"/>
                    </a:lnTo>
                    <a:lnTo>
                      <a:pt x="269" y="2"/>
                    </a:lnTo>
                    <a:lnTo>
                      <a:pt x="273" y="4"/>
                    </a:lnTo>
                    <a:lnTo>
                      <a:pt x="277" y="5"/>
                    </a:lnTo>
                    <a:lnTo>
                      <a:pt x="284" y="9"/>
                    </a:lnTo>
                    <a:lnTo>
                      <a:pt x="291" y="11"/>
                    </a:lnTo>
                    <a:lnTo>
                      <a:pt x="297" y="13"/>
                    </a:lnTo>
                    <a:lnTo>
                      <a:pt x="303" y="15"/>
                    </a:lnTo>
                    <a:lnTo>
                      <a:pt x="309" y="18"/>
                    </a:lnTo>
                    <a:lnTo>
                      <a:pt x="314" y="20"/>
                    </a:lnTo>
                    <a:lnTo>
                      <a:pt x="319" y="22"/>
                    </a:lnTo>
                    <a:lnTo>
                      <a:pt x="325" y="26"/>
                    </a:lnTo>
                    <a:lnTo>
                      <a:pt x="332" y="30"/>
                    </a:lnTo>
                    <a:lnTo>
                      <a:pt x="341" y="35"/>
                    </a:lnTo>
                    <a:lnTo>
                      <a:pt x="348" y="39"/>
                    </a:lnTo>
                    <a:lnTo>
                      <a:pt x="356" y="45"/>
                    </a:lnTo>
                    <a:lnTo>
                      <a:pt x="365" y="49"/>
                    </a:lnTo>
                    <a:lnTo>
                      <a:pt x="372" y="54"/>
                    </a:lnTo>
                    <a:lnTo>
                      <a:pt x="383" y="61"/>
                    </a:lnTo>
                    <a:lnTo>
                      <a:pt x="400" y="72"/>
                    </a:lnTo>
                    <a:lnTo>
                      <a:pt x="422" y="86"/>
                    </a:lnTo>
                    <a:lnTo>
                      <a:pt x="446" y="103"/>
                    </a:lnTo>
                    <a:lnTo>
                      <a:pt x="469" y="118"/>
                    </a:lnTo>
                    <a:lnTo>
                      <a:pt x="490" y="132"/>
                    </a:lnTo>
                    <a:lnTo>
                      <a:pt x="505" y="143"/>
                    </a:lnTo>
                    <a:lnTo>
                      <a:pt x="515" y="150"/>
                    </a:lnTo>
                    <a:lnTo>
                      <a:pt x="521" y="154"/>
                    </a:lnTo>
                    <a:lnTo>
                      <a:pt x="527" y="159"/>
                    </a:lnTo>
                    <a:lnTo>
                      <a:pt x="536" y="163"/>
                    </a:lnTo>
                    <a:lnTo>
                      <a:pt x="544" y="169"/>
                    </a:lnTo>
                    <a:lnTo>
                      <a:pt x="552" y="173"/>
                    </a:lnTo>
                    <a:lnTo>
                      <a:pt x="560" y="178"/>
                    </a:lnTo>
                    <a:lnTo>
                      <a:pt x="567" y="183"/>
                    </a:lnTo>
                    <a:lnTo>
                      <a:pt x="573" y="187"/>
                    </a:lnTo>
                    <a:lnTo>
                      <a:pt x="584" y="198"/>
                    </a:lnTo>
                    <a:lnTo>
                      <a:pt x="595" y="213"/>
                    </a:lnTo>
                    <a:lnTo>
                      <a:pt x="601" y="233"/>
                    </a:lnTo>
                    <a:lnTo>
                      <a:pt x="599" y="259"/>
                    </a:lnTo>
                    <a:lnTo>
                      <a:pt x="595" y="270"/>
                    </a:lnTo>
                    <a:lnTo>
                      <a:pt x="589" y="280"/>
                    </a:lnTo>
                    <a:lnTo>
                      <a:pt x="581" y="289"/>
                    </a:lnTo>
                    <a:lnTo>
                      <a:pt x="570" y="296"/>
                    </a:lnTo>
                    <a:lnTo>
                      <a:pt x="558" y="301"/>
                    </a:lnTo>
                    <a:lnTo>
                      <a:pt x="543" y="303"/>
                    </a:lnTo>
                    <a:lnTo>
                      <a:pt x="528" y="303"/>
                    </a:lnTo>
                    <a:lnTo>
                      <a:pt x="511" y="301"/>
                    </a:lnTo>
                    <a:lnTo>
                      <a:pt x="493" y="297"/>
                    </a:lnTo>
                    <a:lnTo>
                      <a:pt x="480" y="291"/>
                    </a:lnTo>
                    <a:lnTo>
                      <a:pt x="468" y="286"/>
                    </a:lnTo>
                    <a:lnTo>
                      <a:pt x="459" y="279"/>
                    </a:lnTo>
                    <a:lnTo>
                      <a:pt x="451" y="272"/>
                    </a:lnTo>
                    <a:lnTo>
                      <a:pt x="445" y="263"/>
                    </a:lnTo>
                    <a:lnTo>
                      <a:pt x="438" y="253"/>
                    </a:lnTo>
                    <a:lnTo>
                      <a:pt x="430" y="242"/>
                    </a:lnTo>
                    <a:lnTo>
                      <a:pt x="425" y="238"/>
                    </a:lnTo>
                    <a:lnTo>
                      <a:pt x="417" y="233"/>
                    </a:lnTo>
                    <a:lnTo>
                      <a:pt x="406" y="227"/>
                    </a:lnTo>
                    <a:lnTo>
                      <a:pt x="393" y="219"/>
                    </a:lnTo>
                    <a:lnTo>
                      <a:pt x="377" y="211"/>
                    </a:lnTo>
                    <a:lnTo>
                      <a:pt x="360" y="201"/>
                    </a:lnTo>
                    <a:lnTo>
                      <a:pt x="344" y="190"/>
                    </a:lnTo>
                    <a:lnTo>
                      <a:pt x="328" y="177"/>
                    </a:lnTo>
                    <a:lnTo>
                      <a:pt x="321" y="171"/>
                    </a:lnTo>
                    <a:lnTo>
                      <a:pt x="314" y="164"/>
                    </a:lnTo>
                    <a:lnTo>
                      <a:pt x="307" y="157"/>
                    </a:lnTo>
                    <a:lnTo>
                      <a:pt x="299" y="149"/>
                    </a:lnTo>
                    <a:lnTo>
                      <a:pt x="292" y="142"/>
                    </a:lnTo>
                    <a:lnTo>
                      <a:pt x="286" y="137"/>
                    </a:lnTo>
                    <a:lnTo>
                      <a:pt x="281" y="131"/>
                    </a:lnTo>
                    <a:lnTo>
                      <a:pt x="277" y="128"/>
                    </a:lnTo>
                    <a:lnTo>
                      <a:pt x="273" y="123"/>
                    </a:lnTo>
                    <a:lnTo>
                      <a:pt x="268" y="120"/>
                    </a:lnTo>
                    <a:lnTo>
                      <a:pt x="264" y="120"/>
                    </a:lnTo>
                    <a:lnTo>
                      <a:pt x="262" y="125"/>
                    </a:lnTo>
                    <a:lnTo>
                      <a:pt x="258" y="131"/>
                    </a:lnTo>
                    <a:lnTo>
                      <a:pt x="254" y="138"/>
                    </a:lnTo>
                    <a:lnTo>
                      <a:pt x="250" y="143"/>
                    </a:lnTo>
                    <a:lnTo>
                      <a:pt x="243" y="149"/>
                    </a:lnTo>
                    <a:lnTo>
                      <a:pt x="237" y="155"/>
                    </a:lnTo>
                    <a:lnTo>
                      <a:pt x="231" y="161"/>
                    </a:lnTo>
                    <a:lnTo>
                      <a:pt x="224" y="168"/>
                    </a:lnTo>
                    <a:lnTo>
                      <a:pt x="218" y="174"/>
                    </a:lnTo>
                    <a:lnTo>
                      <a:pt x="211" y="181"/>
                    </a:lnTo>
                    <a:lnTo>
                      <a:pt x="202" y="188"/>
                    </a:lnTo>
                    <a:lnTo>
                      <a:pt x="191" y="195"/>
                    </a:lnTo>
                    <a:lnTo>
                      <a:pt x="182" y="201"/>
                    </a:lnTo>
                    <a:lnTo>
                      <a:pt x="171" y="208"/>
                    </a:lnTo>
                    <a:lnTo>
                      <a:pt x="160" y="215"/>
                    </a:lnTo>
                    <a:lnTo>
                      <a:pt x="150" y="221"/>
                    </a:lnTo>
                    <a:lnTo>
                      <a:pt x="142" y="227"/>
                    </a:lnTo>
                    <a:lnTo>
                      <a:pt x="132" y="234"/>
                    </a:lnTo>
                    <a:lnTo>
                      <a:pt x="116" y="245"/>
                    </a:lnTo>
                    <a:lnTo>
                      <a:pt x="99" y="258"/>
                    </a:lnTo>
                    <a:lnTo>
                      <a:pt x="80" y="272"/>
                    </a:lnTo>
                    <a:lnTo>
                      <a:pt x="62" y="285"/>
                    </a:lnTo>
                    <a:lnTo>
                      <a:pt x="46" y="297"/>
                    </a:lnTo>
                    <a:lnTo>
                      <a:pt x="34" y="305"/>
                    </a:lnTo>
                    <a:lnTo>
                      <a:pt x="28" y="310"/>
                    </a:lnTo>
                    <a:lnTo>
                      <a:pt x="22" y="313"/>
                    </a:lnTo>
                    <a:lnTo>
                      <a:pt x="16" y="313"/>
                    </a:lnTo>
                    <a:lnTo>
                      <a:pt x="8" y="312"/>
                    </a:lnTo>
                    <a:lnTo>
                      <a:pt x="3" y="309"/>
                    </a:lnTo>
                    <a:lnTo>
                      <a:pt x="0" y="303"/>
                    </a:lnTo>
                    <a:lnTo>
                      <a:pt x="0" y="298"/>
                    </a:lnTo>
                    <a:lnTo>
                      <a:pt x="1" y="291"/>
                    </a:lnTo>
                    <a:lnTo>
                      <a:pt x="5" y="284"/>
                    </a:lnTo>
                    <a:lnTo>
                      <a:pt x="9" y="273"/>
                    </a:lnTo>
                    <a:lnTo>
                      <a:pt x="20" y="255"/>
                    </a:lnTo>
                    <a:lnTo>
                      <a:pt x="34" y="233"/>
                    </a:lnTo>
                    <a:lnTo>
                      <a:pt x="51" y="207"/>
                    </a:lnTo>
                    <a:lnTo>
                      <a:pt x="70" y="181"/>
                    </a:lnTo>
                    <a:lnTo>
                      <a:pt x="89" y="153"/>
                    </a:lnTo>
                    <a:lnTo>
                      <a:pt x="109" y="128"/>
                    </a:lnTo>
                    <a:lnTo>
                      <a:pt x="128" y="105"/>
                    </a:lnTo>
                    <a:lnTo>
                      <a:pt x="138" y="96"/>
                    </a:lnTo>
                    <a:lnTo>
                      <a:pt x="151" y="84"/>
                    </a:lnTo>
                    <a:lnTo>
                      <a:pt x="167" y="71"/>
                    </a:lnTo>
                    <a:lnTo>
                      <a:pt x="184" y="57"/>
                    </a:lnTo>
                    <a:lnTo>
                      <a:pt x="202" y="43"/>
                    </a:lnTo>
                    <a:lnTo>
                      <a:pt x="218" y="30"/>
                    </a:lnTo>
                    <a:lnTo>
                      <a:pt x="231" y="19"/>
                    </a:lnTo>
                    <a:lnTo>
                      <a:pt x="240" y="1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69" name="Freeform 44"/>
              <p:cNvSpPr>
                <a:spLocks/>
              </p:cNvSpPr>
              <p:nvPr/>
            </p:nvSpPr>
            <p:spPr bwMode="auto">
              <a:xfrm>
                <a:off x="3135" y="1268"/>
                <a:ext cx="10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w 30"/>
                  <a:gd name="T19" fmla="*/ 0 h 27"/>
                  <a:gd name="T20" fmla="*/ 0 w 30"/>
                  <a:gd name="T21" fmla="*/ 0 h 27"/>
                  <a:gd name="T22" fmla="*/ 0 w 30"/>
                  <a:gd name="T23" fmla="*/ 0 h 27"/>
                  <a:gd name="T24" fmla="*/ 0 w 30"/>
                  <a:gd name="T25" fmla="*/ 0 h 27"/>
                  <a:gd name="T26" fmla="*/ 0 w 30"/>
                  <a:gd name="T27" fmla="*/ 0 h 27"/>
                  <a:gd name="T28" fmla="*/ 0 w 30"/>
                  <a:gd name="T29" fmla="*/ 0 h 27"/>
                  <a:gd name="T30" fmla="*/ 0 w 30"/>
                  <a:gd name="T31" fmla="*/ 0 h 27"/>
                  <a:gd name="T32" fmla="*/ 0 w 30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7"/>
                  <a:gd name="T53" fmla="*/ 30 w 3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7">
                    <a:moveTo>
                      <a:pt x="0" y="10"/>
                    </a:moveTo>
                    <a:lnTo>
                      <a:pt x="0" y="16"/>
                    </a:lnTo>
                    <a:lnTo>
                      <a:pt x="3" y="20"/>
                    </a:lnTo>
                    <a:lnTo>
                      <a:pt x="6" y="25"/>
                    </a:lnTo>
                    <a:lnTo>
                      <a:pt x="11" y="27"/>
                    </a:lnTo>
                    <a:lnTo>
                      <a:pt x="17" y="27"/>
                    </a:lnTo>
                    <a:lnTo>
                      <a:pt x="23" y="25"/>
                    </a:lnTo>
                    <a:lnTo>
                      <a:pt x="28" y="21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28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70" name="Freeform 45"/>
              <p:cNvSpPr>
                <a:spLocks/>
              </p:cNvSpPr>
              <p:nvPr/>
            </p:nvSpPr>
            <p:spPr bwMode="auto">
              <a:xfrm>
                <a:off x="3304" y="1247"/>
                <a:ext cx="11" cy="9"/>
              </a:xfrm>
              <a:custGeom>
                <a:avLst/>
                <a:gdLst>
                  <a:gd name="T0" fmla="*/ 0 w 30"/>
                  <a:gd name="T1" fmla="*/ 0 h 26"/>
                  <a:gd name="T2" fmla="*/ 0 w 30"/>
                  <a:gd name="T3" fmla="*/ 0 h 26"/>
                  <a:gd name="T4" fmla="*/ 0 w 30"/>
                  <a:gd name="T5" fmla="*/ 0 h 26"/>
                  <a:gd name="T6" fmla="*/ 0 w 30"/>
                  <a:gd name="T7" fmla="*/ 0 h 26"/>
                  <a:gd name="T8" fmla="*/ 0 w 30"/>
                  <a:gd name="T9" fmla="*/ 0 h 26"/>
                  <a:gd name="T10" fmla="*/ 0 w 30"/>
                  <a:gd name="T11" fmla="*/ 0 h 26"/>
                  <a:gd name="T12" fmla="*/ 0 w 30"/>
                  <a:gd name="T13" fmla="*/ 0 h 26"/>
                  <a:gd name="T14" fmla="*/ 0 w 30"/>
                  <a:gd name="T15" fmla="*/ 0 h 26"/>
                  <a:gd name="T16" fmla="*/ 0 w 30"/>
                  <a:gd name="T17" fmla="*/ 0 h 26"/>
                  <a:gd name="T18" fmla="*/ 0 w 30"/>
                  <a:gd name="T19" fmla="*/ 0 h 26"/>
                  <a:gd name="T20" fmla="*/ 0 w 30"/>
                  <a:gd name="T21" fmla="*/ 0 h 26"/>
                  <a:gd name="T22" fmla="*/ 0 w 30"/>
                  <a:gd name="T23" fmla="*/ 0 h 26"/>
                  <a:gd name="T24" fmla="*/ 0 w 30"/>
                  <a:gd name="T25" fmla="*/ 0 h 26"/>
                  <a:gd name="T26" fmla="*/ 0 w 30"/>
                  <a:gd name="T27" fmla="*/ 0 h 26"/>
                  <a:gd name="T28" fmla="*/ 0 w 30"/>
                  <a:gd name="T29" fmla="*/ 0 h 26"/>
                  <a:gd name="T30" fmla="*/ 0 w 30"/>
                  <a:gd name="T31" fmla="*/ 0 h 26"/>
                  <a:gd name="T32" fmla="*/ 0 w 30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6"/>
                  <a:gd name="T53" fmla="*/ 30 w 30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6">
                    <a:moveTo>
                      <a:pt x="0" y="10"/>
                    </a:moveTo>
                    <a:lnTo>
                      <a:pt x="0" y="15"/>
                    </a:lnTo>
                    <a:lnTo>
                      <a:pt x="2" y="21"/>
                    </a:lnTo>
                    <a:lnTo>
                      <a:pt x="6" y="24"/>
                    </a:lnTo>
                    <a:lnTo>
                      <a:pt x="12" y="26"/>
                    </a:lnTo>
                    <a:lnTo>
                      <a:pt x="18" y="26"/>
                    </a:lnTo>
                    <a:lnTo>
                      <a:pt x="23" y="25"/>
                    </a:lnTo>
                    <a:lnTo>
                      <a:pt x="28" y="22"/>
                    </a:lnTo>
                    <a:lnTo>
                      <a:pt x="30" y="17"/>
                    </a:lnTo>
                    <a:lnTo>
                      <a:pt x="30" y="11"/>
                    </a:lnTo>
                    <a:lnTo>
                      <a:pt x="28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71" name="Freeform 46"/>
              <p:cNvSpPr>
                <a:spLocks/>
              </p:cNvSpPr>
              <p:nvPr/>
            </p:nvSpPr>
            <p:spPr bwMode="auto">
              <a:xfrm>
                <a:off x="3072" y="1268"/>
                <a:ext cx="75" cy="32"/>
              </a:xfrm>
              <a:custGeom>
                <a:avLst/>
                <a:gdLst>
                  <a:gd name="T0" fmla="*/ 0 w 222"/>
                  <a:gd name="T1" fmla="*/ 0 h 95"/>
                  <a:gd name="T2" fmla="*/ 0 w 222"/>
                  <a:gd name="T3" fmla="*/ 0 h 95"/>
                  <a:gd name="T4" fmla="*/ 0 w 222"/>
                  <a:gd name="T5" fmla="*/ 0 h 95"/>
                  <a:gd name="T6" fmla="*/ 0 w 222"/>
                  <a:gd name="T7" fmla="*/ 0 h 95"/>
                  <a:gd name="T8" fmla="*/ 0 w 222"/>
                  <a:gd name="T9" fmla="*/ 0 h 95"/>
                  <a:gd name="T10" fmla="*/ 0 w 222"/>
                  <a:gd name="T11" fmla="*/ 0 h 95"/>
                  <a:gd name="T12" fmla="*/ 0 w 222"/>
                  <a:gd name="T13" fmla="*/ 0 h 95"/>
                  <a:gd name="T14" fmla="*/ 0 w 222"/>
                  <a:gd name="T15" fmla="*/ 0 h 95"/>
                  <a:gd name="T16" fmla="*/ 0 w 222"/>
                  <a:gd name="T17" fmla="*/ 0 h 95"/>
                  <a:gd name="T18" fmla="*/ 0 w 222"/>
                  <a:gd name="T19" fmla="*/ 0 h 95"/>
                  <a:gd name="T20" fmla="*/ 0 w 222"/>
                  <a:gd name="T21" fmla="*/ 0 h 95"/>
                  <a:gd name="T22" fmla="*/ 0 w 222"/>
                  <a:gd name="T23" fmla="*/ 0 h 95"/>
                  <a:gd name="T24" fmla="*/ 0 w 222"/>
                  <a:gd name="T25" fmla="*/ 0 h 95"/>
                  <a:gd name="T26" fmla="*/ 0 w 222"/>
                  <a:gd name="T27" fmla="*/ 0 h 95"/>
                  <a:gd name="T28" fmla="*/ 0 w 222"/>
                  <a:gd name="T29" fmla="*/ 0 h 95"/>
                  <a:gd name="T30" fmla="*/ 0 w 222"/>
                  <a:gd name="T31" fmla="*/ 0 h 95"/>
                  <a:gd name="T32" fmla="*/ 0 w 222"/>
                  <a:gd name="T33" fmla="*/ 0 h 95"/>
                  <a:gd name="T34" fmla="*/ 0 w 222"/>
                  <a:gd name="T35" fmla="*/ 0 h 95"/>
                  <a:gd name="T36" fmla="*/ 0 w 222"/>
                  <a:gd name="T37" fmla="*/ 0 h 95"/>
                  <a:gd name="T38" fmla="*/ 0 w 222"/>
                  <a:gd name="T39" fmla="*/ 0 h 95"/>
                  <a:gd name="T40" fmla="*/ 0 w 222"/>
                  <a:gd name="T41" fmla="*/ 0 h 95"/>
                  <a:gd name="T42" fmla="*/ 0 w 222"/>
                  <a:gd name="T43" fmla="*/ 0 h 95"/>
                  <a:gd name="T44" fmla="*/ 0 w 222"/>
                  <a:gd name="T45" fmla="*/ 0 h 95"/>
                  <a:gd name="T46" fmla="*/ 0 w 222"/>
                  <a:gd name="T47" fmla="*/ 0 h 95"/>
                  <a:gd name="T48" fmla="*/ 0 w 222"/>
                  <a:gd name="T49" fmla="*/ 0 h 95"/>
                  <a:gd name="T50" fmla="*/ 0 w 222"/>
                  <a:gd name="T51" fmla="*/ 0 h 95"/>
                  <a:gd name="T52" fmla="*/ 0 w 222"/>
                  <a:gd name="T53" fmla="*/ 0 h 95"/>
                  <a:gd name="T54" fmla="*/ 0 w 222"/>
                  <a:gd name="T55" fmla="*/ 0 h 95"/>
                  <a:gd name="T56" fmla="*/ 0 w 222"/>
                  <a:gd name="T57" fmla="*/ 0 h 95"/>
                  <a:gd name="T58" fmla="*/ 0 w 222"/>
                  <a:gd name="T59" fmla="*/ 0 h 95"/>
                  <a:gd name="T60" fmla="*/ 0 w 222"/>
                  <a:gd name="T61" fmla="*/ 0 h 95"/>
                  <a:gd name="T62" fmla="*/ 0 w 222"/>
                  <a:gd name="T63" fmla="*/ 0 h 95"/>
                  <a:gd name="T64" fmla="*/ 0 w 222"/>
                  <a:gd name="T65" fmla="*/ 0 h 95"/>
                  <a:gd name="T66" fmla="*/ 0 w 222"/>
                  <a:gd name="T67" fmla="*/ 0 h 95"/>
                  <a:gd name="T68" fmla="*/ 0 w 222"/>
                  <a:gd name="T69" fmla="*/ 0 h 95"/>
                  <a:gd name="T70" fmla="*/ 0 w 222"/>
                  <a:gd name="T71" fmla="*/ 0 h 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2"/>
                  <a:gd name="T109" fmla="*/ 0 h 95"/>
                  <a:gd name="T110" fmla="*/ 222 w 222"/>
                  <a:gd name="T111" fmla="*/ 95 h 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2" h="95">
                    <a:moveTo>
                      <a:pt x="222" y="12"/>
                    </a:moveTo>
                    <a:lnTo>
                      <a:pt x="220" y="5"/>
                    </a:lnTo>
                    <a:lnTo>
                      <a:pt x="215" y="1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4" y="1"/>
                    </a:lnTo>
                    <a:lnTo>
                      <a:pt x="186" y="2"/>
                    </a:lnTo>
                    <a:lnTo>
                      <a:pt x="176" y="2"/>
                    </a:lnTo>
                    <a:lnTo>
                      <a:pt x="168" y="3"/>
                    </a:lnTo>
                    <a:lnTo>
                      <a:pt x="158" y="4"/>
                    </a:lnTo>
                    <a:lnTo>
                      <a:pt x="149" y="6"/>
                    </a:lnTo>
                    <a:lnTo>
                      <a:pt x="145" y="7"/>
                    </a:lnTo>
                    <a:lnTo>
                      <a:pt x="141" y="9"/>
                    </a:lnTo>
                    <a:lnTo>
                      <a:pt x="138" y="13"/>
                    </a:lnTo>
                    <a:lnTo>
                      <a:pt x="132" y="18"/>
                    </a:lnTo>
                    <a:lnTo>
                      <a:pt x="124" y="25"/>
                    </a:lnTo>
                    <a:lnTo>
                      <a:pt x="115" y="32"/>
                    </a:lnTo>
                    <a:lnTo>
                      <a:pt x="106" y="40"/>
                    </a:lnTo>
                    <a:lnTo>
                      <a:pt x="97" y="47"/>
                    </a:lnTo>
                    <a:lnTo>
                      <a:pt x="89" y="52"/>
                    </a:lnTo>
                    <a:lnTo>
                      <a:pt x="83" y="55"/>
                    </a:lnTo>
                    <a:lnTo>
                      <a:pt x="77" y="58"/>
                    </a:lnTo>
                    <a:lnTo>
                      <a:pt x="69" y="60"/>
                    </a:lnTo>
                    <a:lnTo>
                      <a:pt x="61" y="62"/>
                    </a:lnTo>
                    <a:lnTo>
                      <a:pt x="54" y="65"/>
                    </a:lnTo>
                    <a:lnTo>
                      <a:pt x="45" y="67"/>
                    </a:lnTo>
                    <a:lnTo>
                      <a:pt x="37" y="70"/>
                    </a:lnTo>
                    <a:lnTo>
                      <a:pt x="31" y="71"/>
                    </a:lnTo>
                    <a:lnTo>
                      <a:pt x="24" y="72"/>
                    </a:lnTo>
                    <a:lnTo>
                      <a:pt x="16" y="73"/>
                    </a:lnTo>
                    <a:lnTo>
                      <a:pt x="7" y="75"/>
                    </a:lnTo>
                    <a:lnTo>
                      <a:pt x="1" y="77"/>
                    </a:lnTo>
                    <a:lnTo>
                      <a:pt x="0" y="82"/>
                    </a:lnTo>
                    <a:lnTo>
                      <a:pt x="1" y="84"/>
                    </a:lnTo>
                    <a:lnTo>
                      <a:pt x="4" y="86"/>
                    </a:lnTo>
                    <a:lnTo>
                      <a:pt x="9" y="88"/>
                    </a:lnTo>
                    <a:lnTo>
                      <a:pt x="15" y="89"/>
                    </a:lnTo>
                    <a:lnTo>
                      <a:pt x="21" y="92"/>
                    </a:lnTo>
                    <a:lnTo>
                      <a:pt x="28" y="93"/>
                    </a:lnTo>
                    <a:lnTo>
                      <a:pt x="34" y="94"/>
                    </a:lnTo>
                    <a:lnTo>
                      <a:pt x="40" y="95"/>
                    </a:lnTo>
                    <a:lnTo>
                      <a:pt x="46" y="95"/>
                    </a:lnTo>
                    <a:lnTo>
                      <a:pt x="52" y="95"/>
                    </a:lnTo>
                    <a:lnTo>
                      <a:pt x="58" y="94"/>
                    </a:lnTo>
                    <a:lnTo>
                      <a:pt x="64" y="94"/>
                    </a:lnTo>
                    <a:lnTo>
                      <a:pt x="69" y="93"/>
                    </a:lnTo>
                    <a:lnTo>
                      <a:pt x="74" y="93"/>
                    </a:lnTo>
                    <a:lnTo>
                      <a:pt x="79" y="92"/>
                    </a:lnTo>
                    <a:lnTo>
                      <a:pt x="84" y="92"/>
                    </a:lnTo>
                    <a:lnTo>
                      <a:pt x="89" y="92"/>
                    </a:lnTo>
                    <a:lnTo>
                      <a:pt x="94" y="93"/>
                    </a:lnTo>
                    <a:lnTo>
                      <a:pt x="98" y="93"/>
                    </a:lnTo>
                    <a:lnTo>
                      <a:pt x="105" y="93"/>
                    </a:lnTo>
                    <a:lnTo>
                      <a:pt x="109" y="93"/>
                    </a:lnTo>
                    <a:lnTo>
                      <a:pt x="114" y="93"/>
                    </a:lnTo>
                    <a:lnTo>
                      <a:pt x="118" y="93"/>
                    </a:lnTo>
                    <a:lnTo>
                      <a:pt x="121" y="92"/>
                    </a:lnTo>
                    <a:lnTo>
                      <a:pt x="125" y="89"/>
                    </a:lnTo>
                    <a:lnTo>
                      <a:pt x="131" y="85"/>
                    </a:lnTo>
                    <a:lnTo>
                      <a:pt x="138" y="79"/>
                    </a:lnTo>
                    <a:lnTo>
                      <a:pt x="147" y="72"/>
                    </a:lnTo>
                    <a:lnTo>
                      <a:pt x="155" y="65"/>
                    </a:lnTo>
                    <a:lnTo>
                      <a:pt x="164" y="58"/>
                    </a:lnTo>
                    <a:lnTo>
                      <a:pt x="170" y="53"/>
                    </a:lnTo>
                    <a:lnTo>
                      <a:pt x="175" y="50"/>
                    </a:lnTo>
                    <a:lnTo>
                      <a:pt x="180" y="48"/>
                    </a:lnTo>
                    <a:lnTo>
                      <a:pt x="187" y="44"/>
                    </a:lnTo>
                    <a:lnTo>
                      <a:pt x="195" y="40"/>
                    </a:lnTo>
                    <a:lnTo>
                      <a:pt x="204" y="36"/>
                    </a:lnTo>
                    <a:lnTo>
                      <a:pt x="211" y="30"/>
                    </a:lnTo>
                    <a:lnTo>
                      <a:pt x="217" y="25"/>
                    </a:lnTo>
                    <a:lnTo>
                      <a:pt x="222" y="18"/>
                    </a:lnTo>
                    <a:lnTo>
                      <a:pt x="222" y="12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72" name="Freeform 47"/>
              <p:cNvSpPr>
                <a:spLocks/>
              </p:cNvSpPr>
              <p:nvPr/>
            </p:nvSpPr>
            <p:spPr bwMode="auto">
              <a:xfrm>
                <a:off x="3135" y="1269"/>
                <a:ext cx="9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w 30"/>
                  <a:gd name="T19" fmla="*/ 0 h 27"/>
                  <a:gd name="T20" fmla="*/ 0 w 30"/>
                  <a:gd name="T21" fmla="*/ 0 h 27"/>
                  <a:gd name="T22" fmla="*/ 0 w 30"/>
                  <a:gd name="T23" fmla="*/ 0 h 27"/>
                  <a:gd name="T24" fmla="*/ 0 w 30"/>
                  <a:gd name="T25" fmla="*/ 0 h 27"/>
                  <a:gd name="T26" fmla="*/ 0 w 30"/>
                  <a:gd name="T27" fmla="*/ 0 h 27"/>
                  <a:gd name="T28" fmla="*/ 0 w 30"/>
                  <a:gd name="T29" fmla="*/ 0 h 27"/>
                  <a:gd name="T30" fmla="*/ 0 w 30"/>
                  <a:gd name="T31" fmla="*/ 0 h 27"/>
                  <a:gd name="T32" fmla="*/ 0 w 30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7"/>
                  <a:gd name="T53" fmla="*/ 30 w 3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7">
                    <a:moveTo>
                      <a:pt x="0" y="16"/>
                    </a:moveTo>
                    <a:lnTo>
                      <a:pt x="2" y="22"/>
                    </a:lnTo>
                    <a:lnTo>
                      <a:pt x="7" y="25"/>
                    </a:lnTo>
                    <a:lnTo>
                      <a:pt x="12" y="27"/>
                    </a:lnTo>
                    <a:lnTo>
                      <a:pt x="18" y="27"/>
                    </a:lnTo>
                    <a:lnTo>
                      <a:pt x="24" y="25"/>
                    </a:lnTo>
                    <a:lnTo>
                      <a:pt x="27" y="22"/>
                    </a:lnTo>
                    <a:lnTo>
                      <a:pt x="30" y="17"/>
                    </a:lnTo>
                    <a:lnTo>
                      <a:pt x="30" y="12"/>
                    </a:lnTo>
                    <a:lnTo>
                      <a:pt x="27" y="6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73" name="Freeform 48"/>
              <p:cNvSpPr>
                <a:spLocks/>
              </p:cNvSpPr>
              <p:nvPr/>
            </p:nvSpPr>
            <p:spPr bwMode="auto">
              <a:xfrm>
                <a:off x="3511" y="1467"/>
                <a:ext cx="92" cy="42"/>
              </a:xfrm>
              <a:custGeom>
                <a:avLst/>
                <a:gdLst>
                  <a:gd name="T0" fmla="*/ 0 w 273"/>
                  <a:gd name="T1" fmla="*/ 0 h 125"/>
                  <a:gd name="T2" fmla="*/ 0 w 273"/>
                  <a:gd name="T3" fmla="*/ 0 h 125"/>
                  <a:gd name="T4" fmla="*/ 0 w 273"/>
                  <a:gd name="T5" fmla="*/ 0 h 125"/>
                  <a:gd name="T6" fmla="*/ 0 w 273"/>
                  <a:gd name="T7" fmla="*/ 0 h 125"/>
                  <a:gd name="T8" fmla="*/ 0 w 273"/>
                  <a:gd name="T9" fmla="*/ 0 h 125"/>
                  <a:gd name="T10" fmla="*/ 0 w 273"/>
                  <a:gd name="T11" fmla="*/ 0 h 125"/>
                  <a:gd name="T12" fmla="*/ 0 w 273"/>
                  <a:gd name="T13" fmla="*/ 0 h 125"/>
                  <a:gd name="T14" fmla="*/ 0 w 273"/>
                  <a:gd name="T15" fmla="*/ 0 h 125"/>
                  <a:gd name="T16" fmla="*/ 0 w 273"/>
                  <a:gd name="T17" fmla="*/ 0 h 125"/>
                  <a:gd name="T18" fmla="*/ 0 w 273"/>
                  <a:gd name="T19" fmla="*/ 0 h 125"/>
                  <a:gd name="T20" fmla="*/ 0 w 273"/>
                  <a:gd name="T21" fmla="*/ 0 h 125"/>
                  <a:gd name="T22" fmla="*/ 0 w 273"/>
                  <a:gd name="T23" fmla="*/ 0 h 125"/>
                  <a:gd name="T24" fmla="*/ 0 w 273"/>
                  <a:gd name="T25" fmla="*/ 0 h 125"/>
                  <a:gd name="T26" fmla="*/ 0 w 273"/>
                  <a:gd name="T27" fmla="*/ 0 h 125"/>
                  <a:gd name="T28" fmla="*/ 0 w 273"/>
                  <a:gd name="T29" fmla="*/ 0 h 125"/>
                  <a:gd name="T30" fmla="*/ 0 w 273"/>
                  <a:gd name="T31" fmla="*/ 0 h 125"/>
                  <a:gd name="T32" fmla="*/ 0 w 273"/>
                  <a:gd name="T33" fmla="*/ 0 h 125"/>
                  <a:gd name="T34" fmla="*/ 0 w 273"/>
                  <a:gd name="T35" fmla="*/ 0 h 125"/>
                  <a:gd name="T36" fmla="*/ 0 w 273"/>
                  <a:gd name="T37" fmla="*/ 0 h 125"/>
                  <a:gd name="T38" fmla="*/ 0 w 273"/>
                  <a:gd name="T39" fmla="*/ 0 h 125"/>
                  <a:gd name="T40" fmla="*/ 0 w 273"/>
                  <a:gd name="T41" fmla="*/ 0 h 125"/>
                  <a:gd name="T42" fmla="*/ 0 w 273"/>
                  <a:gd name="T43" fmla="*/ 0 h 125"/>
                  <a:gd name="T44" fmla="*/ 0 w 273"/>
                  <a:gd name="T45" fmla="*/ 0 h 125"/>
                  <a:gd name="T46" fmla="*/ 0 w 273"/>
                  <a:gd name="T47" fmla="*/ 0 h 125"/>
                  <a:gd name="T48" fmla="*/ 0 w 273"/>
                  <a:gd name="T49" fmla="*/ 0 h 125"/>
                  <a:gd name="T50" fmla="*/ 0 w 273"/>
                  <a:gd name="T51" fmla="*/ 0 h 125"/>
                  <a:gd name="T52" fmla="*/ 0 w 273"/>
                  <a:gd name="T53" fmla="*/ 0 h 125"/>
                  <a:gd name="T54" fmla="*/ 0 w 273"/>
                  <a:gd name="T55" fmla="*/ 0 h 125"/>
                  <a:gd name="T56" fmla="*/ 0 w 273"/>
                  <a:gd name="T57" fmla="*/ 0 h 125"/>
                  <a:gd name="T58" fmla="*/ 0 w 273"/>
                  <a:gd name="T59" fmla="*/ 0 h 125"/>
                  <a:gd name="T60" fmla="*/ 0 w 273"/>
                  <a:gd name="T61" fmla="*/ 0 h 125"/>
                  <a:gd name="T62" fmla="*/ 0 w 273"/>
                  <a:gd name="T63" fmla="*/ 0 h 125"/>
                  <a:gd name="T64" fmla="*/ 0 w 273"/>
                  <a:gd name="T65" fmla="*/ 0 h 125"/>
                  <a:gd name="T66" fmla="*/ 0 w 273"/>
                  <a:gd name="T67" fmla="*/ 0 h 125"/>
                  <a:gd name="T68" fmla="*/ 0 w 273"/>
                  <a:gd name="T69" fmla="*/ 0 h 125"/>
                  <a:gd name="T70" fmla="*/ 0 w 273"/>
                  <a:gd name="T71" fmla="*/ 0 h 125"/>
                  <a:gd name="T72" fmla="*/ 0 w 273"/>
                  <a:gd name="T73" fmla="*/ 0 h 125"/>
                  <a:gd name="T74" fmla="*/ 0 w 273"/>
                  <a:gd name="T75" fmla="*/ 0 h 125"/>
                  <a:gd name="T76" fmla="*/ 0 w 273"/>
                  <a:gd name="T77" fmla="*/ 0 h 125"/>
                  <a:gd name="T78" fmla="*/ 0 w 273"/>
                  <a:gd name="T79" fmla="*/ 0 h 125"/>
                  <a:gd name="T80" fmla="*/ 0 w 273"/>
                  <a:gd name="T81" fmla="*/ 0 h 125"/>
                  <a:gd name="T82" fmla="*/ 0 w 273"/>
                  <a:gd name="T83" fmla="*/ 0 h 125"/>
                  <a:gd name="T84" fmla="*/ 0 w 273"/>
                  <a:gd name="T85" fmla="*/ 0 h 125"/>
                  <a:gd name="T86" fmla="*/ 0 w 273"/>
                  <a:gd name="T87" fmla="*/ 0 h 125"/>
                  <a:gd name="T88" fmla="*/ 0 w 273"/>
                  <a:gd name="T89" fmla="*/ 0 h 125"/>
                  <a:gd name="T90" fmla="*/ 0 w 273"/>
                  <a:gd name="T91" fmla="*/ 0 h 125"/>
                  <a:gd name="T92" fmla="*/ 0 w 273"/>
                  <a:gd name="T93" fmla="*/ 0 h 125"/>
                  <a:gd name="T94" fmla="*/ 0 w 273"/>
                  <a:gd name="T95" fmla="*/ 0 h 125"/>
                  <a:gd name="T96" fmla="*/ 0 w 273"/>
                  <a:gd name="T97" fmla="*/ 0 h 125"/>
                  <a:gd name="T98" fmla="*/ 0 w 273"/>
                  <a:gd name="T99" fmla="*/ 0 h 125"/>
                  <a:gd name="T100" fmla="*/ 0 w 273"/>
                  <a:gd name="T101" fmla="*/ 0 h 125"/>
                  <a:gd name="T102" fmla="*/ 0 w 273"/>
                  <a:gd name="T103" fmla="*/ 0 h 125"/>
                  <a:gd name="T104" fmla="*/ 0 w 273"/>
                  <a:gd name="T105" fmla="*/ 0 h 12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3"/>
                  <a:gd name="T160" fmla="*/ 0 h 125"/>
                  <a:gd name="T161" fmla="*/ 273 w 273"/>
                  <a:gd name="T162" fmla="*/ 125 h 12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3" h="125">
                    <a:moveTo>
                      <a:pt x="9" y="6"/>
                    </a:moveTo>
                    <a:lnTo>
                      <a:pt x="5" y="11"/>
                    </a:lnTo>
                    <a:lnTo>
                      <a:pt x="3" y="19"/>
                    </a:lnTo>
                    <a:lnTo>
                      <a:pt x="0" y="30"/>
                    </a:lnTo>
                    <a:lnTo>
                      <a:pt x="0" y="43"/>
                    </a:lnTo>
                    <a:lnTo>
                      <a:pt x="1" y="58"/>
                    </a:lnTo>
                    <a:lnTo>
                      <a:pt x="1" y="74"/>
                    </a:lnTo>
                    <a:lnTo>
                      <a:pt x="4" y="90"/>
                    </a:lnTo>
                    <a:lnTo>
                      <a:pt x="11" y="105"/>
                    </a:lnTo>
                    <a:lnTo>
                      <a:pt x="18" y="115"/>
                    </a:lnTo>
                    <a:lnTo>
                      <a:pt x="22" y="123"/>
                    </a:lnTo>
                    <a:lnTo>
                      <a:pt x="26" y="125"/>
                    </a:lnTo>
                    <a:lnTo>
                      <a:pt x="34" y="124"/>
                    </a:lnTo>
                    <a:lnTo>
                      <a:pt x="37" y="123"/>
                    </a:lnTo>
                    <a:lnTo>
                      <a:pt x="40" y="122"/>
                    </a:lnTo>
                    <a:lnTo>
                      <a:pt x="44" y="120"/>
                    </a:lnTo>
                    <a:lnTo>
                      <a:pt x="49" y="117"/>
                    </a:lnTo>
                    <a:lnTo>
                      <a:pt x="54" y="114"/>
                    </a:lnTo>
                    <a:lnTo>
                      <a:pt x="61" y="112"/>
                    </a:lnTo>
                    <a:lnTo>
                      <a:pt x="68" y="110"/>
                    </a:lnTo>
                    <a:lnTo>
                      <a:pt x="77" y="107"/>
                    </a:lnTo>
                    <a:lnTo>
                      <a:pt x="87" y="105"/>
                    </a:lnTo>
                    <a:lnTo>
                      <a:pt x="101" y="102"/>
                    </a:lnTo>
                    <a:lnTo>
                      <a:pt x="118" y="98"/>
                    </a:lnTo>
                    <a:lnTo>
                      <a:pt x="135" y="93"/>
                    </a:lnTo>
                    <a:lnTo>
                      <a:pt x="153" y="88"/>
                    </a:lnTo>
                    <a:lnTo>
                      <a:pt x="170" y="82"/>
                    </a:lnTo>
                    <a:lnTo>
                      <a:pt x="186" y="76"/>
                    </a:lnTo>
                    <a:lnTo>
                      <a:pt x="200" y="69"/>
                    </a:lnTo>
                    <a:lnTo>
                      <a:pt x="214" y="63"/>
                    </a:lnTo>
                    <a:lnTo>
                      <a:pt x="227" y="55"/>
                    </a:lnTo>
                    <a:lnTo>
                      <a:pt x="240" y="48"/>
                    </a:lnTo>
                    <a:lnTo>
                      <a:pt x="252" y="42"/>
                    </a:lnTo>
                    <a:lnTo>
                      <a:pt x="262" y="35"/>
                    </a:lnTo>
                    <a:lnTo>
                      <a:pt x="269" y="30"/>
                    </a:lnTo>
                    <a:lnTo>
                      <a:pt x="273" y="25"/>
                    </a:lnTo>
                    <a:lnTo>
                      <a:pt x="273" y="21"/>
                    </a:lnTo>
                    <a:lnTo>
                      <a:pt x="268" y="18"/>
                    </a:lnTo>
                    <a:lnTo>
                      <a:pt x="257" y="17"/>
                    </a:lnTo>
                    <a:lnTo>
                      <a:pt x="243" y="17"/>
                    </a:lnTo>
                    <a:lnTo>
                      <a:pt x="227" y="17"/>
                    </a:lnTo>
                    <a:lnTo>
                      <a:pt x="210" y="18"/>
                    </a:lnTo>
                    <a:lnTo>
                      <a:pt x="193" y="19"/>
                    </a:lnTo>
                    <a:lnTo>
                      <a:pt x="180" y="20"/>
                    </a:lnTo>
                    <a:lnTo>
                      <a:pt x="170" y="21"/>
                    </a:lnTo>
                    <a:lnTo>
                      <a:pt x="151" y="18"/>
                    </a:lnTo>
                    <a:lnTo>
                      <a:pt x="128" y="13"/>
                    </a:lnTo>
                    <a:lnTo>
                      <a:pt x="103" y="9"/>
                    </a:lnTo>
                    <a:lnTo>
                      <a:pt x="79" y="5"/>
                    </a:lnTo>
                    <a:lnTo>
                      <a:pt x="55" y="1"/>
                    </a:lnTo>
                    <a:lnTo>
                      <a:pt x="34" y="0"/>
                    </a:lnTo>
                    <a:lnTo>
                      <a:pt x="18" y="1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74" name="Freeform 49"/>
              <p:cNvSpPr>
                <a:spLocks/>
              </p:cNvSpPr>
              <p:nvPr/>
            </p:nvSpPr>
            <p:spPr bwMode="auto">
              <a:xfrm>
                <a:off x="3517" y="1472"/>
                <a:ext cx="10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w 30"/>
                  <a:gd name="T19" fmla="*/ 0 h 27"/>
                  <a:gd name="T20" fmla="*/ 0 w 30"/>
                  <a:gd name="T21" fmla="*/ 0 h 27"/>
                  <a:gd name="T22" fmla="*/ 0 w 30"/>
                  <a:gd name="T23" fmla="*/ 0 h 27"/>
                  <a:gd name="T24" fmla="*/ 0 w 30"/>
                  <a:gd name="T25" fmla="*/ 0 h 27"/>
                  <a:gd name="T26" fmla="*/ 0 w 30"/>
                  <a:gd name="T27" fmla="*/ 0 h 27"/>
                  <a:gd name="T28" fmla="*/ 0 w 30"/>
                  <a:gd name="T29" fmla="*/ 0 h 27"/>
                  <a:gd name="T30" fmla="*/ 0 w 30"/>
                  <a:gd name="T31" fmla="*/ 0 h 27"/>
                  <a:gd name="T32" fmla="*/ 0 w 30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7"/>
                  <a:gd name="T53" fmla="*/ 30 w 3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7">
                    <a:moveTo>
                      <a:pt x="27" y="23"/>
                    </a:moveTo>
                    <a:lnTo>
                      <a:pt x="30" y="18"/>
                    </a:lnTo>
                    <a:lnTo>
                      <a:pt x="30" y="13"/>
                    </a:lnTo>
                    <a:lnTo>
                      <a:pt x="29" y="8"/>
                    </a:lnTo>
                    <a:lnTo>
                      <a:pt x="26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4"/>
                    </a:lnTo>
                    <a:lnTo>
                      <a:pt x="10" y="27"/>
                    </a:lnTo>
                    <a:lnTo>
                      <a:pt x="16" y="27"/>
                    </a:lnTo>
                    <a:lnTo>
                      <a:pt x="22" y="26"/>
                    </a:ln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75" name="Freeform 50"/>
              <p:cNvSpPr>
                <a:spLocks/>
              </p:cNvSpPr>
              <p:nvPr/>
            </p:nvSpPr>
            <p:spPr bwMode="auto">
              <a:xfrm>
                <a:off x="3583" y="1471"/>
                <a:ext cx="6" cy="10"/>
              </a:xfrm>
              <a:custGeom>
                <a:avLst/>
                <a:gdLst>
                  <a:gd name="T0" fmla="*/ 0 w 20"/>
                  <a:gd name="T1" fmla="*/ 0 h 29"/>
                  <a:gd name="T2" fmla="*/ 0 w 20"/>
                  <a:gd name="T3" fmla="*/ 0 h 29"/>
                  <a:gd name="T4" fmla="*/ 0 w 20"/>
                  <a:gd name="T5" fmla="*/ 0 h 29"/>
                  <a:gd name="T6" fmla="*/ 0 w 20"/>
                  <a:gd name="T7" fmla="*/ 0 h 29"/>
                  <a:gd name="T8" fmla="*/ 0 w 20"/>
                  <a:gd name="T9" fmla="*/ 0 h 29"/>
                  <a:gd name="T10" fmla="*/ 0 w 20"/>
                  <a:gd name="T11" fmla="*/ 0 h 29"/>
                  <a:gd name="T12" fmla="*/ 0 w 20"/>
                  <a:gd name="T13" fmla="*/ 0 h 29"/>
                  <a:gd name="T14" fmla="*/ 0 w 20"/>
                  <a:gd name="T15" fmla="*/ 0 h 29"/>
                  <a:gd name="T16" fmla="*/ 0 w 20"/>
                  <a:gd name="T17" fmla="*/ 0 h 29"/>
                  <a:gd name="T18" fmla="*/ 0 w 20"/>
                  <a:gd name="T19" fmla="*/ 0 h 29"/>
                  <a:gd name="T20" fmla="*/ 0 w 20"/>
                  <a:gd name="T21" fmla="*/ 0 h 29"/>
                  <a:gd name="T22" fmla="*/ 0 w 20"/>
                  <a:gd name="T23" fmla="*/ 0 h 29"/>
                  <a:gd name="T24" fmla="*/ 0 w 20"/>
                  <a:gd name="T25" fmla="*/ 0 h 29"/>
                  <a:gd name="T26" fmla="*/ 0 w 20"/>
                  <a:gd name="T27" fmla="*/ 0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"/>
                  <a:gd name="T43" fmla="*/ 0 h 29"/>
                  <a:gd name="T44" fmla="*/ 20 w 20"/>
                  <a:gd name="T45" fmla="*/ 29 h 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" h="29">
                    <a:moveTo>
                      <a:pt x="0" y="0"/>
                    </a:moveTo>
                    <a:lnTo>
                      <a:pt x="3" y="6"/>
                    </a:lnTo>
                    <a:lnTo>
                      <a:pt x="4" y="13"/>
                    </a:lnTo>
                    <a:lnTo>
                      <a:pt x="4" y="21"/>
                    </a:lnTo>
                    <a:lnTo>
                      <a:pt x="3" y="28"/>
                    </a:lnTo>
                    <a:lnTo>
                      <a:pt x="8" y="29"/>
                    </a:lnTo>
                    <a:lnTo>
                      <a:pt x="11" y="29"/>
                    </a:lnTo>
                    <a:lnTo>
                      <a:pt x="15" y="28"/>
                    </a:lnTo>
                    <a:lnTo>
                      <a:pt x="17" y="27"/>
                    </a:lnTo>
                    <a:lnTo>
                      <a:pt x="19" y="18"/>
                    </a:lnTo>
                    <a:lnTo>
                      <a:pt x="20" y="10"/>
                    </a:lnTo>
                    <a:lnTo>
                      <a:pt x="19" y="5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76" name="Freeform 51"/>
              <p:cNvSpPr>
                <a:spLocks/>
              </p:cNvSpPr>
              <p:nvPr/>
            </p:nvSpPr>
            <p:spPr bwMode="auto">
              <a:xfrm>
                <a:off x="3572" y="1472"/>
                <a:ext cx="7" cy="9"/>
              </a:xfrm>
              <a:custGeom>
                <a:avLst/>
                <a:gdLst>
                  <a:gd name="T0" fmla="*/ 0 w 20"/>
                  <a:gd name="T1" fmla="*/ 0 h 29"/>
                  <a:gd name="T2" fmla="*/ 0 w 20"/>
                  <a:gd name="T3" fmla="*/ 0 h 29"/>
                  <a:gd name="T4" fmla="*/ 0 w 20"/>
                  <a:gd name="T5" fmla="*/ 0 h 29"/>
                  <a:gd name="T6" fmla="*/ 0 w 20"/>
                  <a:gd name="T7" fmla="*/ 0 h 29"/>
                  <a:gd name="T8" fmla="*/ 0 w 20"/>
                  <a:gd name="T9" fmla="*/ 0 h 29"/>
                  <a:gd name="T10" fmla="*/ 0 w 20"/>
                  <a:gd name="T11" fmla="*/ 0 h 29"/>
                  <a:gd name="T12" fmla="*/ 0 w 20"/>
                  <a:gd name="T13" fmla="*/ 0 h 29"/>
                  <a:gd name="T14" fmla="*/ 0 w 20"/>
                  <a:gd name="T15" fmla="*/ 0 h 29"/>
                  <a:gd name="T16" fmla="*/ 0 w 20"/>
                  <a:gd name="T17" fmla="*/ 0 h 29"/>
                  <a:gd name="T18" fmla="*/ 0 w 20"/>
                  <a:gd name="T19" fmla="*/ 0 h 29"/>
                  <a:gd name="T20" fmla="*/ 0 w 20"/>
                  <a:gd name="T21" fmla="*/ 0 h 29"/>
                  <a:gd name="T22" fmla="*/ 0 w 20"/>
                  <a:gd name="T23" fmla="*/ 0 h 29"/>
                  <a:gd name="T24" fmla="*/ 0 w 20"/>
                  <a:gd name="T25" fmla="*/ 0 h 29"/>
                  <a:gd name="T26" fmla="*/ 0 w 20"/>
                  <a:gd name="T27" fmla="*/ 0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"/>
                  <a:gd name="T43" fmla="*/ 0 h 29"/>
                  <a:gd name="T44" fmla="*/ 20 w 20"/>
                  <a:gd name="T45" fmla="*/ 29 h 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" h="29">
                    <a:moveTo>
                      <a:pt x="0" y="0"/>
                    </a:moveTo>
                    <a:lnTo>
                      <a:pt x="3" y="7"/>
                    </a:lnTo>
                    <a:lnTo>
                      <a:pt x="4" y="14"/>
                    </a:lnTo>
                    <a:lnTo>
                      <a:pt x="4" y="21"/>
                    </a:lnTo>
                    <a:lnTo>
                      <a:pt x="3" y="28"/>
                    </a:lnTo>
                    <a:lnTo>
                      <a:pt x="8" y="29"/>
                    </a:lnTo>
                    <a:lnTo>
                      <a:pt x="11" y="29"/>
                    </a:lnTo>
                    <a:lnTo>
                      <a:pt x="15" y="28"/>
                    </a:lnTo>
                    <a:lnTo>
                      <a:pt x="17" y="27"/>
                    </a:lnTo>
                    <a:lnTo>
                      <a:pt x="18" y="18"/>
                    </a:lnTo>
                    <a:lnTo>
                      <a:pt x="20" y="11"/>
                    </a:lnTo>
                    <a:lnTo>
                      <a:pt x="18" y="6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77" name="Freeform 52"/>
              <p:cNvSpPr>
                <a:spLocks/>
              </p:cNvSpPr>
              <p:nvPr/>
            </p:nvSpPr>
            <p:spPr bwMode="auto">
              <a:xfrm>
                <a:off x="3563" y="1471"/>
                <a:ext cx="5" cy="10"/>
              </a:xfrm>
              <a:custGeom>
                <a:avLst/>
                <a:gdLst>
                  <a:gd name="T0" fmla="*/ 0 w 19"/>
                  <a:gd name="T1" fmla="*/ 0 h 29"/>
                  <a:gd name="T2" fmla="*/ 0 w 19"/>
                  <a:gd name="T3" fmla="*/ 0 h 29"/>
                  <a:gd name="T4" fmla="*/ 0 w 19"/>
                  <a:gd name="T5" fmla="*/ 0 h 29"/>
                  <a:gd name="T6" fmla="*/ 0 w 19"/>
                  <a:gd name="T7" fmla="*/ 0 h 29"/>
                  <a:gd name="T8" fmla="*/ 0 w 19"/>
                  <a:gd name="T9" fmla="*/ 0 h 29"/>
                  <a:gd name="T10" fmla="*/ 0 w 19"/>
                  <a:gd name="T11" fmla="*/ 0 h 29"/>
                  <a:gd name="T12" fmla="*/ 0 w 19"/>
                  <a:gd name="T13" fmla="*/ 0 h 29"/>
                  <a:gd name="T14" fmla="*/ 0 w 19"/>
                  <a:gd name="T15" fmla="*/ 0 h 29"/>
                  <a:gd name="T16" fmla="*/ 0 w 19"/>
                  <a:gd name="T17" fmla="*/ 0 h 29"/>
                  <a:gd name="T18" fmla="*/ 0 w 19"/>
                  <a:gd name="T19" fmla="*/ 0 h 29"/>
                  <a:gd name="T20" fmla="*/ 0 w 19"/>
                  <a:gd name="T21" fmla="*/ 0 h 29"/>
                  <a:gd name="T22" fmla="*/ 0 w 19"/>
                  <a:gd name="T23" fmla="*/ 0 h 29"/>
                  <a:gd name="T24" fmla="*/ 0 w 19"/>
                  <a:gd name="T25" fmla="*/ 0 h 29"/>
                  <a:gd name="T26" fmla="*/ 0 w 19"/>
                  <a:gd name="T27" fmla="*/ 0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"/>
                  <a:gd name="T43" fmla="*/ 0 h 29"/>
                  <a:gd name="T44" fmla="*/ 19 w 19"/>
                  <a:gd name="T45" fmla="*/ 29 h 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" h="29">
                    <a:moveTo>
                      <a:pt x="2" y="0"/>
                    </a:moveTo>
                    <a:lnTo>
                      <a:pt x="3" y="6"/>
                    </a:lnTo>
                    <a:lnTo>
                      <a:pt x="3" y="13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11" y="29"/>
                    </a:lnTo>
                    <a:lnTo>
                      <a:pt x="14" y="28"/>
                    </a:lnTo>
                    <a:lnTo>
                      <a:pt x="17" y="19"/>
                    </a:lnTo>
                    <a:lnTo>
                      <a:pt x="19" y="13"/>
                    </a:lnTo>
                    <a:lnTo>
                      <a:pt x="19" y="8"/>
                    </a:lnTo>
                    <a:lnTo>
                      <a:pt x="19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78" name="Freeform 53"/>
              <p:cNvSpPr>
                <a:spLocks/>
              </p:cNvSpPr>
              <p:nvPr/>
            </p:nvSpPr>
            <p:spPr bwMode="auto">
              <a:xfrm>
                <a:off x="3164" y="1358"/>
                <a:ext cx="379" cy="128"/>
              </a:xfrm>
              <a:custGeom>
                <a:avLst/>
                <a:gdLst>
                  <a:gd name="T0" fmla="*/ 0 w 1137"/>
                  <a:gd name="T1" fmla="*/ 0 h 382"/>
                  <a:gd name="T2" fmla="*/ 0 w 1137"/>
                  <a:gd name="T3" fmla="*/ 0 h 382"/>
                  <a:gd name="T4" fmla="*/ 0 w 1137"/>
                  <a:gd name="T5" fmla="*/ 0 h 382"/>
                  <a:gd name="T6" fmla="*/ 0 w 1137"/>
                  <a:gd name="T7" fmla="*/ 0 h 382"/>
                  <a:gd name="T8" fmla="*/ 0 w 1137"/>
                  <a:gd name="T9" fmla="*/ 0 h 382"/>
                  <a:gd name="T10" fmla="*/ 0 w 1137"/>
                  <a:gd name="T11" fmla="*/ 0 h 382"/>
                  <a:gd name="T12" fmla="*/ 0 w 1137"/>
                  <a:gd name="T13" fmla="*/ 0 h 382"/>
                  <a:gd name="T14" fmla="*/ 0 w 1137"/>
                  <a:gd name="T15" fmla="*/ 0 h 382"/>
                  <a:gd name="T16" fmla="*/ 0 w 1137"/>
                  <a:gd name="T17" fmla="*/ 0 h 382"/>
                  <a:gd name="T18" fmla="*/ 0 w 1137"/>
                  <a:gd name="T19" fmla="*/ 0 h 382"/>
                  <a:gd name="T20" fmla="*/ 0 w 1137"/>
                  <a:gd name="T21" fmla="*/ 0 h 382"/>
                  <a:gd name="T22" fmla="*/ 0 w 1137"/>
                  <a:gd name="T23" fmla="*/ 0 h 382"/>
                  <a:gd name="T24" fmla="*/ 0 w 1137"/>
                  <a:gd name="T25" fmla="*/ 0 h 382"/>
                  <a:gd name="T26" fmla="*/ 0 w 1137"/>
                  <a:gd name="T27" fmla="*/ 0 h 382"/>
                  <a:gd name="T28" fmla="*/ 0 w 1137"/>
                  <a:gd name="T29" fmla="*/ 0 h 382"/>
                  <a:gd name="T30" fmla="*/ 0 w 1137"/>
                  <a:gd name="T31" fmla="*/ 0 h 382"/>
                  <a:gd name="T32" fmla="*/ 0 w 1137"/>
                  <a:gd name="T33" fmla="*/ 0 h 382"/>
                  <a:gd name="T34" fmla="*/ 0 w 1137"/>
                  <a:gd name="T35" fmla="*/ 0 h 382"/>
                  <a:gd name="T36" fmla="*/ 0 w 1137"/>
                  <a:gd name="T37" fmla="*/ 0 h 382"/>
                  <a:gd name="T38" fmla="*/ 0 w 1137"/>
                  <a:gd name="T39" fmla="*/ 0 h 382"/>
                  <a:gd name="T40" fmla="*/ 0 w 1137"/>
                  <a:gd name="T41" fmla="*/ 0 h 382"/>
                  <a:gd name="T42" fmla="*/ 0 w 1137"/>
                  <a:gd name="T43" fmla="*/ 0 h 382"/>
                  <a:gd name="T44" fmla="*/ 0 w 1137"/>
                  <a:gd name="T45" fmla="*/ 0 h 382"/>
                  <a:gd name="T46" fmla="*/ 0 w 1137"/>
                  <a:gd name="T47" fmla="*/ 0 h 382"/>
                  <a:gd name="T48" fmla="*/ 0 w 1137"/>
                  <a:gd name="T49" fmla="*/ 0 h 382"/>
                  <a:gd name="T50" fmla="*/ 0 w 1137"/>
                  <a:gd name="T51" fmla="*/ 0 h 382"/>
                  <a:gd name="T52" fmla="*/ 0 w 1137"/>
                  <a:gd name="T53" fmla="*/ 0 h 382"/>
                  <a:gd name="T54" fmla="*/ 0 w 1137"/>
                  <a:gd name="T55" fmla="*/ 0 h 382"/>
                  <a:gd name="T56" fmla="*/ 0 w 1137"/>
                  <a:gd name="T57" fmla="*/ 0 h 382"/>
                  <a:gd name="T58" fmla="*/ 0 w 1137"/>
                  <a:gd name="T59" fmla="*/ 0 h 382"/>
                  <a:gd name="T60" fmla="*/ 0 w 1137"/>
                  <a:gd name="T61" fmla="*/ 0 h 382"/>
                  <a:gd name="T62" fmla="*/ 0 w 1137"/>
                  <a:gd name="T63" fmla="*/ 0 h 382"/>
                  <a:gd name="T64" fmla="*/ 0 w 1137"/>
                  <a:gd name="T65" fmla="*/ 0 h 382"/>
                  <a:gd name="T66" fmla="*/ 0 w 1137"/>
                  <a:gd name="T67" fmla="*/ 0 h 382"/>
                  <a:gd name="T68" fmla="*/ 0 w 1137"/>
                  <a:gd name="T69" fmla="*/ 0 h 382"/>
                  <a:gd name="T70" fmla="*/ 0 w 1137"/>
                  <a:gd name="T71" fmla="*/ 0 h 382"/>
                  <a:gd name="T72" fmla="*/ 0 w 1137"/>
                  <a:gd name="T73" fmla="*/ 0 h 382"/>
                  <a:gd name="T74" fmla="*/ 0 w 1137"/>
                  <a:gd name="T75" fmla="*/ 0 h 382"/>
                  <a:gd name="T76" fmla="*/ 0 w 1137"/>
                  <a:gd name="T77" fmla="*/ 0 h 382"/>
                  <a:gd name="T78" fmla="*/ 0 w 1137"/>
                  <a:gd name="T79" fmla="*/ 0 h 382"/>
                  <a:gd name="T80" fmla="*/ 0 w 1137"/>
                  <a:gd name="T81" fmla="*/ 0 h 382"/>
                  <a:gd name="T82" fmla="*/ 0 w 1137"/>
                  <a:gd name="T83" fmla="*/ 0 h 382"/>
                  <a:gd name="T84" fmla="*/ 0 w 1137"/>
                  <a:gd name="T85" fmla="*/ 0 h 382"/>
                  <a:gd name="T86" fmla="*/ 0 w 1137"/>
                  <a:gd name="T87" fmla="*/ 0 h 382"/>
                  <a:gd name="T88" fmla="*/ 0 w 1137"/>
                  <a:gd name="T89" fmla="*/ 0 h 382"/>
                  <a:gd name="T90" fmla="*/ 0 w 1137"/>
                  <a:gd name="T91" fmla="*/ 0 h 382"/>
                  <a:gd name="T92" fmla="*/ 0 w 1137"/>
                  <a:gd name="T93" fmla="*/ 0 h 382"/>
                  <a:gd name="T94" fmla="*/ 0 w 1137"/>
                  <a:gd name="T95" fmla="*/ 0 h 382"/>
                  <a:gd name="T96" fmla="*/ 0 w 1137"/>
                  <a:gd name="T97" fmla="*/ 0 h 382"/>
                  <a:gd name="T98" fmla="*/ 0 w 1137"/>
                  <a:gd name="T99" fmla="*/ 0 h 382"/>
                  <a:gd name="T100" fmla="*/ 0 w 1137"/>
                  <a:gd name="T101" fmla="*/ 0 h 382"/>
                  <a:gd name="T102" fmla="*/ 0 w 1137"/>
                  <a:gd name="T103" fmla="*/ 0 h 38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37"/>
                  <a:gd name="T157" fmla="*/ 0 h 382"/>
                  <a:gd name="T158" fmla="*/ 1137 w 1137"/>
                  <a:gd name="T159" fmla="*/ 382 h 38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37" h="382">
                    <a:moveTo>
                      <a:pt x="0" y="118"/>
                    </a:moveTo>
                    <a:lnTo>
                      <a:pt x="1" y="132"/>
                    </a:lnTo>
                    <a:lnTo>
                      <a:pt x="5" y="149"/>
                    </a:lnTo>
                    <a:lnTo>
                      <a:pt x="12" y="164"/>
                    </a:lnTo>
                    <a:lnTo>
                      <a:pt x="23" y="180"/>
                    </a:lnTo>
                    <a:lnTo>
                      <a:pt x="37" y="194"/>
                    </a:lnTo>
                    <a:lnTo>
                      <a:pt x="52" y="205"/>
                    </a:lnTo>
                    <a:lnTo>
                      <a:pt x="72" y="213"/>
                    </a:lnTo>
                    <a:lnTo>
                      <a:pt x="94" y="217"/>
                    </a:lnTo>
                    <a:lnTo>
                      <a:pt x="112" y="217"/>
                    </a:lnTo>
                    <a:lnTo>
                      <a:pt x="132" y="215"/>
                    </a:lnTo>
                    <a:lnTo>
                      <a:pt x="157" y="212"/>
                    </a:lnTo>
                    <a:lnTo>
                      <a:pt x="181" y="209"/>
                    </a:lnTo>
                    <a:lnTo>
                      <a:pt x="204" y="206"/>
                    </a:lnTo>
                    <a:lnTo>
                      <a:pt x="225" y="201"/>
                    </a:lnTo>
                    <a:lnTo>
                      <a:pt x="242" y="199"/>
                    </a:lnTo>
                    <a:lnTo>
                      <a:pt x="254" y="197"/>
                    </a:lnTo>
                    <a:lnTo>
                      <a:pt x="260" y="196"/>
                    </a:lnTo>
                    <a:lnTo>
                      <a:pt x="271" y="195"/>
                    </a:lnTo>
                    <a:lnTo>
                      <a:pt x="284" y="194"/>
                    </a:lnTo>
                    <a:lnTo>
                      <a:pt x="301" y="193"/>
                    </a:lnTo>
                    <a:lnTo>
                      <a:pt x="319" y="190"/>
                    </a:lnTo>
                    <a:lnTo>
                      <a:pt x="340" y="188"/>
                    </a:lnTo>
                    <a:lnTo>
                      <a:pt x="362" y="187"/>
                    </a:lnTo>
                    <a:lnTo>
                      <a:pt x="385" y="185"/>
                    </a:lnTo>
                    <a:lnTo>
                      <a:pt x="407" y="183"/>
                    </a:lnTo>
                    <a:lnTo>
                      <a:pt x="428" y="181"/>
                    </a:lnTo>
                    <a:lnTo>
                      <a:pt x="449" y="180"/>
                    </a:lnTo>
                    <a:lnTo>
                      <a:pt x="468" y="177"/>
                    </a:lnTo>
                    <a:lnTo>
                      <a:pt x="485" y="176"/>
                    </a:lnTo>
                    <a:lnTo>
                      <a:pt x="500" y="175"/>
                    </a:lnTo>
                    <a:lnTo>
                      <a:pt x="511" y="174"/>
                    </a:lnTo>
                    <a:lnTo>
                      <a:pt x="518" y="174"/>
                    </a:lnTo>
                    <a:lnTo>
                      <a:pt x="529" y="173"/>
                    </a:lnTo>
                    <a:lnTo>
                      <a:pt x="540" y="173"/>
                    </a:lnTo>
                    <a:lnTo>
                      <a:pt x="552" y="173"/>
                    </a:lnTo>
                    <a:lnTo>
                      <a:pt x="563" y="173"/>
                    </a:lnTo>
                    <a:lnTo>
                      <a:pt x="573" y="174"/>
                    </a:lnTo>
                    <a:lnTo>
                      <a:pt x="581" y="175"/>
                    </a:lnTo>
                    <a:lnTo>
                      <a:pt x="588" y="176"/>
                    </a:lnTo>
                    <a:lnTo>
                      <a:pt x="592" y="178"/>
                    </a:lnTo>
                    <a:lnTo>
                      <a:pt x="598" y="184"/>
                    </a:lnTo>
                    <a:lnTo>
                      <a:pt x="608" y="194"/>
                    </a:lnTo>
                    <a:lnTo>
                      <a:pt x="622" y="207"/>
                    </a:lnTo>
                    <a:lnTo>
                      <a:pt x="639" y="221"/>
                    </a:lnTo>
                    <a:lnTo>
                      <a:pt x="658" y="236"/>
                    </a:lnTo>
                    <a:lnTo>
                      <a:pt x="676" y="252"/>
                    </a:lnTo>
                    <a:lnTo>
                      <a:pt x="693" y="264"/>
                    </a:lnTo>
                    <a:lnTo>
                      <a:pt x="707" y="273"/>
                    </a:lnTo>
                    <a:lnTo>
                      <a:pt x="730" y="284"/>
                    </a:lnTo>
                    <a:lnTo>
                      <a:pt x="757" y="292"/>
                    </a:lnTo>
                    <a:lnTo>
                      <a:pt x="785" y="300"/>
                    </a:lnTo>
                    <a:lnTo>
                      <a:pt x="813" y="307"/>
                    </a:lnTo>
                    <a:lnTo>
                      <a:pt x="838" y="312"/>
                    </a:lnTo>
                    <a:lnTo>
                      <a:pt x="859" y="316"/>
                    </a:lnTo>
                    <a:lnTo>
                      <a:pt x="876" y="319"/>
                    </a:lnTo>
                    <a:lnTo>
                      <a:pt x="884" y="320"/>
                    </a:lnTo>
                    <a:lnTo>
                      <a:pt x="892" y="321"/>
                    </a:lnTo>
                    <a:lnTo>
                      <a:pt x="900" y="324"/>
                    </a:lnTo>
                    <a:lnTo>
                      <a:pt x="911" y="327"/>
                    </a:lnTo>
                    <a:lnTo>
                      <a:pt x="923" y="331"/>
                    </a:lnTo>
                    <a:lnTo>
                      <a:pt x="936" y="336"/>
                    </a:lnTo>
                    <a:lnTo>
                      <a:pt x="951" y="342"/>
                    </a:lnTo>
                    <a:lnTo>
                      <a:pt x="966" y="347"/>
                    </a:lnTo>
                    <a:lnTo>
                      <a:pt x="980" y="352"/>
                    </a:lnTo>
                    <a:lnTo>
                      <a:pt x="996" y="358"/>
                    </a:lnTo>
                    <a:lnTo>
                      <a:pt x="1010" y="363"/>
                    </a:lnTo>
                    <a:lnTo>
                      <a:pt x="1024" y="368"/>
                    </a:lnTo>
                    <a:lnTo>
                      <a:pt x="1038" y="372"/>
                    </a:lnTo>
                    <a:lnTo>
                      <a:pt x="1050" y="377"/>
                    </a:lnTo>
                    <a:lnTo>
                      <a:pt x="1061" y="379"/>
                    </a:lnTo>
                    <a:lnTo>
                      <a:pt x="1071" y="381"/>
                    </a:lnTo>
                    <a:lnTo>
                      <a:pt x="1078" y="382"/>
                    </a:lnTo>
                    <a:lnTo>
                      <a:pt x="1090" y="382"/>
                    </a:lnTo>
                    <a:lnTo>
                      <a:pt x="1103" y="381"/>
                    </a:lnTo>
                    <a:lnTo>
                      <a:pt x="1112" y="380"/>
                    </a:lnTo>
                    <a:lnTo>
                      <a:pt x="1121" y="379"/>
                    </a:lnTo>
                    <a:lnTo>
                      <a:pt x="1127" y="377"/>
                    </a:lnTo>
                    <a:lnTo>
                      <a:pt x="1132" y="373"/>
                    </a:lnTo>
                    <a:lnTo>
                      <a:pt x="1135" y="370"/>
                    </a:lnTo>
                    <a:lnTo>
                      <a:pt x="1137" y="366"/>
                    </a:lnTo>
                    <a:lnTo>
                      <a:pt x="1134" y="360"/>
                    </a:lnTo>
                    <a:lnTo>
                      <a:pt x="1127" y="354"/>
                    </a:lnTo>
                    <a:lnTo>
                      <a:pt x="1116" y="347"/>
                    </a:lnTo>
                    <a:lnTo>
                      <a:pt x="1104" y="342"/>
                    </a:lnTo>
                    <a:lnTo>
                      <a:pt x="1099" y="339"/>
                    </a:lnTo>
                    <a:lnTo>
                      <a:pt x="1090" y="335"/>
                    </a:lnTo>
                    <a:lnTo>
                      <a:pt x="1080" y="329"/>
                    </a:lnTo>
                    <a:lnTo>
                      <a:pt x="1066" y="322"/>
                    </a:lnTo>
                    <a:lnTo>
                      <a:pt x="1052" y="314"/>
                    </a:lnTo>
                    <a:lnTo>
                      <a:pt x="1035" y="304"/>
                    </a:lnTo>
                    <a:lnTo>
                      <a:pt x="1016" y="294"/>
                    </a:lnTo>
                    <a:lnTo>
                      <a:pt x="998" y="285"/>
                    </a:lnTo>
                    <a:lnTo>
                      <a:pt x="979" y="274"/>
                    </a:lnTo>
                    <a:lnTo>
                      <a:pt x="961" y="264"/>
                    </a:lnTo>
                    <a:lnTo>
                      <a:pt x="944" y="254"/>
                    </a:lnTo>
                    <a:lnTo>
                      <a:pt x="928" y="245"/>
                    </a:lnTo>
                    <a:lnTo>
                      <a:pt x="913" y="236"/>
                    </a:lnTo>
                    <a:lnTo>
                      <a:pt x="901" y="230"/>
                    </a:lnTo>
                    <a:lnTo>
                      <a:pt x="892" y="224"/>
                    </a:lnTo>
                    <a:lnTo>
                      <a:pt x="886" y="220"/>
                    </a:lnTo>
                    <a:lnTo>
                      <a:pt x="875" y="213"/>
                    </a:lnTo>
                    <a:lnTo>
                      <a:pt x="861" y="205"/>
                    </a:lnTo>
                    <a:lnTo>
                      <a:pt x="846" y="195"/>
                    </a:lnTo>
                    <a:lnTo>
                      <a:pt x="829" y="185"/>
                    </a:lnTo>
                    <a:lnTo>
                      <a:pt x="812" y="174"/>
                    </a:lnTo>
                    <a:lnTo>
                      <a:pt x="795" y="165"/>
                    </a:lnTo>
                    <a:lnTo>
                      <a:pt x="780" y="157"/>
                    </a:lnTo>
                    <a:lnTo>
                      <a:pt x="768" y="150"/>
                    </a:lnTo>
                    <a:lnTo>
                      <a:pt x="757" y="144"/>
                    </a:lnTo>
                    <a:lnTo>
                      <a:pt x="745" y="139"/>
                    </a:lnTo>
                    <a:lnTo>
                      <a:pt x="733" y="132"/>
                    </a:lnTo>
                    <a:lnTo>
                      <a:pt x="721" y="126"/>
                    </a:lnTo>
                    <a:lnTo>
                      <a:pt x="708" y="120"/>
                    </a:lnTo>
                    <a:lnTo>
                      <a:pt x="698" y="115"/>
                    </a:lnTo>
                    <a:lnTo>
                      <a:pt x="689" y="111"/>
                    </a:lnTo>
                    <a:lnTo>
                      <a:pt x="683" y="106"/>
                    </a:lnTo>
                    <a:lnTo>
                      <a:pt x="677" y="101"/>
                    </a:lnTo>
                    <a:lnTo>
                      <a:pt x="671" y="94"/>
                    </a:lnTo>
                    <a:lnTo>
                      <a:pt x="662" y="85"/>
                    </a:lnTo>
                    <a:lnTo>
                      <a:pt x="653" y="77"/>
                    </a:lnTo>
                    <a:lnTo>
                      <a:pt x="643" y="69"/>
                    </a:lnTo>
                    <a:lnTo>
                      <a:pt x="632" y="61"/>
                    </a:lnTo>
                    <a:lnTo>
                      <a:pt x="621" y="56"/>
                    </a:lnTo>
                    <a:lnTo>
                      <a:pt x="610" y="53"/>
                    </a:lnTo>
                    <a:lnTo>
                      <a:pt x="596" y="50"/>
                    </a:lnTo>
                    <a:lnTo>
                      <a:pt x="574" y="47"/>
                    </a:lnTo>
                    <a:lnTo>
                      <a:pt x="550" y="44"/>
                    </a:lnTo>
                    <a:lnTo>
                      <a:pt x="522" y="39"/>
                    </a:lnTo>
                    <a:lnTo>
                      <a:pt x="494" y="36"/>
                    </a:lnTo>
                    <a:lnTo>
                      <a:pt x="467" y="32"/>
                    </a:lnTo>
                    <a:lnTo>
                      <a:pt x="443" y="27"/>
                    </a:lnTo>
                    <a:lnTo>
                      <a:pt x="423" y="24"/>
                    </a:lnTo>
                    <a:lnTo>
                      <a:pt x="405" y="21"/>
                    </a:lnTo>
                    <a:lnTo>
                      <a:pt x="386" y="17"/>
                    </a:lnTo>
                    <a:lnTo>
                      <a:pt x="365" y="13"/>
                    </a:lnTo>
                    <a:lnTo>
                      <a:pt x="343" y="10"/>
                    </a:lnTo>
                    <a:lnTo>
                      <a:pt x="322" y="7"/>
                    </a:lnTo>
                    <a:lnTo>
                      <a:pt x="299" y="4"/>
                    </a:lnTo>
                    <a:lnTo>
                      <a:pt x="277" y="2"/>
                    </a:lnTo>
                    <a:lnTo>
                      <a:pt x="255" y="1"/>
                    </a:lnTo>
                    <a:lnTo>
                      <a:pt x="223" y="0"/>
                    </a:lnTo>
                    <a:lnTo>
                      <a:pt x="194" y="1"/>
                    </a:lnTo>
                    <a:lnTo>
                      <a:pt x="168" y="2"/>
                    </a:lnTo>
                    <a:lnTo>
                      <a:pt x="143" y="5"/>
                    </a:lnTo>
                    <a:lnTo>
                      <a:pt x="120" y="10"/>
                    </a:lnTo>
                    <a:lnTo>
                      <a:pt x="100" y="15"/>
                    </a:lnTo>
                    <a:lnTo>
                      <a:pt x="82" y="22"/>
                    </a:lnTo>
                    <a:lnTo>
                      <a:pt x="65" y="30"/>
                    </a:lnTo>
                    <a:lnTo>
                      <a:pt x="50" y="37"/>
                    </a:lnTo>
                    <a:lnTo>
                      <a:pt x="37" y="47"/>
                    </a:lnTo>
                    <a:lnTo>
                      <a:pt x="26" y="57"/>
                    </a:lnTo>
                    <a:lnTo>
                      <a:pt x="17" y="68"/>
                    </a:lnTo>
                    <a:lnTo>
                      <a:pt x="10" y="80"/>
                    </a:lnTo>
                    <a:lnTo>
                      <a:pt x="5" y="92"/>
                    </a:lnTo>
                    <a:lnTo>
                      <a:pt x="1" y="105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79" name="Freeform 54"/>
              <p:cNvSpPr>
                <a:spLocks/>
              </p:cNvSpPr>
              <p:nvPr/>
            </p:nvSpPr>
            <p:spPr bwMode="auto">
              <a:xfrm>
                <a:off x="3185" y="1392"/>
                <a:ext cx="10" cy="9"/>
              </a:xfrm>
              <a:custGeom>
                <a:avLst/>
                <a:gdLst>
                  <a:gd name="T0" fmla="*/ 0 w 31"/>
                  <a:gd name="T1" fmla="*/ 0 h 27"/>
                  <a:gd name="T2" fmla="*/ 0 w 31"/>
                  <a:gd name="T3" fmla="*/ 0 h 27"/>
                  <a:gd name="T4" fmla="*/ 0 w 31"/>
                  <a:gd name="T5" fmla="*/ 0 h 27"/>
                  <a:gd name="T6" fmla="*/ 0 w 31"/>
                  <a:gd name="T7" fmla="*/ 0 h 27"/>
                  <a:gd name="T8" fmla="*/ 0 w 31"/>
                  <a:gd name="T9" fmla="*/ 0 h 27"/>
                  <a:gd name="T10" fmla="*/ 0 w 31"/>
                  <a:gd name="T11" fmla="*/ 0 h 27"/>
                  <a:gd name="T12" fmla="*/ 0 w 31"/>
                  <a:gd name="T13" fmla="*/ 0 h 27"/>
                  <a:gd name="T14" fmla="*/ 0 w 31"/>
                  <a:gd name="T15" fmla="*/ 0 h 27"/>
                  <a:gd name="T16" fmla="*/ 0 w 31"/>
                  <a:gd name="T17" fmla="*/ 0 h 27"/>
                  <a:gd name="T18" fmla="*/ 0 w 31"/>
                  <a:gd name="T19" fmla="*/ 0 h 27"/>
                  <a:gd name="T20" fmla="*/ 0 w 31"/>
                  <a:gd name="T21" fmla="*/ 0 h 27"/>
                  <a:gd name="T22" fmla="*/ 0 w 31"/>
                  <a:gd name="T23" fmla="*/ 0 h 27"/>
                  <a:gd name="T24" fmla="*/ 0 w 31"/>
                  <a:gd name="T25" fmla="*/ 0 h 27"/>
                  <a:gd name="T26" fmla="*/ 0 w 31"/>
                  <a:gd name="T27" fmla="*/ 0 h 27"/>
                  <a:gd name="T28" fmla="*/ 0 w 31"/>
                  <a:gd name="T29" fmla="*/ 0 h 27"/>
                  <a:gd name="T30" fmla="*/ 0 w 31"/>
                  <a:gd name="T31" fmla="*/ 0 h 27"/>
                  <a:gd name="T32" fmla="*/ 0 w 31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27"/>
                  <a:gd name="T53" fmla="*/ 31 w 31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27">
                    <a:moveTo>
                      <a:pt x="31" y="14"/>
                    </a:moveTo>
                    <a:lnTo>
                      <a:pt x="29" y="8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4" y="27"/>
                    </a:lnTo>
                    <a:lnTo>
                      <a:pt x="20" y="26"/>
                    </a:lnTo>
                    <a:lnTo>
                      <a:pt x="25" y="24"/>
                    </a:lnTo>
                    <a:lnTo>
                      <a:pt x="28" y="19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80" name="Freeform 55"/>
              <p:cNvSpPr>
                <a:spLocks/>
              </p:cNvSpPr>
              <p:nvPr/>
            </p:nvSpPr>
            <p:spPr bwMode="auto">
              <a:xfrm>
                <a:off x="3517" y="1472"/>
                <a:ext cx="10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w 30"/>
                  <a:gd name="T19" fmla="*/ 0 h 27"/>
                  <a:gd name="T20" fmla="*/ 0 w 30"/>
                  <a:gd name="T21" fmla="*/ 0 h 27"/>
                  <a:gd name="T22" fmla="*/ 0 w 30"/>
                  <a:gd name="T23" fmla="*/ 0 h 27"/>
                  <a:gd name="T24" fmla="*/ 0 w 30"/>
                  <a:gd name="T25" fmla="*/ 0 h 27"/>
                  <a:gd name="T26" fmla="*/ 0 w 30"/>
                  <a:gd name="T27" fmla="*/ 0 h 27"/>
                  <a:gd name="T28" fmla="*/ 0 w 30"/>
                  <a:gd name="T29" fmla="*/ 0 h 27"/>
                  <a:gd name="T30" fmla="*/ 0 w 30"/>
                  <a:gd name="T31" fmla="*/ 0 h 27"/>
                  <a:gd name="T32" fmla="*/ 0 w 30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7"/>
                  <a:gd name="T53" fmla="*/ 30 w 3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7">
                    <a:moveTo>
                      <a:pt x="30" y="14"/>
                    </a:moveTo>
                    <a:lnTo>
                      <a:pt x="30" y="8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3"/>
                    </a:lnTo>
                    <a:lnTo>
                      <a:pt x="9" y="26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6" y="24"/>
                    </a:lnTo>
                    <a:lnTo>
                      <a:pt x="29" y="19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81" name="Freeform 56"/>
              <p:cNvSpPr>
                <a:spLocks/>
              </p:cNvSpPr>
              <p:nvPr/>
            </p:nvSpPr>
            <p:spPr bwMode="auto">
              <a:xfrm>
                <a:off x="3161" y="1359"/>
                <a:ext cx="51" cy="73"/>
              </a:xfrm>
              <a:custGeom>
                <a:avLst/>
                <a:gdLst>
                  <a:gd name="T0" fmla="*/ 0 w 153"/>
                  <a:gd name="T1" fmla="*/ 0 h 221"/>
                  <a:gd name="T2" fmla="*/ 0 w 153"/>
                  <a:gd name="T3" fmla="*/ 0 h 221"/>
                  <a:gd name="T4" fmla="*/ 0 w 153"/>
                  <a:gd name="T5" fmla="*/ 0 h 221"/>
                  <a:gd name="T6" fmla="*/ 0 w 153"/>
                  <a:gd name="T7" fmla="*/ 0 h 221"/>
                  <a:gd name="T8" fmla="*/ 0 w 153"/>
                  <a:gd name="T9" fmla="*/ 0 h 221"/>
                  <a:gd name="T10" fmla="*/ 0 w 153"/>
                  <a:gd name="T11" fmla="*/ 0 h 221"/>
                  <a:gd name="T12" fmla="*/ 0 w 153"/>
                  <a:gd name="T13" fmla="*/ 0 h 221"/>
                  <a:gd name="T14" fmla="*/ 0 w 153"/>
                  <a:gd name="T15" fmla="*/ 0 h 221"/>
                  <a:gd name="T16" fmla="*/ 0 w 153"/>
                  <a:gd name="T17" fmla="*/ 0 h 221"/>
                  <a:gd name="T18" fmla="*/ 0 w 153"/>
                  <a:gd name="T19" fmla="*/ 0 h 221"/>
                  <a:gd name="T20" fmla="*/ 0 w 153"/>
                  <a:gd name="T21" fmla="*/ 0 h 221"/>
                  <a:gd name="T22" fmla="*/ 0 w 153"/>
                  <a:gd name="T23" fmla="*/ 0 h 221"/>
                  <a:gd name="T24" fmla="*/ 0 w 153"/>
                  <a:gd name="T25" fmla="*/ 0 h 221"/>
                  <a:gd name="T26" fmla="*/ 0 w 153"/>
                  <a:gd name="T27" fmla="*/ 0 h 221"/>
                  <a:gd name="T28" fmla="*/ 0 w 153"/>
                  <a:gd name="T29" fmla="*/ 0 h 221"/>
                  <a:gd name="T30" fmla="*/ 0 w 153"/>
                  <a:gd name="T31" fmla="*/ 0 h 221"/>
                  <a:gd name="T32" fmla="*/ 0 w 153"/>
                  <a:gd name="T33" fmla="*/ 0 h 221"/>
                  <a:gd name="T34" fmla="*/ 0 w 153"/>
                  <a:gd name="T35" fmla="*/ 0 h 221"/>
                  <a:gd name="T36" fmla="*/ 0 w 153"/>
                  <a:gd name="T37" fmla="*/ 0 h 221"/>
                  <a:gd name="T38" fmla="*/ 0 w 153"/>
                  <a:gd name="T39" fmla="*/ 0 h 221"/>
                  <a:gd name="T40" fmla="*/ 0 w 153"/>
                  <a:gd name="T41" fmla="*/ 0 h 221"/>
                  <a:gd name="T42" fmla="*/ 0 w 153"/>
                  <a:gd name="T43" fmla="*/ 0 h 221"/>
                  <a:gd name="T44" fmla="*/ 0 w 153"/>
                  <a:gd name="T45" fmla="*/ 0 h 221"/>
                  <a:gd name="T46" fmla="*/ 0 w 153"/>
                  <a:gd name="T47" fmla="*/ 0 h 221"/>
                  <a:gd name="T48" fmla="*/ 0 w 153"/>
                  <a:gd name="T49" fmla="*/ 0 h 2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3"/>
                  <a:gd name="T76" fmla="*/ 0 h 221"/>
                  <a:gd name="T77" fmla="*/ 153 w 153"/>
                  <a:gd name="T78" fmla="*/ 221 h 22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3" h="221">
                    <a:moveTo>
                      <a:pt x="153" y="0"/>
                    </a:moveTo>
                    <a:lnTo>
                      <a:pt x="126" y="6"/>
                    </a:lnTo>
                    <a:lnTo>
                      <a:pt x="102" y="11"/>
                    </a:lnTo>
                    <a:lnTo>
                      <a:pt x="80" y="19"/>
                    </a:lnTo>
                    <a:lnTo>
                      <a:pt x="60" y="27"/>
                    </a:lnTo>
                    <a:lnTo>
                      <a:pt x="45" y="38"/>
                    </a:lnTo>
                    <a:lnTo>
                      <a:pt x="30" y="50"/>
                    </a:lnTo>
                    <a:lnTo>
                      <a:pt x="19" y="66"/>
                    </a:lnTo>
                    <a:lnTo>
                      <a:pt x="9" y="82"/>
                    </a:lnTo>
                    <a:lnTo>
                      <a:pt x="2" y="103"/>
                    </a:lnTo>
                    <a:lnTo>
                      <a:pt x="0" y="123"/>
                    </a:lnTo>
                    <a:lnTo>
                      <a:pt x="1" y="142"/>
                    </a:lnTo>
                    <a:lnTo>
                      <a:pt x="8" y="161"/>
                    </a:lnTo>
                    <a:lnTo>
                      <a:pt x="19" y="180"/>
                    </a:lnTo>
                    <a:lnTo>
                      <a:pt x="36" y="195"/>
                    </a:lnTo>
                    <a:lnTo>
                      <a:pt x="57" y="209"/>
                    </a:lnTo>
                    <a:lnTo>
                      <a:pt x="82" y="221"/>
                    </a:lnTo>
                    <a:lnTo>
                      <a:pt x="70" y="198"/>
                    </a:lnTo>
                    <a:lnTo>
                      <a:pt x="60" y="171"/>
                    </a:lnTo>
                    <a:lnTo>
                      <a:pt x="56" y="14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82" y="52"/>
                    </a:lnTo>
                    <a:lnTo>
                      <a:pt x="111" y="2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  <p:sp>
          <p:nvSpPr>
            <p:cNvPr id="56526" name="Freeform 57"/>
            <p:cNvSpPr>
              <a:spLocks/>
            </p:cNvSpPr>
            <p:nvPr/>
          </p:nvSpPr>
          <p:spPr bwMode="auto">
            <a:xfrm>
              <a:off x="424" y="765"/>
              <a:ext cx="706" cy="481"/>
            </a:xfrm>
            <a:custGeom>
              <a:avLst/>
              <a:gdLst>
                <a:gd name="T0" fmla="*/ 0 w 1406"/>
                <a:gd name="T1" fmla="*/ 0 h 1054"/>
                <a:gd name="T2" fmla="*/ 1 w 1406"/>
                <a:gd name="T3" fmla="*/ 0 h 1054"/>
                <a:gd name="T4" fmla="*/ 1 w 1406"/>
                <a:gd name="T5" fmla="*/ 0 h 1054"/>
                <a:gd name="T6" fmla="*/ 1 w 1406"/>
                <a:gd name="T7" fmla="*/ 0 h 1054"/>
                <a:gd name="T8" fmla="*/ 1 w 1406"/>
                <a:gd name="T9" fmla="*/ 0 h 1054"/>
                <a:gd name="T10" fmla="*/ 1 w 1406"/>
                <a:gd name="T11" fmla="*/ 0 h 1054"/>
                <a:gd name="T12" fmla="*/ 1 w 1406"/>
                <a:gd name="T13" fmla="*/ 0 h 1054"/>
                <a:gd name="T14" fmla="*/ 1 w 1406"/>
                <a:gd name="T15" fmla="*/ 0 h 1054"/>
                <a:gd name="T16" fmla="*/ 1 w 1406"/>
                <a:gd name="T17" fmla="*/ 0 h 1054"/>
                <a:gd name="T18" fmla="*/ 1 w 1406"/>
                <a:gd name="T19" fmla="*/ 0 h 1054"/>
                <a:gd name="T20" fmla="*/ 1 w 1406"/>
                <a:gd name="T21" fmla="*/ 0 h 1054"/>
                <a:gd name="T22" fmla="*/ 1 w 1406"/>
                <a:gd name="T23" fmla="*/ 0 h 1054"/>
                <a:gd name="T24" fmla="*/ 1 w 1406"/>
                <a:gd name="T25" fmla="*/ 0 h 1054"/>
                <a:gd name="T26" fmla="*/ 1 w 1406"/>
                <a:gd name="T27" fmla="*/ 0 h 1054"/>
                <a:gd name="T28" fmla="*/ 1 w 1406"/>
                <a:gd name="T29" fmla="*/ 0 h 1054"/>
                <a:gd name="T30" fmla="*/ 1 w 1406"/>
                <a:gd name="T31" fmla="*/ 0 h 1054"/>
                <a:gd name="T32" fmla="*/ 1 w 1406"/>
                <a:gd name="T33" fmla="*/ 0 h 1054"/>
                <a:gd name="T34" fmla="*/ 1 w 1406"/>
                <a:gd name="T35" fmla="*/ 0 h 1054"/>
                <a:gd name="T36" fmla="*/ 1 w 1406"/>
                <a:gd name="T37" fmla="*/ 0 h 1054"/>
                <a:gd name="T38" fmla="*/ 1 w 1406"/>
                <a:gd name="T39" fmla="*/ 0 h 1054"/>
                <a:gd name="T40" fmla="*/ 1 w 1406"/>
                <a:gd name="T41" fmla="*/ 0 h 1054"/>
                <a:gd name="T42" fmla="*/ 1 w 1406"/>
                <a:gd name="T43" fmla="*/ 0 h 1054"/>
                <a:gd name="T44" fmla="*/ 1 w 1406"/>
                <a:gd name="T45" fmla="*/ 0 h 1054"/>
                <a:gd name="T46" fmla="*/ 1 w 1406"/>
                <a:gd name="T47" fmla="*/ 0 h 1054"/>
                <a:gd name="T48" fmla="*/ 1 w 1406"/>
                <a:gd name="T49" fmla="*/ 0 h 1054"/>
                <a:gd name="T50" fmla="*/ 1 w 1406"/>
                <a:gd name="T51" fmla="*/ 0 h 1054"/>
                <a:gd name="T52" fmla="*/ 1 w 1406"/>
                <a:gd name="T53" fmla="*/ 0 h 1054"/>
                <a:gd name="T54" fmla="*/ 1 w 1406"/>
                <a:gd name="T55" fmla="*/ 0 h 1054"/>
                <a:gd name="T56" fmla="*/ 1 w 1406"/>
                <a:gd name="T57" fmla="*/ 0 h 1054"/>
                <a:gd name="T58" fmla="*/ 1 w 1406"/>
                <a:gd name="T59" fmla="*/ 0 h 1054"/>
                <a:gd name="T60" fmla="*/ 1 w 1406"/>
                <a:gd name="T61" fmla="*/ 0 h 1054"/>
                <a:gd name="T62" fmla="*/ 1 w 1406"/>
                <a:gd name="T63" fmla="*/ 0 h 1054"/>
                <a:gd name="T64" fmla="*/ 1 w 1406"/>
                <a:gd name="T65" fmla="*/ 0 h 1054"/>
                <a:gd name="T66" fmla="*/ 1 w 1406"/>
                <a:gd name="T67" fmla="*/ 0 h 1054"/>
                <a:gd name="T68" fmla="*/ 1 w 1406"/>
                <a:gd name="T69" fmla="*/ 0 h 1054"/>
                <a:gd name="T70" fmla="*/ 1 w 1406"/>
                <a:gd name="T71" fmla="*/ 0 h 1054"/>
                <a:gd name="T72" fmla="*/ 1 w 1406"/>
                <a:gd name="T73" fmla="*/ 0 h 1054"/>
                <a:gd name="T74" fmla="*/ 1 w 1406"/>
                <a:gd name="T75" fmla="*/ 0 h 1054"/>
                <a:gd name="T76" fmla="*/ 1 w 1406"/>
                <a:gd name="T77" fmla="*/ 0 h 1054"/>
                <a:gd name="T78" fmla="*/ 1 w 1406"/>
                <a:gd name="T79" fmla="*/ 0 h 1054"/>
                <a:gd name="T80" fmla="*/ 1 w 1406"/>
                <a:gd name="T81" fmla="*/ 0 h 1054"/>
                <a:gd name="T82" fmla="*/ 1 w 1406"/>
                <a:gd name="T83" fmla="*/ 0 h 1054"/>
                <a:gd name="T84" fmla="*/ 1 w 1406"/>
                <a:gd name="T85" fmla="*/ 0 h 1054"/>
                <a:gd name="T86" fmla="*/ 1 w 1406"/>
                <a:gd name="T87" fmla="*/ 0 h 1054"/>
                <a:gd name="T88" fmla="*/ 1 w 1406"/>
                <a:gd name="T89" fmla="*/ 0 h 1054"/>
                <a:gd name="T90" fmla="*/ 1 w 1406"/>
                <a:gd name="T91" fmla="*/ 0 h 1054"/>
                <a:gd name="T92" fmla="*/ 1 w 1406"/>
                <a:gd name="T93" fmla="*/ 0 h 1054"/>
                <a:gd name="T94" fmla="*/ 1 w 1406"/>
                <a:gd name="T95" fmla="*/ 0 h 1054"/>
                <a:gd name="T96" fmla="*/ 1 w 1406"/>
                <a:gd name="T97" fmla="*/ 0 h 1054"/>
                <a:gd name="T98" fmla="*/ 1 w 1406"/>
                <a:gd name="T99" fmla="*/ 0 h 1054"/>
                <a:gd name="T100" fmla="*/ 1 w 1406"/>
                <a:gd name="T101" fmla="*/ 0 h 1054"/>
                <a:gd name="T102" fmla="*/ 1 w 1406"/>
                <a:gd name="T103" fmla="*/ 0 h 1054"/>
                <a:gd name="T104" fmla="*/ 1 w 1406"/>
                <a:gd name="T105" fmla="*/ 0 h 1054"/>
                <a:gd name="T106" fmla="*/ 1 w 1406"/>
                <a:gd name="T107" fmla="*/ 0 h 1054"/>
                <a:gd name="T108" fmla="*/ 1 w 1406"/>
                <a:gd name="T109" fmla="*/ 0 h 1054"/>
                <a:gd name="T110" fmla="*/ 1 w 1406"/>
                <a:gd name="T111" fmla="*/ 0 h 1054"/>
                <a:gd name="T112" fmla="*/ 1 w 1406"/>
                <a:gd name="T113" fmla="*/ 0 h 1054"/>
                <a:gd name="T114" fmla="*/ 1 w 1406"/>
                <a:gd name="T115" fmla="*/ 0 h 1054"/>
                <a:gd name="T116" fmla="*/ 1 w 1406"/>
                <a:gd name="T117" fmla="*/ 0 h 1054"/>
                <a:gd name="T118" fmla="*/ 0 w 1406"/>
                <a:gd name="T119" fmla="*/ 0 h 10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06"/>
                <a:gd name="T181" fmla="*/ 0 h 1054"/>
                <a:gd name="T182" fmla="*/ 1406 w 1406"/>
                <a:gd name="T183" fmla="*/ 1054 h 10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06" h="1054">
                  <a:moveTo>
                    <a:pt x="0" y="835"/>
                  </a:moveTo>
                  <a:lnTo>
                    <a:pt x="14" y="813"/>
                  </a:lnTo>
                  <a:lnTo>
                    <a:pt x="27" y="795"/>
                  </a:lnTo>
                  <a:lnTo>
                    <a:pt x="39" y="776"/>
                  </a:lnTo>
                  <a:lnTo>
                    <a:pt x="52" y="759"/>
                  </a:lnTo>
                  <a:lnTo>
                    <a:pt x="67" y="740"/>
                  </a:lnTo>
                  <a:lnTo>
                    <a:pt x="83" y="721"/>
                  </a:lnTo>
                  <a:lnTo>
                    <a:pt x="97" y="703"/>
                  </a:lnTo>
                  <a:lnTo>
                    <a:pt x="112" y="684"/>
                  </a:lnTo>
                  <a:lnTo>
                    <a:pt x="132" y="662"/>
                  </a:lnTo>
                  <a:lnTo>
                    <a:pt x="153" y="640"/>
                  </a:lnTo>
                  <a:lnTo>
                    <a:pt x="170" y="623"/>
                  </a:lnTo>
                  <a:lnTo>
                    <a:pt x="190" y="605"/>
                  </a:lnTo>
                  <a:lnTo>
                    <a:pt x="209" y="585"/>
                  </a:lnTo>
                  <a:lnTo>
                    <a:pt x="231" y="563"/>
                  </a:lnTo>
                  <a:lnTo>
                    <a:pt x="253" y="544"/>
                  </a:lnTo>
                  <a:lnTo>
                    <a:pt x="276" y="523"/>
                  </a:lnTo>
                  <a:lnTo>
                    <a:pt x="298" y="507"/>
                  </a:lnTo>
                  <a:lnTo>
                    <a:pt x="325" y="484"/>
                  </a:lnTo>
                  <a:lnTo>
                    <a:pt x="349" y="465"/>
                  </a:lnTo>
                  <a:lnTo>
                    <a:pt x="372" y="449"/>
                  </a:lnTo>
                  <a:lnTo>
                    <a:pt x="399" y="430"/>
                  </a:lnTo>
                  <a:lnTo>
                    <a:pt x="419" y="416"/>
                  </a:lnTo>
                  <a:lnTo>
                    <a:pt x="445" y="400"/>
                  </a:lnTo>
                  <a:lnTo>
                    <a:pt x="470" y="383"/>
                  </a:lnTo>
                  <a:lnTo>
                    <a:pt x="501" y="366"/>
                  </a:lnTo>
                  <a:lnTo>
                    <a:pt x="526" y="351"/>
                  </a:lnTo>
                  <a:lnTo>
                    <a:pt x="555" y="333"/>
                  </a:lnTo>
                  <a:lnTo>
                    <a:pt x="589" y="315"/>
                  </a:lnTo>
                  <a:lnTo>
                    <a:pt x="620" y="298"/>
                  </a:lnTo>
                  <a:lnTo>
                    <a:pt x="655" y="280"/>
                  </a:lnTo>
                  <a:lnTo>
                    <a:pt x="689" y="264"/>
                  </a:lnTo>
                  <a:lnTo>
                    <a:pt x="725" y="249"/>
                  </a:lnTo>
                  <a:lnTo>
                    <a:pt x="763" y="233"/>
                  </a:lnTo>
                  <a:lnTo>
                    <a:pt x="796" y="222"/>
                  </a:lnTo>
                  <a:lnTo>
                    <a:pt x="827" y="208"/>
                  </a:lnTo>
                  <a:lnTo>
                    <a:pt x="863" y="197"/>
                  </a:lnTo>
                  <a:lnTo>
                    <a:pt x="888" y="189"/>
                  </a:lnTo>
                  <a:lnTo>
                    <a:pt x="780" y="0"/>
                  </a:lnTo>
                  <a:lnTo>
                    <a:pt x="1406" y="269"/>
                  </a:lnTo>
                  <a:lnTo>
                    <a:pt x="1243" y="828"/>
                  </a:lnTo>
                  <a:lnTo>
                    <a:pt x="1141" y="662"/>
                  </a:lnTo>
                  <a:lnTo>
                    <a:pt x="1100" y="677"/>
                  </a:lnTo>
                  <a:lnTo>
                    <a:pt x="1060" y="693"/>
                  </a:lnTo>
                  <a:lnTo>
                    <a:pt x="1017" y="714"/>
                  </a:lnTo>
                  <a:lnTo>
                    <a:pt x="970" y="737"/>
                  </a:lnTo>
                  <a:lnTo>
                    <a:pt x="933" y="757"/>
                  </a:lnTo>
                  <a:lnTo>
                    <a:pt x="897" y="780"/>
                  </a:lnTo>
                  <a:lnTo>
                    <a:pt x="861" y="802"/>
                  </a:lnTo>
                  <a:lnTo>
                    <a:pt x="830" y="825"/>
                  </a:lnTo>
                  <a:lnTo>
                    <a:pt x="801" y="850"/>
                  </a:lnTo>
                  <a:lnTo>
                    <a:pt x="769" y="876"/>
                  </a:lnTo>
                  <a:lnTo>
                    <a:pt x="742" y="901"/>
                  </a:lnTo>
                  <a:lnTo>
                    <a:pt x="714" y="927"/>
                  </a:lnTo>
                  <a:lnTo>
                    <a:pt x="691" y="950"/>
                  </a:lnTo>
                  <a:lnTo>
                    <a:pt x="666" y="982"/>
                  </a:lnTo>
                  <a:lnTo>
                    <a:pt x="642" y="1010"/>
                  </a:lnTo>
                  <a:lnTo>
                    <a:pt x="629" y="1032"/>
                  </a:lnTo>
                  <a:lnTo>
                    <a:pt x="613" y="1054"/>
                  </a:lnTo>
                  <a:lnTo>
                    <a:pt x="0" y="835"/>
                  </a:lnTo>
                  <a:close/>
                </a:path>
              </a:pathLst>
            </a:custGeom>
            <a:solidFill>
              <a:srgbClr val="FFCCFF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6527" name="Freeform 58"/>
            <p:cNvSpPr>
              <a:spLocks/>
            </p:cNvSpPr>
            <p:nvPr/>
          </p:nvSpPr>
          <p:spPr bwMode="auto">
            <a:xfrm>
              <a:off x="249" y="1103"/>
              <a:ext cx="622" cy="535"/>
            </a:xfrm>
            <a:custGeom>
              <a:avLst/>
              <a:gdLst>
                <a:gd name="T0" fmla="*/ 1 w 1238"/>
                <a:gd name="T1" fmla="*/ 0 h 1173"/>
                <a:gd name="T2" fmla="*/ 1 w 1238"/>
                <a:gd name="T3" fmla="*/ 0 h 1173"/>
                <a:gd name="T4" fmla="*/ 1 w 1238"/>
                <a:gd name="T5" fmla="*/ 0 h 1173"/>
                <a:gd name="T6" fmla="*/ 1 w 1238"/>
                <a:gd name="T7" fmla="*/ 0 h 1173"/>
                <a:gd name="T8" fmla="*/ 1 w 1238"/>
                <a:gd name="T9" fmla="*/ 0 h 1173"/>
                <a:gd name="T10" fmla="*/ 1 w 1238"/>
                <a:gd name="T11" fmla="*/ 0 h 1173"/>
                <a:gd name="T12" fmla="*/ 1 w 1238"/>
                <a:gd name="T13" fmla="*/ 0 h 1173"/>
                <a:gd name="T14" fmla="*/ 1 w 1238"/>
                <a:gd name="T15" fmla="*/ 0 h 1173"/>
                <a:gd name="T16" fmla="*/ 1 w 1238"/>
                <a:gd name="T17" fmla="*/ 0 h 1173"/>
                <a:gd name="T18" fmla="*/ 1 w 1238"/>
                <a:gd name="T19" fmla="*/ 0 h 1173"/>
                <a:gd name="T20" fmla="*/ 1 w 1238"/>
                <a:gd name="T21" fmla="*/ 0 h 1173"/>
                <a:gd name="T22" fmla="*/ 1 w 1238"/>
                <a:gd name="T23" fmla="*/ 0 h 1173"/>
                <a:gd name="T24" fmla="*/ 1 w 1238"/>
                <a:gd name="T25" fmla="*/ 0 h 1173"/>
                <a:gd name="T26" fmla="*/ 1 w 1238"/>
                <a:gd name="T27" fmla="*/ 0 h 1173"/>
                <a:gd name="T28" fmla="*/ 1 w 1238"/>
                <a:gd name="T29" fmla="*/ 0 h 1173"/>
                <a:gd name="T30" fmla="*/ 1 w 1238"/>
                <a:gd name="T31" fmla="*/ 0 h 1173"/>
                <a:gd name="T32" fmla="*/ 1 w 1238"/>
                <a:gd name="T33" fmla="*/ 0 h 1173"/>
                <a:gd name="T34" fmla="*/ 1 w 1238"/>
                <a:gd name="T35" fmla="*/ 0 h 1173"/>
                <a:gd name="T36" fmla="*/ 1 w 1238"/>
                <a:gd name="T37" fmla="*/ 0 h 1173"/>
                <a:gd name="T38" fmla="*/ 1 w 1238"/>
                <a:gd name="T39" fmla="*/ 0 h 1173"/>
                <a:gd name="T40" fmla="*/ 1 w 1238"/>
                <a:gd name="T41" fmla="*/ 0 h 1173"/>
                <a:gd name="T42" fmla="*/ 1 w 1238"/>
                <a:gd name="T43" fmla="*/ 0 h 1173"/>
                <a:gd name="T44" fmla="*/ 1 w 1238"/>
                <a:gd name="T45" fmla="*/ 0 h 1173"/>
                <a:gd name="T46" fmla="*/ 1 w 1238"/>
                <a:gd name="T47" fmla="*/ 0 h 1173"/>
                <a:gd name="T48" fmla="*/ 1 w 1238"/>
                <a:gd name="T49" fmla="*/ 0 h 1173"/>
                <a:gd name="T50" fmla="*/ 1 w 1238"/>
                <a:gd name="T51" fmla="*/ 0 h 1173"/>
                <a:gd name="T52" fmla="*/ 1 w 1238"/>
                <a:gd name="T53" fmla="*/ 0 h 1173"/>
                <a:gd name="T54" fmla="*/ 1 w 1238"/>
                <a:gd name="T55" fmla="*/ 0 h 1173"/>
                <a:gd name="T56" fmla="*/ 1 w 1238"/>
                <a:gd name="T57" fmla="*/ 0 h 1173"/>
                <a:gd name="T58" fmla="*/ 1 w 1238"/>
                <a:gd name="T59" fmla="*/ 0 h 1173"/>
                <a:gd name="T60" fmla="*/ 1 w 1238"/>
                <a:gd name="T61" fmla="*/ 0 h 1173"/>
                <a:gd name="T62" fmla="*/ 1 w 1238"/>
                <a:gd name="T63" fmla="*/ 0 h 1173"/>
                <a:gd name="T64" fmla="*/ 1 w 1238"/>
                <a:gd name="T65" fmla="*/ 0 h 1173"/>
                <a:gd name="T66" fmla="*/ 1 w 1238"/>
                <a:gd name="T67" fmla="*/ 0 h 1173"/>
                <a:gd name="T68" fmla="*/ 1 w 1238"/>
                <a:gd name="T69" fmla="*/ 0 h 1173"/>
                <a:gd name="T70" fmla="*/ 1 w 1238"/>
                <a:gd name="T71" fmla="*/ 0 h 1173"/>
                <a:gd name="T72" fmla="*/ 1 w 1238"/>
                <a:gd name="T73" fmla="*/ 0 h 1173"/>
                <a:gd name="T74" fmla="*/ 1 w 1238"/>
                <a:gd name="T75" fmla="*/ 0 h 1173"/>
                <a:gd name="T76" fmla="*/ 1 w 1238"/>
                <a:gd name="T77" fmla="*/ 0 h 1173"/>
                <a:gd name="T78" fmla="*/ 1 w 1238"/>
                <a:gd name="T79" fmla="*/ 0 h 1173"/>
                <a:gd name="T80" fmla="*/ 1 w 1238"/>
                <a:gd name="T81" fmla="*/ 0 h 1173"/>
                <a:gd name="T82" fmla="*/ 1 w 1238"/>
                <a:gd name="T83" fmla="*/ 0 h 1173"/>
                <a:gd name="T84" fmla="*/ 1 w 1238"/>
                <a:gd name="T85" fmla="*/ 0 h 1173"/>
                <a:gd name="T86" fmla="*/ 1 w 1238"/>
                <a:gd name="T87" fmla="*/ 0 h 1173"/>
                <a:gd name="T88" fmla="*/ 1 w 1238"/>
                <a:gd name="T89" fmla="*/ 0 h 1173"/>
                <a:gd name="T90" fmla="*/ 1 w 1238"/>
                <a:gd name="T91" fmla="*/ 0 h 1173"/>
                <a:gd name="T92" fmla="*/ 1 w 1238"/>
                <a:gd name="T93" fmla="*/ 0 h 1173"/>
                <a:gd name="T94" fmla="*/ 1 w 1238"/>
                <a:gd name="T95" fmla="*/ 0 h 1173"/>
                <a:gd name="T96" fmla="*/ 1 w 1238"/>
                <a:gd name="T97" fmla="*/ 0 h 1173"/>
                <a:gd name="T98" fmla="*/ 1 w 1238"/>
                <a:gd name="T99" fmla="*/ 0 h 1173"/>
                <a:gd name="T100" fmla="*/ 1 w 1238"/>
                <a:gd name="T101" fmla="*/ 0 h 1173"/>
                <a:gd name="T102" fmla="*/ 1 w 1238"/>
                <a:gd name="T103" fmla="*/ 0 h 1173"/>
                <a:gd name="T104" fmla="*/ 1 w 1238"/>
                <a:gd name="T105" fmla="*/ 0 h 1173"/>
                <a:gd name="T106" fmla="*/ 1 w 1238"/>
                <a:gd name="T107" fmla="*/ 0 h 1173"/>
                <a:gd name="T108" fmla="*/ 0 w 1238"/>
                <a:gd name="T109" fmla="*/ 0 h 1173"/>
                <a:gd name="T110" fmla="*/ 1 w 1238"/>
                <a:gd name="T111" fmla="*/ 0 h 1173"/>
                <a:gd name="T112" fmla="*/ 1 w 1238"/>
                <a:gd name="T113" fmla="*/ 0 h 11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"/>
                <a:gd name="T172" fmla="*/ 0 h 1173"/>
                <a:gd name="T173" fmla="*/ 1238 w 1238"/>
                <a:gd name="T174" fmla="*/ 1173 h 11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" h="1173">
                  <a:moveTo>
                    <a:pt x="1238" y="486"/>
                  </a:moveTo>
                  <a:lnTo>
                    <a:pt x="923" y="389"/>
                  </a:lnTo>
                  <a:lnTo>
                    <a:pt x="910" y="411"/>
                  </a:lnTo>
                  <a:lnTo>
                    <a:pt x="903" y="433"/>
                  </a:lnTo>
                  <a:lnTo>
                    <a:pt x="894" y="456"/>
                  </a:lnTo>
                  <a:lnTo>
                    <a:pt x="887" y="480"/>
                  </a:lnTo>
                  <a:lnTo>
                    <a:pt x="878" y="511"/>
                  </a:lnTo>
                  <a:lnTo>
                    <a:pt x="872" y="537"/>
                  </a:lnTo>
                  <a:lnTo>
                    <a:pt x="867" y="566"/>
                  </a:lnTo>
                  <a:lnTo>
                    <a:pt x="863" y="597"/>
                  </a:lnTo>
                  <a:lnTo>
                    <a:pt x="860" y="630"/>
                  </a:lnTo>
                  <a:lnTo>
                    <a:pt x="860" y="688"/>
                  </a:lnTo>
                  <a:lnTo>
                    <a:pt x="861" y="718"/>
                  </a:lnTo>
                  <a:lnTo>
                    <a:pt x="863" y="747"/>
                  </a:lnTo>
                  <a:lnTo>
                    <a:pt x="869" y="775"/>
                  </a:lnTo>
                  <a:lnTo>
                    <a:pt x="876" y="804"/>
                  </a:lnTo>
                  <a:lnTo>
                    <a:pt x="883" y="831"/>
                  </a:lnTo>
                  <a:lnTo>
                    <a:pt x="892" y="864"/>
                  </a:lnTo>
                  <a:lnTo>
                    <a:pt x="905" y="893"/>
                  </a:lnTo>
                  <a:lnTo>
                    <a:pt x="313" y="1173"/>
                  </a:lnTo>
                  <a:lnTo>
                    <a:pt x="300" y="1145"/>
                  </a:lnTo>
                  <a:lnTo>
                    <a:pt x="288" y="1120"/>
                  </a:lnTo>
                  <a:lnTo>
                    <a:pt x="277" y="1097"/>
                  </a:lnTo>
                  <a:lnTo>
                    <a:pt x="266" y="1071"/>
                  </a:lnTo>
                  <a:lnTo>
                    <a:pt x="257" y="1050"/>
                  </a:lnTo>
                  <a:lnTo>
                    <a:pt x="246" y="1025"/>
                  </a:lnTo>
                  <a:lnTo>
                    <a:pt x="239" y="1002"/>
                  </a:lnTo>
                  <a:lnTo>
                    <a:pt x="232" y="980"/>
                  </a:lnTo>
                  <a:lnTo>
                    <a:pt x="224" y="957"/>
                  </a:lnTo>
                  <a:lnTo>
                    <a:pt x="215" y="930"/>
                  </a:lnTo>
                  <a:lnTo>
                    <a:pt x="210" y="902"/>
                  </a:lnTo>
                  <a:lnTo>
                    <a:pt x="203" y="876"/>
                  </a:lnTo>
                  <a:lnTo>
                    <a:pt x="196" y="850"/>
                  </a:lnTo>
                  <a:lnTo>
                    <a:pt x="192" y="820"/>
                  </a:lnTo>
                  <a:lnTo>
                    <a:pt x="188" y="791"/>
                  </a:lnTo>
                  <a:lnTo>
                    <a:pt x="185" y="759"/>
                  </a:lnTo>
                  <a:lnTo>
                    <a:pt x="181" y="728"/>
                  </a:lnTo>
                  <a:lnTo>
                    <a:pt x="181" y="696"/>
                  </a:lnTo>
                  <a:lnTo>
                    <a:pt x="181" y="664"/>
                  </a:lnTo>
                  <a:lnTo>
                    <a:pt x="181" y="623"/>
                  </a:lnTo>
                  <a:lnTo>
                    <a:pt x="183" y="586"/>
                  </a:lnTo>
                  <a:lnTo>
                    <a:pt x="185" y="562"/>
                  </a:lnTo>
                  <a:lnTo>
                    <a:pt x="188" y="532"/>
                  </a:lnTo>
                  <a:lnTo>
                    <a:pt x="192" y="503"/>
                  </a:lnTo>
                  <a:lnTo>
                    <a:pt x="197" y="469"/>
                  </a:lnTo>
                  <a:lnTo>
                    <a:pt x="205" y="439"/>
                  </a:lnTo>
                  <a:lnTo>
                    <a:pt x="212" y="412"/>
                  </a:lnTo>
                  <a:lnTo>
                    <a:pt x="221" y="378"/>
                  </a:lnTo>
                  <a:lnTo>
                    <a:pt x="230" y="351"/>
                  </a:lnTo>
                  <a:lnTo>
                    <a:pt x="239" y="318"/>
                  </a:lnTo>
                  <a:lnTo>
                    <a:pt x="250" y="291"/>
                  </a:lnTo>
                  <a:lnTo>
                    <a:pt x="262" y="261"/>
                  </a:lnTo>
                  <a:lnTo>
                    <a:pt x="275" y="231"/>
                  </a:lnTo>
                  <a:lnTo>
                    <a:pt x="293" y="195"/>
                  </a:lnTo>
                  <a:lnTo>
                    <a:pt x="0" y="102"/>
                  </a:lnTo>
                  <a:lnTo>
                    <a:pt x="771" y="0"/>
                  </a:lnTo>
                  <a:lnTo>
                    <a:pt x="1238" y="486"/>
                  </a:lnTo>
                  <a:close/>
                </a:path>
              </a:pathLst>
            </a:custGeom>
            <a:solidFill>
              <a:srgbClr val="FFFFCC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6528" name="Freeform 59"/>
            <p:cNvSpPr>
              <a:spLocks/>
            </p:cNvSpPr>
            <p:nvPr/>
          </p:nvSpPr>
          <p:spPr bwMode="auto">
            <a:xfrm>
              <a:off x="277" y="1491"/>
              <a:ext cx="706" cy="458"/>
            </a:xfrm>
            <a:custGeom>
              <a:avLst/>
              <a:gdLst>
                <a:gd name="T0" fmla="*/ 1 w 1406"/>
                <a:gd name="T1" fmla="*/ 0 h 1004"/>
                <a:gd name="T2" fmla="*/ 1 w 1406"/>
                <a:gd name="T3" fmla="*/ 0 h 1004"/>
                <a:gd name="T4" fmla="*/ 1 w 1406"/>
                <a:gd name="T5" fmla="*/ 0 h 1004"/>
                <a:gd name="T6" fmla="*/ 1 w 1406"/>
                <a:gd name="T7" fmla="*/ 0 h 1004"/>
                <a:gd name="T8" fmla="*/ 1 w 1406"/>
                <a:gd name="T9" fmla="*/ 0 h 1004"/>
                <a:gd name="T10" fmla="*/ 1 w 1406"/>
                <a:gd name="T11" fmla="*/ 0 h 1004"/>
                <a:gd name="T12" fmla="*/ 1 w 1406"/>
                <a:gd name="T13" fmla="*/ 0 h 1004"/>
                <a:gd name="T14" fmla="*/ 1 w 1406"/>
                <a:gd name="T15" fmla="*/ 0 h 1004"/>
                <a:gd name="T16" fmla="*/ 1 w 1406"/>
                <a:gd name="T17" fmla="*/ 0 h 1004"/>
                <a:gd name="T18" fmla="*/ 1 w 1406"/>
                <a:gd name="T19" fmla="*/ 0 h 1004"/>
                <a:gd name="T20" fmla="*/ 1 w 1406"/>
                <a:gd name="T21" fmla="*/ 0 h 1004"/>
                <a:gd name="T22" fmla="*/ 1 w 1406"/>
                <a:gd name="T23" fmla="*/ 0 h 1004"/>
                <a:gd name="T24" fmla="*/ 1 w 1406"/>
                <a:gd name="T25" fmla="*/ 0 h 1004"/>
                <a:gd name="T26" fmla="*/ 1 w 1406"/>
                <a:gd name="T27" fmla="*/ 0 h 1004"/>
                <a:gd name="T28" fmla="*/ 1 w 1406"/>
                <a:gd name="T29" fmla="*/ 0 h 1004"/>
                <a:gd name="T30" fmla="*/ 1 w 1406"/>
                <a:gd name="T31" fmla="*/ 0 h 1004"/>
                <a:gd name="T32" fmla="*/ 1 w 1406"/>
                <a:gd name="T33" fmla="*/ 0 h 1004"/>
                <a:gd name="T34" fmla="*/ 1 w 1406"/>
                <a:gd name="T35" fmla="*/ 0 h 1004"/>
                <a:gd name="T36" fmla="*/ 1 w 1406"/>
                <a:gd name="T37" fmla="*/ 0 h 1004"/>
                <a:gd name="T38" fmla="*/ 1 w 1406"/>
                <a:gd name="T39" fmla="*/ 0 h 1004"/>
                <a:gd name="T40" fmla="*/ 1 w 1406"/>
                <a:gd name="T41" fmla="*/ 0 h 1004"/>
                <a:gd name="T42" fmla="*/ 1 w 1406"/>
                <a:gd name="T43" fmla="*/ 0 h 1004"/>
                <a:gd name="T44" fmla="*/ 1 w 1406"/>
                <a:gd name="T45" fmla="*/ 0 h 1004"/>
                <a:gd name="T46" fmla="*/ 1 w 1406"/>
                <a:gd name="T47" fmla="*/ 0 h 1004"/>
                <a:gd name="T48" fmla="*/ 1 w 1406"/>
                <a:gd name="T49" fmla="*/ 0 h 1004"/>
                <a:gd name="T50" fmla="*/ 1 w 1406"/>
                <a:gd name="T51" fmla="*/ 0 h 1004"/>
                <a:gd name="T52" fmla="*/ 1 w 1406"/>
                <a:gd name="T53" fmla="*/ 0 h 1004"/>
                <a:gd name="T54" fmla="*/ 1 w 1406"/>
                <a:gd name="T55" fmla="*/ 0 h 1004"/>
                <a:gd name="T56" fmla="*/ 1 w 1406"/>
                <a:gd name="T57" fmla="*/ 0 h 1004"/>
                <a:gd name="T58" fmla="*/ 1 w 1406"/>
                <a:gd name="T59" fmla="*/ 0 h 1004"/>
                <a:gd name="T60" fmla="*/ 1 w 1406"/>
                <a:gd name="T61" fmla="*/ 0 h 1004"/>
                <a:gd name="T62" fmla="*/ 1 w 1406"/>
                <a:gd name="T63" fmla="*/ 0 h 1004"/>
                <a:gd name="T64" fmla="*/ 1 w 1406"/>
                <a:gd name="T65" fmla="*/ 0 h 1004"/>
                <a:gd name="T66" fmla="*/ 1 w 1406"/>
                <a:gd name="T67" fmla="*/ 0 h 1004"/>
                <a:gd name="T68" fmla="*/ 1 w 1406"/>
                <a:gd name="T69" fmla="*/ 0 h 1004"/>
                <a:gd name="T70" fmla="*/ 1 w 1406"/>
                <a:gd name="T71" fmla="*/ 0 h 1004"/>
                <a:gd name="T72" fmla="*/ 1 w 1406"/>
                <a:gd name="T73" fmla="*/ 0 h 1004"/>
                <a:gd name="T74" fmla="*/ 0 w 1406"/>
                <a:gd name="T75" fmla="*/ 0 h 1004"/>
                <a:gd name="T76" fmla="*/ 1 w 1406"/>
                <a:gd name="T77" fmla="*/ 0 h 1004"/>
                <a:gd name="T78" fmla="*/ 1 w 1406"/>
                <a:gd name="T79" fmla="*/ 0 h 1004"/>
                <a:gd name="T80" fmla="*/ 1 w 1406"/>
                <a:gd name="T81" fmla="*/ 0 h 1004"/>
                <a:gd name="T82" fmla="*/ 1 w 1406"/>
                <a:gd name="T83" fmla="*/ 0 h 1004"/>
                <a:gd name="T84" fmla="*/ 1 w 1406"/>
                <a:gd name="T85" fmla="*/ 0 h 1004"/>
                <a:gd name="T86" fmla="*/ 1 w 1406"/>
                <a:gd name="T87" fmla="*/ 0 h 1004"/>
                <a:gd name="T88" fmla="*/ 1 w 1406"/>
                <a:gd name="T89" fmla="*/ 0 h 1004"/>
                <a:gd name="T90" fmla="*/ 1 w 1406"/>
                <a:gd name="T91" fmla="*/ 0 h 1004"/>
                <a:gd name="T92" fmla="*/ 1 w 1406"/>
                <a:gd name="T93" fmla="*/ 0 h 1004"/>
                <a:gd name="T94" fmla="*/ 1 w 1406"/>
                <a:gd name="T95" fmla="*/ 0 h 1004"/>
                <a:gd name="T96" fmla="*/ 1 w 1406"/>
                <a:gd name="T97" fmla="*/ 0 h 1004"/>
                <a:gd name="T98" fmla="*/ 1 w 1406"/>
                <a:gd name="T99" fmla="*/ 0 h 1004"/>
                <a:gd name="T100" fmla="*/ 1 w 1406"/>
                <a:gd name="T101" fmla="*/ 0 h 1004"/>
                <a:gd name="T102" fmla="*/ 1 w 1406"/>
                <a:gd name="T103" fmla="*/ 0 h 1004"/>
                <a:gd name="T104" fmla="*/ 1 w 1406"/>
                <a:gd name="T105" fmla="*/ 0 h 1004"/>
                <a:gd name="T106" fmla="*/ 1 w 1406"/>
                <a:gd name="T107" fmla="*/ 0 h 1004"/>
                <a:gd name="T108" fmla="*/ 1 w 1406"/>
                <a:gd name="T109" fmla="*/ 0 h 1004"/>
                <a:gd name="T110" fmla="*/ 1 w 1406"/>
                <a:gd name="T111" fmla="*/ 0 h 1004"/>
                <a:gd name="T112" fmla="*/ 1 w 1406"/>
                <a:gd name="T113" fmla="*/ 0 h 1004"/>
                <a:gd name="T114" fmla="*/ 1 w 1406"/>
                <a:gd name="T115" fmla="*/ 0 h 1004"/>
                <a:gd name="T116" fmla="*/ 1 w 1406"/>
                <a:gd name="T117" fmla="*/ 0 h 10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06"/>
                <a:gd name="T178" fmla="*/ 0 h 1004"/>
                <a:gd name="T179" fmla="*/ 1406 w 1406"/>
                <a:gd name="T180" fmla="*/ 1004 h 10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06" h="1004">
                  <a:moveTo>
                    <a:pt x="1117" y="1004"/>
                  </a:moveTo>
                  <a:lnTo>
                    <a:pt x="1088" y="993"/>
                  </a:lnTo>
                  <a:lnTo>
                    <a:pt x="1064" y="984"/>
                  </a:lnTo>
                  <a:lnTo>
                    <a:pt x="1039" y="974"/>
                  </a:lnTo>
                  <a:lnTo>
                    <a:pt x="1015" y="965"/>
                  </a:lnTo>
                  <a:lnTo>
                    <a:pt x="990" y="954"/>
                  </a:lnTo>
                  <a:lnTo>
                    <a:pt x="965" y="943"/>
                  </a:lnTo>
                  <a:lnTo>
                    <a:pt x="941" y="931"/>
                  </a:lnTo>
                  <a:lnTo>
                    <a:pt x="916" y="920"/>
                  </a:lnTo>
                  <a:lnTo>
                    <a:pt x="889" y="905"/>
                  </a:lnTo>
                  <a:lnTo>
                    <a:pt x="858" y="890"/>
                  </a:lnTo>
                  <a:lnTo>
                    <a:pt x="834" y="876"/>
                  </a:lnTo>
                  <a:lnTo>
                    <a:pt x="811" y="861"/>
                  </a:lnTo>
                  <a:lnTo>
                    <a:pt x="784" y="846"/>
                  </a:lnTo>
                  <a:lnTo>
                    <a:pt x="755" y="830"/>
                  </a:lnTo>
                  <a:lnTo>
                    <a:pt x="729" y="814"/>
                  </a:lnTo>
                  <a:lnTo>
                    <a:pt x="702" y="796"/>
                  </a:lnTo>
                  <a:lnTo>
                    <a:pt x="681" y="781"/>
                  </a:lnTo>
                  <a:lnTo>
                    <a:pt x="650" y="759"/>
                  </a:lnTo>
                  <a:lnTo>
                    <a:pt x="625" y="742"/>
                  </a:lnTo>
                  <a:lnTo>
                    <a:pt x="603" y="724"/>
                  </a:lnTo>
                  <a:lnTo>
                    <a:pt x="577" y="704"/>
                  </a:lnTo>
                  <a:lnTo>
                    <a:pt x="559" y="689"/>
                  </a:lnTo>
                  <a:lnTo>
                    <a:pt x="538" y="670"/>
                  </a:lnTo>
                  <a:lnTo>
                    <a:pt x="516" y="651"/>
                  </a:lnTo>
                  <a:lnTo>
                    <a:pt x="492" y="628"/>
                  </a:lnTo>
                  <a:lnTo>
                    <a:pt x="471" y="609"/>
                  </a:lnTo>
                  <a:lnTo>
                    <a:pt x="449" y="587"/>
                  </a:lnTo>
                  <a:lnTo>
                    <a:pt x="424" y="561"/>
                  </a:lnTo>
                  <a:lnTo>
                    <a:pt x="402" y="538"/>
                  </a:lnTo>
                  <a:lnTo>
                    <a:pt x="378" y="512"/>
                  </a:lnTo>
                  <a:lnTo>
                    <a:pt x="357" y="486"/>
                  </a:lnTo>
                  <a:lnTo>
                    <a:pt x="337" y="459"/>
                  </a:lnTo>
                  <a:lnTo>
                    <a:pt x="315" y="430"/>
                  </a:lnTo>
                  <a:lnTo>
                    <a:pt x="301" y="406"/>
                  </a:lnTo>
                  <a:lnTo>
                    <a:pt x="283" y="383"/>
                  </a:lnTo>
                  <a:lnTo>
                    <a:pt x="268" y="357"/>
                  </a:lnTo>
                  <a:lnTo>
                    <a:pt x="0" y="452"/>
                  </a:lnTo>
                  <a:lnTo>
                    <a:pt x="442" y="0"/>
                  </a:lnTo>
                  <a:lnTo>
                    <a:pt x="1189" y="48"/>
                  </a:lnTo>
                  <a:lnTo>
                    <a:pt x="889" y="149"/>
                  </a:lnTo>
                  <a:lnTo>
                    <a:pt x="907" y="178"/>
                  </a:lnTo>
                  <a:lnTo>
                    <a:pt x="929" y="208"/>
                  </a:lnTo>
                  <a:lnTo>
                    <a:pt x="956" y="240"/>
                  </a:lnTo>
                  <a:lnTo>
                    <a:pt x="986" y="275"/>
                  </a:lnTo>
                  <a:lnTo>
                    <a:pt x="1014" y="303"/>
                  </a:lnTo>
                  <a:lnTo>
                    <a:pt x="1044" y="330"/>
                  </a:lnTo>
                  <a:lnTo>
                    <a:pt x="1073" y="357"/>
                  </a:lnTo>
                  <a:lnTo>
                    <a:pt x="1104" y="380"/>
                  </a:lnTo>
                  <a:lnTo>
                    <a:pt x="1137" y="402"/>
                  </a:lnTo>
                  <a:lnTo>
                    <a:pt x="1171" y="426"/>
                  </a:lnTo>
                  <a:lnTo>
                    <a:pt x="1205" y="447"/>
                  </a:lnTo>
                  <a:lnTo>
                    <a:pt x="1238" y="467"/>
                  </a:lnTo>
                  <a:lnTo>
                    <a:pt x="1271" y="485"/>
                  </a:lnTo>
                  <a:lnTo>
                    <a:pt x="1310" y="504"/>
                  </a:lnTo>
                  <a:lnTo>
                    <a:pt x="1350" y="522"/>
                  </a:lnTo>
                  <a:lnTo>
                    <a:pt x="1379" y="531"/>
                  </a:lnTo>
                  <a:lnTo>
                    <a:pt x="1406" y="542"/>
                  </a:lnTo>
                  <a:lnTo>
                    <a:pt x="1117" y="1004"/>
                  </a:lnTo>
                  <a:close/>
                </a:path>
              </a:pathLst>
            </a:custGeom>
            <a:solidFill>
              <a:srgbClr val="CCFFCC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6529" name="Freeform 60"/>
            <p:cNvSpPr>
              <a:spLocks/>
            </p:cNvSpPr>
            <p:nvPr/>
          </p:nvSpPr>
          <p:spPr bwMode="auto">
            <a:xfrm>
              <a:off x="809" y="1650"/>
              <a:ext cx="767" cy="419"/>
            </a:xfrm>
            <a:custGeom>
              <a:avLst/>
              <a:gdLst>
                <a:gd name="T0" fmla="*/ 1 w 1527"/>
                <a:gd name="T1" fmla="*/ 0 h 918"/>
                <a:gd name="T2" fmla="*/ 1 w 1527"/>
                <a:gd name="T3" fmla="*/ 0 h 918"/>
                <a:gd name="T4" fmla="*/ 1 w 1527"/>
                <a:gd name="T5" fmla="*/ 0 h 918"/>
                <a:gd name="T6" fmla="*/ 1 w 1527"/>
                <a:gd name="T7" fmla="*/ 0 h 918"/>
                <a:gd name="T8" fmla="*/ 1 w 1527"/>
                <a:gd name="T9" fmla="*/ 0 h 918"/>
                <a:gd name="T10" fmla="*/ 1 w 1527"/>
                <a:gd name="T11" fmla="*/ 0 h 918"/>
                <a:gd name="T12" fmla="*/ 1 w 1527"/>
                <a:gd name="T13" fmla="*/ 0 h 918"/>
                <a:gd name="T14" fmla="*/ 1 w 1527"/>
                <a:gd name="T15" fmla="*/ 0 h 918"/>
                <a:gd name="T16" fmla="*/ 1 w 1527"/>
                <a:gd name="T17" fmla="*/ 0 h 918"/>
                <a:gd name="T18" fmla="*/ 1 w 1527"/>
                <a:gd name="T19" fmla="*/ 0 h 918"/>
                <a:gd name="T20" fmla="*/ 1 w 1527"/>
                <a:gd name="T21" fmla="*/ 0 h 918"/>
                <a:gd name="T22" fmla="*/ 1 w 1527"/>
                <a:gd name="T23" fmla="*/ 0 h 918"/>
                <a:gd name="T24" fmla="*/ 1 w 1527"/>
                <a:gd name="T25" fmla="*/ 0 h 918"/>
                <a:gd name="T26" fmla="*/ 1 w 1527"/>
                <a:gd name="T27" fmla="*/ 0 h 918"/>
                <a:gd name="T28" fmla="*/ 1 w 1527"/>
                <a:gd name="T29" fmla="*/ 0 h 918"/>
                <a:gd name="T30" fmla="*/ 1 w 1527"/>
                <a:gd name="T31" fmla="*/ 0 h 918"/>
                <a:gd name="T32" fmla="*/ 1 w 1527"/>
                <a:gd name="T33" fmla="*/ 0 h 918"/>
                <a:gd name="T34" fmla="*/ 1 w 1527"/>
                <a:gd name="T35" fmla="*/ 0 h 918"/>
                <a:gd name="T36" fmla="*/ 1 w 1527"/>
                <a:gd name="T37" fmla="*/ 0 h 918"/>
                <a:gd name="T38" fmla="*/ 1 w 1527"/>
                <a:gd name="T39" fmla="*/ 0 h 918"/>
                <a:gd name="T40" fmla="*/ 1 w 1527"/>
                <a:gd name="T41" fmla="*/ 0 h 918"/>
                <a:gd name="T42" fmla="*/ 1 w 1527"/>
                <a:gd name="T43" fmla="*/ 0 h 918"/>
                <a:gd name="T44" fmla="*/ 1 w 1527"/>
                <a:gd name="T45" fmla="*/ 0 h 918"/>
                <a:gd name="T46" fmla="*/ 1 w 1527"/>
                <a:gd name="T47" fmla="*/ 0 h 918"/>
                <a:gd name="T48" fmla="*/ 1 w 1527"/>
                <a:gd name="T49" fmla="*/ 0 h 918"/>
                <a:gd name="T50" fmla="*/ 1 w 1527"/>
                <a:gd name="T51" fmla="*/ 0 h 918"/>
                <a:gd name="T52" fmla="*/ 1 w 1527"/>
                <a:gd name="T53" fmla="*/ 0 h 918"/>
                <a:gd name="T54" fmla="*/ 1 w 1527"/>
                <a:gd name="T55" fmla="*/ 0 h 918"/>
                <a:gd name="T56" fmla="*/ 1 w 1527"/>
                <a:gd name="T57" fmla="*/ 0 h 918"/>
                <a:gd name="T58" fmla="*/ 1 w 1527"/>
                <a:gd name="T59" fmla="*/ 0 h 918"/>
                <a:gd name="T60" fmla="*/ 1 w 1527"/>
                <a:gd name="T61" fmla="*/ 0 h 918"/>
                <a:gd name="T62" fmla="*/ 1 w 1527"/>
                <a:gd name="T63" fmla="*/ 0 h 918"/>
                <a:gd name="T64" fmla="*/ 1 w 1527"/>
                <a:gd name="T65" fmla="*/ 0 h 918"/>
                <a:gd name="T66" fmla="*/ 1 w 1527"/>
                <a:gd name="T67" fmla="*/ 0 h 918"/>
                <a:gd name="T68" fmla="*/ 1 w 1527"/>
                <a:gd name="T69" fmla="*/ 0 h 918"/>
                <a:gd name="T70" fmla="*/ 1 w 1527"/>
                <a:gd name="T71" fmla="*/ 0 h 918"/>
                <a:gd name="T72" fmla="*/ 1 w 1527"/>
                <a:gd name="T73" fmla="*/ 0 h 918"/>
                <a:gd name="T74" fmla="*/ 1 w 1527"/>
                <a:gd name="T75" fmla="*/ 0 h 918"/>
                <a:gd name="T76" fmla="*/ 1 w 1527"/>
                <a:gd name="T77" fmla="*/ 0 h 918"/>
                <a:gd name="T78" fmla="*/ 1 w 1527"/>
                <a:gd name="T79" fmla="*/ 0 h 918"/>
                <a:gd name="T80" fmla="*/ 1 w 1527"/>
                <a:gd name="T81" fmla="*/ 0 h 918"/>
                <a:gd name="T82" fmla="*/ 1 w 1527"/>
                <a:gd name="T83" fmla="*/ 0 h 918"/>
                <a:gd name="T84" fmla="*/ 1 w 1527"/>
                <a:gd name="T85" fmla="*/ 0 h 918"/>
                <a:gd name="T86" fmla="*/ 1 w 1527"/>
                <a:gd name="T87" fmla="*/ 0 h 918"/>
                <a:gd name="T88" fmla="*/ 1 w 1527"/>
                <a:gd name="T89" fmla="*/ 0 h 918"/>
                <a:gd name="T90" fmla="*/ 1 w 1527"/>
                <a:gd name="T91" fmla="*/ 0 h 918"/>
                <a:gd name="T92" fmla="*/ 1 w 1527"/>
                <a:gd name="T93" fmla="*/ 0 h 918"/>
                <a:gd name="T94" fmla="*/ 1 w 1527"/>
                <a:gd name="T95" fmla="*/ 0 h 918"/>
                <a:gd name="T96" fmla="*/ 1 w 1527"/>
                <a:gd name="T97" fmla="*/ 0 h 918"/>
                <a:gd name="T98" fmla="*/ 1 w 1527"/>
                <a:gd name="T99" fmla="*/ 0 h 918"/>
                <a:gd name="T100" fmla="*/ 1 w 1527"/>
                <a:gd name="T101" fmla="*/ 0 h 918"/>
                <a:gd name="T102" fmla="*/ 1 w 1527"/>
                <a:gd name="T103" fmla="*/ 0 h 918"/>
                <a:gd name="T104" fmla="*/ 1 w 1527"/>
                <a:gd name="T105" fmla="*/ 0 h 918"/>
                <a:gd name="T106" fmla="*/ 1 w 1527"/>
                <a:gd name="T107" fmla="*/ 0 h 918"/>
                <a:gd name="T108" fmla="*/ 1 w 1527"/>
                <a:gd name="T109" fmla="*/ 0 h 918"/>
                <a:gd name="T110" fmla="*/ 0 w 1527"/>
                <a:gd name="T111" fmla="*/ 0 h 918"/>
                <a:gd name="T112" fmla="*/ 1 w 1527"/>
                <a:gd name="T113" fmla="*/ 0 h 9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27"/>
                <a:gd name="T172" fmla="*/ 0 h 918"/>
                <a:gd name="T173" fmla="*/ 1527 w 1527"/>
                <a:gd name="T174" fmla="*/ 918 h 9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27" h="918">
                  <a:moveTo>
                    <a:pt x="612" y="0"/>
                  </a:moveTo>
                  <a:lnTo>
                    <a:pt x="485" y="237"/>
                  </a:lnTo>
                  <a:lnTo>
                    <a:pt x="514" y="246"/>
                  </a:lnTo>
                  <a:lnTo>
                    <a:pt x="541" y="252"/>
                  </a:lnTo>
                  <a:lnTo>
                    <a:pt x="572" y="259"/>
                  </a:lnTo>
                  <a:lnTo>
                    <a:pt x="606" y="265"/>
                  </a:lnTo>
                  <a:lnTo>
                    <a:pt x="646" y="271"/>
                  </a:lnTo>
                  <a:lnTo>
                    <a:pt x="682" y="275"/>
                  </a:lnTo>
                  <a:lnTo>
                    <a:pt x="718" y="279"/>
                  </a:lnTo>
                  <a:lnTo>
                    <a:pt x="760" y="283"/>
                  </a:lnTo>
                  <a:lnTo>
                    <a:pt x="803" y="286"/>
                  </a:lnTo>
                  <a:lnTo>
                    <a:pt x="881" y="286"/>
                  </a:lnTo>
                  <a:lnTo>
                    <a:pt x="923" y="284"/>
                  </a:lnTo>
                  <a:lnTo>
                    <a:pt x="959" y="282"/>
                  </a:lnTo>
                  <a:lnTo>
                    <a:pt x="997" y="278"/>
                  </a:lnTo>
                  <a:lnTo>
                    <a:pt x="1037" y="272"/>
                  </a:lnTo>
                  <a:lnTo>
                    <a:pt x="1071" y="268"/>
                  </a:lnTo>
                  <a:lnTo>
                    <a:pt x="1115" y="260"/>
                  </a:lnTo>
                  <a:lnTo>
                    <a:pt x="1154" y="250"/>
                  </a:lnTo>
                  <a:lnTo>
                    <a:pt x="1527" y="694"/>
                  </a:lnTo>
                  <a:lnTo>
                    <a:pt x="1491" y="704"/>
                  </a:lnTo>
                  <a:lnTo>
                    <a:pt x="1457" y="714"/>
                  </a:lnTo>
                  <a:lnTo>
                    <a:pt x="1426" y="722"/>
                  </a:lnTo>
                  <a:lnTo>
                    <a:pt x="1393" y="730"/>
                  </a:lnTo>
                  <a:lnTo>
                    <a:pt x="1363" y="737"/>
                  </a:lnTo>
                  <a:lnTo>
                    <a:pt x="1330" y="745"/>
                  </a:lnTo>
                  <a:lnTo>
                    <a:pt x="1301" y="751"/>
                  </a:lnTo>
                  <a:lnTo>
                    <a:pt x="1270" y="756"/>
                  </a:lnTo>
                  <a:lnTo>
                    <a:pt x="1239" y="761"/>
                  </a:lnTo>
                  <a:lnTo>
                    <a:pt x="1205" y="768"/>
                  </a:lnTo>
                  <a:lnTo>
                    <a:pt x="1165" y="772"/>
                  </a:lnTo>
                  <a:lnTo>
                    <a:pt x="1133" y="778"/>
                  </a:lnTo>
                  <a:lnTo>
                    <a:pt x="1096" y="783"/>
                  </a:lnTo>
                  <a:lnTo>
                    <a:pt x="1058" y="787"/>
                  </a:lnTo>
                  <a:lnTo>
                    <a:pt x="1019" y="790"/>
                  </a:lnTo>
                  <a:lnTo>
                    <a:pt x="975" y="791"/>
                  </a:lnTo>
                  <a:lnTo>
                    <a:pt x="934" y="794"/>
                  </a:lnTo>
                  <a:lnTo>
                    <a:pt x="894" y="794"/>
                  </a:lnTo>
                  <a:lnTo>
                    <a:pt x="850" y="794"/>
                  </a:lnTo>
                  <a:lnTo>
                    <a:pt x="796" y="794"/>
                  </a:lnTo>
                  <a:lnTo>
                    <a:pt x="747" y="793"/>
                  </a:lnTo>
                  <a:lnTo>
                    <a:pt x="713" y="791"/>
                  </a:lnTo>
                  <a:lnTo>
                    <a:pt x="675" y="790"/>
                  </a:lnTo>
                  <a:lnTo>
                    <a:pt x="635" y="787"/>
                  </a:lnTo>
                  <a:lnTo>
                    <a:pt x="590" y="782"/>
                  </a:lnTo>
                  <a:lnTo>
                    <a:pt x="552" y="776"/>
                  </a:lnTo>
                  <a:lnTo>
                    <a:pt x="514" y="772"/>
                  </a:lnTo>
                  <a:lnTo>
                    <a:pt x="469" y="764"/>
                  </a:lnTo>
                  <a:lnTo>
                    <a:pt x="434" y="757"/>
                  </a:lnTo>
                  <a:lnTo>
                    <a:pt x="391" y="751"/>
                  </a:lnTo>
                  <a:lnTo>
                    <a:pt x="353" y="742"/>
                  </a:lnTo>
                  <a:lnTo>
                    <a:pt x="315" y="734"/>
                  </a:lnTo>
                  <a:lnTo>
                    <a:pt x="275" y="723"/>
                  </a:lnTo>
                  <a:lnTo>
                    <a:pt x="226" y="710"/>
                  </a:lnTo>
                  <a:lnTo>
                    <a:pt x="110" y="918"/>
                  </a:lnTo>
                  <a:lnTo>
                    <a:pt x="0" y="329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F9999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6530" name="Freeform 61"/>
            <p:cNvSpPr>
              <a:spLocks/>
            </p:cNvSpPr>
            <p:nvPr/>
          </p:nvSpPr>
          <p:spPr bwMode="auto">
            <a:xfrm>
              <a:off x="1363" y="1569"/>
              <a:ext cx="666" cy="454"/>
            </a:xfrm>
            <a:custGeom>
              <a:avLst/>
              <a:gdLst>
                <a:gd name="T0" fmla="*/ 1 w 1326"/>
                <a:gd name="T1" fmla="*/ 0 h 996"/>
                <a:gd name="T2" fmla="*/ 1 w 1326"/>
                <a:gd name="T3" fmla="*/ 0 h 996"/>
                <a:gd name="T4" fmla="*/ 1 w 1326"/>
                <a:gd name="T5" fmla="*/ 0 h 996"/>
                <a:gd name="T6" fmla="*/ 1 w 1326"/>
                <a:gd name="T7" fmla="*/ 0 h 996"/>
                <a:gd name="T8" fmla="*/ 1 w 1326"/>
                <a:gd name="T9" fmla="*/ 0 h 996"/>
                <a:gd name="T10" fmla="*/ 1 w 1326"/>
                <a:gd name="T11" fmla="*/ 0 h 996"/>
                <a:gd name="T12" fmla="*/ 1 w 1326"/>
                <a:gd name="T13" fmla="*/ 0 h 996"/>
                <a:gd name="T14" fmla="*/ 1 w 1326"/>
                <a:gd name="T15" fmla="*/ 0 h 996"/>
                <a:gd name="T16" fmla="*/ 1 w 1326"/>
                <a:gd name="T17" fmla="*/ 0 h 996"/>
                <a:gd name="T18" fmla="*/ 1 w 1326"/>
                <a:gd name="T19" fmla="*/ 0 h 996"/>
                <a:gd name="T20" fmla="*/ 1 w 1326"/>
                <a:gd name="T21" fmla="*/ 0 h 996"/>
                <a:gd name="T22" fmla="*/ 1 w 1326"/>
                <a:gd name="T23" fmla="*/ 0 h 996"/>
                <a:gd name="T24" fmla="*/ 1 w 1326"/>
                <a:gd name="T25" fmla="*/ 0 h 996"/>
                <a:gd name="T26" fmla="*/ 1 w 1326"/>
                <a:gd name="T27" fmla="*/ 0 h 996"/>
                <a:gd name="T28" fmla="*/ 1 w 1326"/>
                <a:gd name="T29" fmla="*/ 0 h 996"/>
                <a:gd name="T30" fmla="*/ 1 w 1326"/>
                <a:gd name="T31" fmla="*/ 0 h 996"/>
                <a:gd name="T32" fmla="*/ 1 w 1326"/>
                <a:gd name="T33" fmla="*/ 0 h 996"/>
                <a:gd name="T34" fmla="*/ 1 w 1326"/>
                <a:gd name="T35" fmla="*/ 0 h 996"/>
                <a:gd name="T36" fmla="*/ 1 w 1326"/>
                <a:gd name="T37" fmla="*/ 0 h 996"/>
                <a:gd name="T38" fmla="*/ 1 w 1326"/>
                <a:gd name="T39" fmla="*/ 0 h 996"/>
                <a:gd name="T40" fmla="*/ 1 w 1326"/>
                <a:gd name="T41" fmla="*/ 0 h 996"/>
                <a:gd name="T42" fmla="*/ 1 w 1326"/>
                <a:gd name="T43" fmla="*/ 0 h 996"/>
                <a:gd name="T44" fmla="*/ 1 w 1326"/>
                <a:gd name="T45" fmla="*/ 0 h 996"/>
                <a:gd name="T46" fmla="*/ 1 w 1326"/>
                <a:gd name="T47" fmla="*/ 0 h 996"/>
                <a:gd name="T48" fmla="*/ 1 w 1326"/>
                <a:gd name="T49" fmla="*/ 0 h 996"/>
                <a:gd name="T50" fmla="*/ 1 w 1326"/>
                <a:gd name="T51" fmla="*/ 0 h 996"/>
                <a:gd name="T52" fmla="*/ 1 w 1326"/>
                <a:gd name="T53" fmla="*/ 0 h 996"/>
                <a:gd name="T54" fmla="*/ 1 w 1326"/>
                <a:gd name="T55" fmla="*/ 0 h 996"/>
                <a:gd name="T56" fmla="*/ 1 w 1326"/>
                <a:gd name="T57" fmla="*/ 0 h 996"/>
                <a:gd name="T58" fmla="*/ 1 w 1326"/>
                <a:gd name="T59" fmla="*/ 0 h 996"/>
                <a:gd name="T60" fmla="*/ 1 w 1326"/>
                <a:gd name="T61" fmla="*/ 0 h 996"/>
                <a:gd name="T62" fmla="*/ 1 w 1326"/>
                <a:gd name="T63" fmla="*/ 0 h 996"/>
                <a:gd name="T64" fmla="*/ 1 w 1326"/>
                <a:gd name="T65" fmla="*/ 0 h 996"/>
                <a:gd name="T66" fmla="*/ 1 w 1326"/>
                <a:gd name="T67" fmla="*/ 0 h 996"/>
                <a:gd name="T68" fmla="*/ 1 w 1326"/>
                <a:gd name="T69" fmla="*/ 0 h 996"/>
                <a:gd name="T70" fmla="*/ 0 w 1326"/>
                <a:gd name="T71" fmla="*/ 0 h 996"/>
                <a:gd name="T72" fmla="*/ 1 w 1326"/>
                <a:gd name="T73" fmla="*/ 0 h 996"/>
                <a:gd name="T74" fmla="*/ 1 w 1326"/>
                <a:gd name="T75" fmla="*/ 0 h 996"/>
                <a:gd name="T76" fmla="*/ 1 w 1326"/>
                <a:gd name="T77" fmla="*/ 0 h 996"/>
                <a:gd name="T78" fmla="*/ 1 w 1326"/>
                <a:gd name="T79" fmla="*/ 0 h 996"/>
                <a:gd name="T80" fmla="*/ 1 w 1326"/>
                <a:gd name="T81" fmla="*/ 0 h 996"/>
                <a:gd name="T82" fmla="*/ 1 w 1326"/>
                <a:gd name="T83" fmla="*/ 0 h 996"/>
                <a:gd name="T84" fmla="*/ 1 w 1326"/>
                <a:gd name="T85" fmla="*/ 0 h 996"/>
                <a:gd name="T86" fmla="*/ 1 w 1326"/>
                <a:gd name="T87" fmla="*/ 0 h 996"/>
                <a:gd name="T88" fmla="*/ 1 w 1326"/>
                <a:gd name="T89" fmla="*/ 0 h 996"/>
                <a:gd name="T90" fmla="*/ 1 w 1326"/>
                <a:gd name="T91" fmla="*/ 0 h 996"/>
                <a:gd name="T92" fmla="*/ 1 w 1326"/>
                <a:gd name="T93" fmla="*/ 0 h 996"/>
                <a:gd name="T94" fmla="*/ 1 w 1326"/>
                <a:gd name="T95" fmla="*/ 0 h 996"/>
                <a:gd name="T96" fmla="*/ 1 w 1326"/>
                <a:gd name="T97" fmla="*/ 0 h 996"/>
                <a:gd name="T98" fmla="*/ 1 w 1326"/>
                <a:gd name="T99" fmla="*/ 0 h 996"/>
                <a:gd name="T100" fmla="*/ 1 w 1326"/>
                <a:gd name="T101" fmla="*/ 0 h 996"/>
                <a:gd name="T102" fmla="*/ 1 w 1326"/>
                <a:gd name="T103" fmla="*/ 0 h 996"/>
                <a:gd name="T104" fmla="*/ 1 w 1326"/>
                <a:gd name="T105" fmla="*/ 0 h 996"/>
                <a:gd name="T106" fmla="*/ 1 w 1326"/>
                <a:gd name="T107" fmla="*/ 0 h 996"/>
                <a:gd name="T108" fmla="*/ 1 w 1326"/>
                <a:gd name="T109" fmla="*/ 0 h 996"/>
                <a:gd name="T110" fmla="*/ 1 w 1326"/>
                <a:gd name="T111" fmla="*/ 0 h 9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26"/>
                <a:gd name="T169" fmla="*/ 0 h 996"/>
                <a:gd name="T170" fmla="*/ 1326 w 1326"/>
                <a:gd name="T171" fmla="*/ 996 h 9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26" h="996">
                  <a:moveTo>
                    <a:pt x="1326" y="219"/>
                  </a:moveTo>
                  <a:lnTo>
                    <a:pt x="1310" y="240"/>
                  </a:lnTo>
                  <a:lnTo>
                    <a:pt x="1299" y="258"/>
                  </a:lnTo>
                  <a:lnTo>
                    <a:pt x="1285" y="277"/>
                  </a:lnTo>
                  <a:lnTo>
                    <a:pt x="1274" y="295"/>
                  </a:lnTo>
                  <a:lnTo>
                    <a:pt x="1259" y="314"/>
                  </a:lnTo>
                  <a:lnTo>
                    <a:pt x="1243" y="333"/>
                  </a:lnTo>
                  <a:lnTo>
                    <a:pt x="1229" y="351"/>
                  </a:lnTo>
                  <a:lnTo>
                    <a:pt x="1212" y="370"/>
                  </a:lnTo>
                  <a:lnTo>
                    <a:pt x="1192" y="390"/>
                  </a:lnTo>
                  <a:lnTo>
                    <a:pt x="1173" y="412"/>
                  </a:lnTo>
                  <a:lnTo>
                    <a:pt x="1156" y="429"/>
                  </a:lnTo>
                  <a:lnTo>
                    <a:pt x="1136" y="447"/>
                  </a:lnTo>
                  <a:lnTo>
                    <a:pt x="1115" y="469"/>
                  </a:lnTo>
                  <a:lnTo>
                    <a:pt x="1093" y="491"/>
                  </a:lnTo>
                  <a:lnTo>
                    <a:pt x="1071" y="510"/>
                  </a:lnTo>
                  <a:lnTo>
                    <a:pt x="1048" y="530"/>
                  </a:lnTo>
                  <a:lnTo>
                    <a:pt x="1028" y="546"/>
                  </a:lnTo>
                  <a:lnTo>
                    <a:pt x="999" y="569"/>
                  </a:lnTo>
                  <a:lnTo>
                    <a:pt x="975" y="588"/>
                  </a:lnTo>
                  <a:lnTo>
                    <a:pt x="952" y="605"/>
                  </a:lnTo>
                  <a:lnTo>
                    <a:pt x="925" y="624"/>
                  </a:lnTo>
                  <a:lnTo>
                    <a:pt x="905" y="637"/>
                  </a:lnTo>
                  <a:lnTo>
                    <a:pt x="879" y="654"/>
                  </a:lnTo>
                  <a:lnTo>
                    <a:pt x="854" y="670"/>
                  </a:lnTo>
                  <a:lnTo>
                    <a:pt x="825" y="688"/>
                  </a:lnTo>
                  <a:lnTo>
                    <a:pt x="800" y="703"/>
                  </a:lnTo>
                  <a:lnTo>
                    <a:pt x="771" y="719"/>
                  </a:lnTo>
                  <a:lnTo>
                    <a:pt x="735" y="738"/>
                  </a:lnTo>
                  <a:lnTo>
                    <a:pt x="704" y="754"/>
                  </a:lnTo>
                  <a:lnTo>
                    <a:pt x="671" y="772"/>
                  </a:lnTo>
                  <a:lnTo>
                    <a:pt x="637" y="790"/>
                  </a:lnTo>
                  <a:lnTo>
                    <a:pt x="601" y="805"/>
                  </a:lnTo>
                  <a:lnTo>
                    <a:pt x="784" y="996"/>
                  </a:lnTo>
                  <a:lnTo>
                    <a:pt x="54" y="750"/>
                  </a:lnTo>
                  <a:lnTo>
                    <a:pt x="0" y="264"/>
                  </a:lnTo>
                  <a:lnTo>
                    <a:pt x="152" y="401"/>
                  </a:lnTo>
                  <a:lnTo>
                    <a:pt x="186" y="389"/>
                  </a:lnTo>
                  <a:lnTo>
                    <a:pt x="221" y="375"/>
                  </a:lnTo>
                  <a:lnTo>
                    <a:pt x="266" y="359"/>
                  </a:lnTo>
                  <a:lnTo>
                    <a:pt x="309" y="340"/>
                  </a:lnTo>
                  <a:lnTo>
                    <a:pt x="355" y="317"/>
                  </a:lnTo>
                  <a:lnTo>
                    <a:pt x="393" y="296"/>
                  </a:lnTo>
                  <a:lnTo>
                    <a:pt x="429" y="273"/>
                  </a:lnTo>
                  <a:lnTo>
                    <a:pt x="465" y="250"/>
                  </a:lnTo>
                  <a:lnTo>
                    <a:pt x="494" y="228"/>
                  </a:lnTo>
                  <a:lnTo>
                    <a:pt x="525" y="204"/>
                  </a:lnTo>
                  <a:lnTo>
                    <a:pt x="557" y="177"/>
                  </a:lnTo>
                  <a:lnTo>
                    <a:pt x="584" y="152"/>
                  </a:lnTo>
                  <a:lnTo>
                    <a:pt x="612" y="126"/>
                  </a:lnTo>
                  <a:lnTo>
                    <a:pt x="635" y="103"/>
                  </a:lnTo>
                  <a:lnTo>
                    <a:pt x="660" y="72"/>
                  </a:lnTo>
                  <a:lnTo>
                    <a:pt x="684" y="43"/>
                  </a:lnTo>
                  <a:lnTo>
                    <a:pt x="697" y="22"/>
                  </a:lnTo>
                  <a:lnTo>
                    <a:pt x="709" y="0"/>
                  </a:lnTo>
                  <a:lnTo>
                    <a:pt x="1326" y="219"/>
                  </a:lnTo>
                  <a:close/>
                </a:path>
              </a:pathLst>
            </a:custGeom>
            <a:solidFill>
              <a:srgbClr val="CCECFF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6531" name="Freeform 62"/>
            <p:cNvSpPr>
              <a:spLocks/>
            </p:cNvSpPr>
            <p:nvPr/>
          </p:nvSpPr>
          <p:spPr bwMode="auto">
            <a:xfrm>
              <a:off x="1585" y="1162"/>
              <a:ext cx="615" cy="529"/>
            </a:xfrm>
            <a:custGeom>
              <a:avLst/>
              <a:gdLst>
                <a:gd name="T0" fmla="*/ 0 w 1224"/>
                <a:gd name="T1" fmla="*/ 0 h 1160"/>
                <a:gd name="T2" fmla="*/ 1 w 1224"/>
                <a:gd name="T3" fmla="*/ 0 h 1160"/>
                <a:gd name="T4" fmla="*/ 1 w 1224"/>
                <a:gd name="T5" fmla="*/ 0 h 1160"/>
                <a:gd name="T6" fmla="*/ 1 w 1224"/>
                <a:gd name="T7" fmla="*/ 0 h 1160"/>
                <a:gd name="T8" fmla="*/ 1 w 1224"/>
                <a:gd name="T9" fmla="*/ 0 h 1160"/>
                <a:gd name="T10" fmla="*/ 1 w 1224"/>
                <a:gd name="T11" fmla="*/ 0 h 1160"/>
                <a:gd name="T12" fmla="*/ 1 w 1224"/>
                <a:gd name="T13" fmla="*/ 0 h 1160"/>
                <a:gd name="T14" fmla="*/ 1 w 1224"/>
                <a:gd name="T15" fmla="*/ 0 h 1160"/>
                <a:gd name="T16" fmla="*/ 1 w 1224"/>
                <a:gd name="T17" fmla="*/ 0 h 1160"/>
                <a:gd name="T18" fmla="*/ 1 w 1224"/>
                <a:gd name="T19" fmla="*/ 0 h 1160"/>
                <a:gd name="T20" fmla="*/ 1 w 1224"/>
                <a:gd name="T21" fmla="*/ 0 h 1160"/>
                <a:gd name="T22" fmla="*/ 1 w 1224"/>
                <a:gd name="T23" fmla="*/ 0 h 1160"/>
                <a:gd name="T24" fmla="*/ 1 w 1224"/>
                <a:gd name="T25" fmla="*/ 0 h 1160"/>
                <a:gd name="T26" fmla="*/ 1 w 1224"/>
                <a:gd name="T27" fmla="*/ 0 h 1160"/>
                <a:gd name="T28" fmla="*/ 1 w 1224"/>
                <a:gd name="T29" fmla="*/ 0 h 1160"/>
                <a:gd name="T30" fmla="*/ 1 w 1224"/>
                <a:gd name="T31" fmla="*/ 0 h 1160"/>
                <a:gd name="T32" fmla="*/ 1 w 1224"/>
                <a:gd name="T33" fmla="*/ 0 h 1160"/>
                <a:gd name="T34" fmla="*/ 1 w 1224"/>
                <a:gd name="T35" fmla="*/ 0 h 1160"/>
                <a:gd name="T36" fmla="*/ 1 w 1224"/>
                <a:gd name="T37" fmla="*/ 0 h 1160"/>
                <a:gd name="T38" fmla="*/ 1 w 1224"/>
                <a:gd name="T39" fmla="*/ 0 h 1160"/>
                <a:gd name="T40" fmla="*/ 1 w 1224"/>
                <a:gd name="T41" fmla="*/ 0 h 1160"/>
                <a:gd name="T42" fmla="*/ 1 w 1224"/>
                <a:gd name="T43" fmla="*/ 0 h 1160"/>
                <a:gd name="T44" fmla="*/ 1 w 1224"/>
                <a:gd name="T45" fmla="*/ 0 h 1160"/>
                <a:gd name="T46" fmla="*/ 1 w 1224"/>
                <a:gd name="T47" fmla="*/ 0 h 1160"/>
                <a:gd name="T48" fmla="*/ 1 w 1224"/>
                <a:gd name="T49" fmla="*/ 0 h 1160"/>
                <a:gd name="T50" fmla="*/ 1 w 1224"/>
                <a:gd name="T51" fmla="*/ 0 h 1160"/>
                <a:gd name="T52" fmla="*/ 1 w 1224"/>
                <a:gd name="T53" fmla="*/ 0 h 1160"/>
                <a:gd name="T54" fmla="*/ 1 w 1224"/>
                <a:gd name="T55" fmla="*/ 0 h 1160"/>
                <a:gd name="T56" fmla="*/ 1 w 1224"/>
                <a:gd name="T57" fmla="*/ 0 h 1160"/>
                <a:gd name="T58" fmla="*/ 1 w 1224"/>
                <a:gd name="T59" fmla="*/ 0 h 1160"/>
                <a:gd name="T60" fmla="*/ 1 w 1224"/>
                <a:gd name="T61" fmla="*/ 0 h 1160"/>
                <a:gd name="T62" fmla="*/ 1 w 1224"/>
                <a:gd name="T63" fmla="*/ 0 h 1160"/>
                <a:gd name="T64" fmla="*/ 1 w 1224"/>
                <a:gd name="T65" fmla="*/ 0 h 1160"/>
                <a:gd name="T66" fmla="*/ 1 w 1224"/>
                <a:gd name="T67" fmla="*/ 0 h 1160"/>
                <a:gd name="T68" fmla="*/ 1 w 1224"/>
                <a:gd name="T69" fmla="*/ 0 h 1160"/>
                <a:gd name="T70" fmla="*/ 1 w 1224"/>
                <a:gd name="T71" fmla="*/ 0 h 1160"/>
                <a:gd name="T72" fmla="*/ 1 w 1224"/>
                <a:gd name="T73" fmla="*/ 0 h 1160"/>
                <a:gd name="T74" fmla="*/ 1 w 1224"/>
                <a:gd name="T75" fmla="*/ 0 h 1160"/>
                <a:gd name="T76" fmla="*/ 1 w 1224"/>
                <a:gd name="T77" fmla="*/ 0 h 1160"/>
                <a:gd name="T78" fmla="*/ 1 w 1224"/>
                <a:gd name="T79" fmla="*/ 0 h 1160"/>
                <a:gd name="T80" fmla="*/ 1 w 1224"/>
                <a:gd name="T81" fmla="*/ 0 h 1160"/>
                <a:gd name="T82" fmla="*/ 1 w 1224"/>
                <a:gd name="T83" fmla="*/ 0 h 1160"/>
                <a:gd name="T84" fmla="*/ 1 w 1224"/>
                <a:gd name="T85" fmla="*/ 0 h 1160"/>
                <a:gd name="T86" fmla="*/ 1 w 1224"/>
                <a:gd name="T87" fmla="*/ 0 h 1160"/>
                <a:gd name="T88" fmla="*/ 1 w 1224"/>
                <a:gd name="T89" fmla="*/ 0 h 1160"/>
                <a:gd name="T90" fmla="*/ 1 w 1224"/>
                <a:gd name="T91" fmla="*/ 0 h 1160"/>
                <a:gd name="T92" fmla="*/ 1 w 1224"/>
                <a:gd name="T93" fmla="*/ 0 h 1160"/>
                <a:gd name="T94" fmla="*/ 1 w 1224"/>
                <a:gd name="T95" fmla="*/ 0 h 1160"/>
                <a:gd name="T96" fmla="*/ 1 w 1224"/>
                <a:gd name="T97" fmla="*/ 0 h 1160"/>
                <a:gd name="T98" fmla="*/ 1 w 1224"/>
                <a:gd name="T99" fmla="*/ 0 h 1160"/>
                <a:gd name="T100" fmla="*/ 1 w 1224"/>
                <a:gd name="T101" fmla="*/ 0 h 1160"/>
                <a:gd name="T102" fmla="*/ 1 w 1224"/>
                <a:gd name="T103" fmla="*/ 0 h 1160"/>
                <a:gd name="T104" fmla="*/ 1 w 1224"/>
                <a:gd name="T105" fmla="*/ 0 h 1160"/>
                <a:gd name="T106" fmla="*/ 1 w 1224"/>
                <a:gd name="T107" fmla="*/ 0 h 1160"/>
                <a:gd name="T108" fmla="*/ 1 w 1224"/>
                <a:gd name="T109" fmla="*/ 0 h 1160"/>
                <a:gd name="T110" fmla="*/ 1 w 1224"/>
                <a:gd name="T111" fmla="*/ 0 h 1160"/>
                <a:gd name="T112" fmla="*/ 1 w 1224"/>
                <a:gd name="T113" fmla="*/ 0 h 1160"/>
                <a:gd name="T114" fmla="*/ 1 w 1224"/>
                <a:gd name="T115" fmla="*/ 0 h 1160"/>
                <a:gd name="T116" fmla="*/ 0 w 1224"/>
                <a:gd name="T117" fmla="*/ 0 h 1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24"/>
                <a:gd name="T178" fmla="*/ 0 h 1160"/>
                <a:gd name="T179" fmla="*/ 1224 w 1224"/>
                <a:gd name="T180" fmla="*/ 1160 h 1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24" h="1160">
                  <a:moveTo>
                    <a:pt x="0" y="737"/>
                  </a:moveTo>
                  <a:lnTo>
                    <a:pt x="304" y="823"/>
                  </a:lnTo>
                  <a:lnTo>
                    <a:pt x="321" y="794"/>
                  </a:lnTo>
                  <a:lnTo>
                    <a:pt x="333" y="767"/>
                  </a:lnTo>
                  <a:lnTo>
                    <a:pt x="342" y="741"/>
                  </a:lnTo>
                  <a:lnTo>
                    <a:pt x="351" y="718"/>
                  </a:lnTo>
                  <a:lnTo>
                    <a:pt x="360" y="692"/>
                  </a:lnTo>
                  <a:lnTo>
                    <a:pt x="368" y="662"/>
                  </a:lnTo>
                  <a:lnTo>
                    <a:pt x="373" y="635"/>
                  </a:lnTo>
                  <a:lnTo>
                    <a:pt x="379" y="608"/>
                  </a:lnTo>
                  <a:lnTo>
                    <a:pt x="384" y="577"/>
                  </a:lnTo>
                  <a:lnTo>
                    <a:pt x="386" y="544"/>
                  </a:lnTo>
                  <a:lnTo>
                    <a:pt x="386" y="486"/>
                  </a:lnTo>
                  <a:lnTo>
                    <a:pt x="384" y="454"/>
                  </a:lnTo>
                  <a:lnTo>
                    <a:pt x="382" y="427"/>
                  </a:lnTo>
                  <a:lnTo>
                    <a:pt x="377" y="399"/>
                  </a:lnTo>
                  <a:lnTo>
                    <a:pt x="369" y="369"/>
                  </a:lnTo>
                  <a:lnTo>
                    <a:pt x="362" y="343"/>
                  </a:lnTo>
                  <a:lnTo>
                    <a:pt x="353" y="310"/>
                  </a:lnTo>
                  <a:lnTo>
                    <a:pt x="341" y="279"/>
                  </a:lnTo>
                  <a:lnTo>
                    <a:pt x="930" y="0"/>
                  </a:lnTo>
                  <a:lnTo>
                    <a:pt x="945" y="28"/>
                  </a:lnTo>
                  <a:lnTo>
                    <a:pt x="958" y="53"/>
                  </a:lnTo>
                  <a:lnTo>
                    <a:pt x="968" y="77"/>
                  </a:lnTo>
                  <a:lnTo>
                    <a:pt x="979" y="101"/>
                  </a:lnTo>
                  <a:lnTo>
                    <a:pt x="988" y="124"/>
                  </a:lnTo>
                  <a:lnTo>
                    <a:pt x="999" y="149"/>
                  </a:lnTo>
                  <a:lnTo>
                    <a:pt x="1006" y="170"/>
                  </a:lnTo>
                  <a:lnTo>
                    <a:pt x="1014" y="193"/>
                  </a:lnTo>
                  <a:lnTo>
                    <a:pt x="1021" y="217"/>
                  </a:lnTo>
                  <a:lnTo>
                    <a:pt x="1030" y="242"/>
                  </a:lnTo>
                  <a:lnTo>
                    <a:pt x="1035" y="272"/>
                  </a:lnTo>
                  <a:lnTo>
                    <a:pt x="1043" y="297"/>
                  </a:lnTo>
                  <a:lnTo>
                    <a:pt x="1050" y="324"/>
                  </a:lnTo>
                  <a:lnTo>
                    <a:pt x="1055" y="353"/>
                  </a:lnTo>
                  <a:lnTo>
                    <a:pt x="1057" y="382"/>
                  </a:lnTo>
                  <a:lnTo>
                    <a:pt x="1061" y="415"/>
                  </a:lnTo>
                  <a:lnTo>
                    <a:pt x="1064" y="446"/>
                  </a:lnTo>
                  <a:lnTo>
                    <a:pt x="1064" y="476"/>
                  </a:lnTo>
                  <a:lnTo>
                    <a:pt x="1064" y="509"/>
                  </a:lnTo>
                  <a:lnTo>
                    <a:pt x="1064" y="550"/>
                  </a:lnTo>
                  <a:lnTo>
                    <a:pt x="1063" y="586"/>
                  </a:lnTo>
                  <a:lnTo>
                    <a:pt x="1061" y="612"/>
                  </a:lnTo>
                  <a:lnTo>
                    <a:pt x="1057" y="641"/>
                  </a:lnTo>
                  <a:lnTo>
                    <a:pt x="1055" y="671"/>
                  </a:lnTo>
                  <a:lnTo>
                    <a:pt x="1048" y="705"/>
                  </a:lnTo>
                  <a:lnTo>
                    <a:pt x="1041" y="733"/>
                  </a:lnTo>
                  <a:lnTo>
                    <a:pt x="1034" y="762"/>
                  </a:lnTo>
                  <a:lnTo>
                    <a:pt x="1025" y="796"/>
                  </a:lnTo>
                  <a:lnTo>
                    <a:pt x="1016" y="822"/>
                  </a:lnTo>
                  <a:lnTo>
                    <a:pt x="1006" y="854"/>
                  </a:lnTo>
                  <a:lnTo>
                    <a:pt x="996" y="883"/>
                  </a:lnTo>
                  <a:lnTo>
                    <a:pt x="983" y="911"/>
                  </a:lnTo>
                  <a:lnTo>
                    <a:pt x="970" y="941"/>
                  </a:lnTo>
                  <a:lnTo>
                    <a:pt x="954" y="978"/>
                  </a:lnTo>
                  <a:lnTo>
                    <a:pt x="936" y="1015"/>
                  </a:lnTo>
                  <a:lnTo>
                    <a:pt x="1224" y="1103"/>
                  </a:lnTo>
                  <a:lnTo>
                    <a:pt x="502" y="1160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chemeClr val="hlink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6532" name="Freeform 63"/>
            <p:cNvSpPr>
              <a:spLocks/>
            </p:cNvSpPr>
            <p:nvPr/>
          </p:nvSpPr>
          <p:spPr bwMode="auto">
            <a:xfrm>
              <a:off x="1473" y="856"/>
              <a:ext cx="718" cy="466"/>
            </a:xfrm>
            <a:custGeom>
              <a:avLst/>
              <a:gdLst>
                <a:gd name="T0" fmla="*/ 1 w 1431"/>
                <a:gd name="T1" fmla="*/ 0 h 1023"/>
                <a:gd name="T2" fmla="*/ 1 w 1431"/>
                <a:gd name="T3" fmla="*/ 0 h 1023"/>
                <a:gd name="T4" fmla="*/ 1 w 1431"/>
                <a:gd name="T5" fmla="*/ 0 h 1023"/>
                <a:gd name="T6" fmla="*/ 1 w 1431"/>
                <a:gd name="T7" fmla="*/ 0 h 1023"/>
                <a:gd name="T8" fmla="*/ 1 w 1431"/>
                <a:gd name="T9" fmla="*/ 0 h 1023"/>
                <a:gd name="T10" fmla="*/ 1 w 1431"/>
                <a:gd name="T11" fmla="*/ 0 h 1023"/>
                <a:gd name="T12" fmla="*/ 1 w 1431"/>
                <a:gd name="T13" fmla="*/ 0 h 1023"/>
                <a:gd name="T14" fmla="*/ 1 w 1431"/>
                <a:gd name="T15" fmla="*/ 0 h 1023"/>
                <a:gd name="T16" fmla="*/ 1 w 1431"/>
                <a:gd name="T17" fmla="*/ 0 h 1023"/>
                <a:gd name="T18" fmla="*/ 1 w 1431"/>
                <a:gd name="T19" fmla="*/ 0 h 1023"/>
                <a:gd name="T20" fmla="*/ 1 w 1431"/>
                <a:gd name="T21" fmla="*/ 0 h 1023"/>
                <a:gd name="T22" fmla="*/ 1 w 1431"/>
                <a:gd name="T23" fmla="*/ 0 h 1023"/>
                <a:gd name="T24" fmla="*/ 1 w 1431"/>
                <a:gd name="T25" fmla="*/ 0 h 1023"/>
                <a:gd name="T26" fmla="*/ 1 w 1431"/>
                <a:gd name="T27" fmla="*/ 0 h 1023"/>
                <a:gd name="T28" fmla="*/ 1 w 1431"/>
                <a:gd name="T29" fmla="*/ 0 h 1023"/>
                <a:gd name="T30" fmla="*/ 1 w 1431"/>
                <a:gd name="T31" fmla="*/ 0 h 1023"/>
                <a:gd name="T32" fmla="*/ 1 w 1431"/>
                <a:gd name="T33" fmla="*/ 0 h 1023"/>
                <a:gd name="T34" fmla="*/ 1 w 1431"/>
                <a:gd name="T35" fmla="*/ 0 h 1023"/>
                <a:gd name="T36" fmla="*/ 1 w 1431"/>
                <a:gd name="T37" fmla="*/ 0 h 1023"/>
                <a:gd name="T38" fmla="*/ 1 w 1431"/>
                <a:gd name="T39" fmla="*/ 0 h 1023"/>
                <a:gd name="T40" fmla="*/ 1 w 1431"/>
                <a:gd name="T41" fmla="*/ 0 h 1023"/>
                <a:gd name="T42" fmla="*/ 1 w 1431"/>
                <a:gd name="T43" fmla="*/ 0 h 1023"/>
                <a:gd name="T44" fmla="*/ 1 w 1431"/>
                <a:gd name="T45" fmla="*/ 0 h 1023"/>
                <a:gd name="T46" fmla="*/ 1 w 1431"/>
                <a:gd name="T47" fmla="*/ 0 h 1023"/>
                <a:gd name="T48" fmla="*/ 1 w 1431"/>
                <a:gd name="T49" fmla="*/ 0 h 1023"/>
                <a:gd name="T50" fmla="*/ 1 w 1431"/>
                <a:gd name="T51" fmla="*/ 0 h 1023"/>
                <a:gd name="T52" fmla="*/ 1 w 1431"/>
                <a:gd name="T53" fmla="*/ 0 h 1023"/>
                <a:gd name="T54" fmla="*/ 1 w 1431"/>
                <a:gd name="T55" fmla="*/ 0 h 1023"/>
                <a:gd name="T56" fmla="*/ 1 w 1431"/>
                <a:gd name="T57" fmla="*/ 0 h 1023"/>
                <a:gd name="T58" fmla="*/ 1 w 1431"/>
                <a:gd name="T59" fmla="*/ 0 h 1023"/>
                <a:gd name="T60" fmla="*/ 1 w 1431"/>
                <a:gd name="T61" fmla="*/ 0 h 1023"/>
                <a:gd name="T62" fmla="*/ 1 w 1431"/>
                <a:gd name="T63" fmla="*/ 0 h 1023"/>
                <a:gd name="T64" fmla="*/ 1 w 1431"/>
                <a:gd name="T65" fmla="*/ 0 h 1023"/>
                <a:gd name="T66" fmla="*/ 1 w 1431"/>
                <a:gd name="T67" fmla="*/ 0 h 1023"/>
                <a:gd name="T68" fmla="*/ 1 w 1431"/>
                <a:gd name="T69" fmla="*/ 0 h 1023"/>
                <a:gd name="T70" fmla="*/ 1 w 1431"/>
                <a:gd name="T71" fmla="*/ 0 h 1023"/>
                <a:gd name="T72" fmla="*/ 1 w 1431"/>
                <a:gd name="T73" fmla="*/ 0 h 1023"/>
                <a:gd name="T74" fmla="*/ 1 w 1431"/>
                <a:gd name="T75" fmla="*/ 0 h 1023"/>
                <a:gd name="T76" fmla="*/ 1 w 1431"/>
                <a:gd name="T77" fmla="*/ 0 h 1023"/>
                <a:gd name="T78" fmla="*/ 1 w 1431"/>
                <a:gd name="T79" fmla="*/ 0 h 1023"/>
                <a:gd name="T80" fmla="*/ 1 w 1431"/>
                <a:gd name="T81" fmla="*/ 0 h 1023"/>
                <a:gd name="T82" fmla="*/ 1 w 1431"/>
                <a:gd name="T83" fmla="*/ 0 h 1023"/>
                <a:gd name="T84" fmla="*/ 1 w 1431"/>
                <a:gd name="T85" fmla="*/ 0 h 1023"/>
                <a:gd name="T86" fmla="*/ 1 w 1431"/>
                <a:gd name="T87" fmla="*/ 0 h 1023"/>
                <a:gd name="T88" fmla="*/ 1 w 1431"/>
                <a:gd name="T89" fmla="*/ 0 h 1023"/>
                <a:gd name="T90" fmla="*/ 1 w 1431"/>
                <a:gd name="T91" fmla="*/ 0 h 1023"/>
                <a:gd name="T92" fmla="*/ 1 w 1431"/>
                <a:gd name="T93" fmla="*/ 0 h 1023"/>
                <a:gd name="T94" fmla="*/ 1 w 1431"/>
                <a:gd name="T95" fmla="*/ 0 h 1023"/>
                <a:gd name="T96" fmla="*/ 1 w 1431"/>
                <a:gd name="T97" fmla="*/ 0 h 1023"/>
                <a:gd name="T98" fmla="*/ 1 w 1431"/>
                <a:gd name="T99" fmla="*/ 0 h 1023"/>
                <a:gd name="T100" fmla="*/ 1 w 1431"/>
                <a:gd name="T101" fmla="*/ 0 h 1023"/>
                <a:gd name="T102" fmla="*/ 1 w 1431"/>
                <a:gd name="T103" fmla="*/ 0 h 1023"/>
                <a:gd name="T104" fmla="*/ 1 w 1431"/>
                <a:gd name="T105" fmla="*/ 0 h 1023"/>
                <a:gd name="T106" fmla="*/ 1 w 1431"/>
                <a:gd name="T107" fmla="*/ 0 h 1023"/>
                <a:gd name="T108" fmla="*/ 1 w 1431"/>
                <a:gd name="T109" fmla="*/ 0 h 1023"/>
                <a:gd name="T110" fmla="*/ 1 w 1431"/>
                <a:gd name="T111" fmla="*/ 0 h 1023"/>
                <a:gd name="T112" fmla="*/ 1 w 1431"/>
                <a:gd name="T113" fmla="*/ 0 h 1023"/>
                <a:gd name="T114" fmla="*/ 1 w 1431"/>
                <a:gd name="T115" fmla="*/ 0 h 1023"/>
                <a:gd name="T116" fmla="*/ 0 w 1431"/>
                <a:gd name="T117" fmla="*/ 0 h 1023"/>
                <a:gd name="T118" fmla="*/ 1 w 1431"/>
                <a:gd name="T119" fmla="*/ 0 h 10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1"/>
                <a:gd name="T181" fmla="*/ 0 h 1023"/>
                <a:gd name="T182" fmla="*/ 1431 w 1431"/>
                <a:gd name="T183" fmla="*/ 1023 h 10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1" h="1023">
                  <a:moveTo>
                    <a:pt x="291" y="0"/>
                  </a:moveTo>
                  <a:lnTo>
                    <a:pt x="320" y="10"/>
                  </a:lnTo>
                  <a:lnTo>
                    <a:pt x="344" y="20"/>
                  </a:lnTo>
                  <a:lnTo>
                    <a:pt x="369" y="29"/>
                  </a:lnTo>
                  <a:lnTo>
                    <a:pt x="393" y="39"/>
                  </a:lnTo>
                  <a:lnTo>
                    <a:pt x="418" y="50"/>
                  </a:lnTo>
                  <a:lnTo>
                    <a:pt x="441" y="62"/>
                  </a:lnTo>
                  <a:lnTo>
                    <a:pt x="465" y="73"/>
                  </a:lnTo>
                  <a:lnTo>
                    <a:pt x="488" y="84"/>
                  </a:lnTo>
                  <a:lnTo>
                    <a:pt x="517" y="99"/>
                  </a:lnTo>
                  <a:lnTo>
                    <a:pt x="548" y="115"/>
                  </a:lnTo>
                  <a:lnTo>
                    <a:pt x="572" y="127"/>
                  </a:lnTo>
                  <a:lnTo>
                    <a:pt x="595" y="142"/>
                  </a:lnTo>
                  <a:lnTo>
                    <a:pt x="624" y="157"/>
                  </a:lnTo>
                  <a:lnTo>
                    <a:pt x="653" y="174"/>
                  </a:lnTo>
                  <a:lnTo>
                    <a:pt x="679" y="190"/>
                  </a:lnTo>
                  <a:lnTo>
                    <a:pt x="704" y="208"/>
                  </a:lnTo>
                  <a:lnTo>
                    <a:pt x="727" y="224"/>
                  </a:lnTo>
                  <a:lnTo>
                    <a:pt x="756" y="244"/>
                  </a:lnTo>
                  <a:lnTo>
                    <a:pt x="782" y="262"/>
                  </a:lnTo>
                  <a:lnTo>
                    <a:pt x="803" y="280"/>
                  </a:lnTo>
                  <a:lnTo>
                    <a:pt x="829" y="300"/>
                  </a:lnTo>
                  <a:lnTo>
                    <a:pt x="849" y="315"/>
                  </a:lnTo>
                  <a:lnTo>
                    <a:pt x="870" y="334"/>
                  </a:lnTo>
                  <a:lnTo>
                    <a:pt x="892" y="353"/>
                  </a:lnTo>
                  <a:lnTo>
                    <a:pt x="916" y="376"/>
                  </a:lnTo>
                  <a:lnTo>
                    <a:pt x="935" y="395"/>
                  </a:lnTo>
                  <a:lnTo>
                    <a:pt x="957" y="417"/>
                  </a:lnTo>
                  <a:lnTo>
                    <a:pt x="983" y="443"/>
                  </a:lnTo>
                  <a:lnTo>
                    <a:pt x="1004" y="466"/>
                  </a:lnTo>
                  <a:lnTo>
                    <a:pt x="1028" y="492"/>
                  </a:lnTo>
                  <a:lnTo>
                    <a:pt x="1049" y="517"/>
                  </a:lnTo>
                  <a:lnTo>
                    <a:pt x="1069" y="545"/>
                  </a:lnTo>
                  <a:lnTo>
                    <a:pt x="1091" y="573"/>
                  </a:lnTo>
                  <a:lnTo>
                    <a:pt x="1107" y="598"/>
                  </a:lnTo>
                  <a:lnTo>
                    <a:pt x="1124" y="621"/>
                  </a:lnTo>
                  <a:lnTo>
                    <a:pt x="1138" y="648"/>
                  </a:lnTo>
                  <a:lnTo>
                    <a:pt x="1147" y="667"/>
                  </a:lnTo>
                  <a:lnTo>
                    <a:pt x="1431" y="583"/>
                  </a:lnTo>
                  <a:lnTo>
                    <a:pt x="990" y="1023"/>
                  </a:lnTo>
                  <a:lnTo>
                    <a:pt x="208" y="951"/>
                  </a:lnTo>
                  <a:lnTo>
                    <a:pt x="517" y="857"/>
                  </a:lnTo>
                  <a:lnTo>
                    <a:pt x="498" y="826"/>
                  </a:lnTo>
                  <a:lnTo>
                    <a:pt x="478" y="796"/>
                  </a:lnTo>
                  <a:lnTo>
                    <a:pt x="450" y="764"/>
                  </a:lnTo>
                  <a:lnTo>
                    <a:pt x="420" y="730"/>
                  </a:lnTo>
                  <a:lnTo>
                    <a:pt x="393" y="701"/>
                  </a:lnTo>
                  <a:lnTo>
                    <a:pt x="364" y="674"/>
                  </a:lnTo>
                  <a:lnTo>
                    <a:pt x="333" y="647"/>
                  </a:lnTo>
                  <a:lnTo>
                    <a:pt x="302" y="624"/>
                  </a:lnTo>
                  <a:lnTo>
                    <a:pt x="271" y="602"/>
                  </a:lnTo>
                  <a:lnTo>
                    <a:pt x="235" y="577"/>
                  </a:lnTo>
                  <a:lnTo>
                    <a:pt x="201" y="557"/>
                  </a:lnTo>
                  <a:lnTo>
                    <a:pt x="168" y="537"/>
                  </a:lnTo>
                  <a:lnTo>
                    <a:pt x="136" y="519"/>
                  </a:lnTo>
                  <a:lnTo>
                    <a:pt x="96" y="500"/>
                  </a:lnTo>
                  <a:lnTo>
                    <a:pt x="56" y="482"/>
                  </a:lnTo>
                  <a:lnTo>
                    <a:pt x="29" y="473"/>
                  </a:lnTo>
                  <a:lnTo>
                    <a:pt x="0" y="46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99FF33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pic>
          <p:nvPicPr>
            <p:cNvPr id="56533" name="Picture 6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0" y="724"/>
              <a:ext cx="192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5145088" y="571500"/>
            <a:ext cx="3097212" cy="2447925"/>
            <a:chOff x="3061" y="436"/>
            <a:chExt cx="1951" cy="1542"/>
          </a:xfrm>
        </p:grpSpPr>
        <p:sp>
          <p:nvSpPr>
            <p:cNvPr id="190530" name="Text Box 66"/>
            <p:cNvSpPr txBox="1">
              <a:spLocks noChangeArrowheads="1"/>
            </p:cNvSpPr>
            <p:nvPr/>
          </p:nvSpPr>
          <p:spPr bwMode="auto">
            <a:xfrm>
              <a:off x="3543" y="1039"/>
              <a:ext cx="103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MX" sz="12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DESPACHO DE SANGRE Y COMPONENTES</a:t>
              </a:r>
              <a:endParaRPr lang="es-ES" sz="1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6459" name="AutoShape 67"/>
            <p:cNvSpPr>
              <a:spLocks noChangeArrowheads="1"/>
            </p:cNvSpPr>
            <p:nvPr/>
          </p:nvSpPr>
          <p:spPr bwMode="auto">
            <a:xfrm rot="917640">
              <a:off x="4330" y="458"/>
              <a:ext cx="338" cy="188"/>
            </a:xfrm>
            <a:prstGeom prst="cloudCallout">
              <a:avLst>
                <a:gd name="adj1" fmla="val -34102"/>
                <a:gd name="adj2" fmla="val 58648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algn="ctr" eaLnBrk="0" hangingPunct="0"/>
              <a:endParaRPr lang="es-ES_tradnl" sz="1400" b="1"/>
            </a:p>
          </p:txBody>
        </p:sp>
        <p:sp>
          <p:nvSpPr>
            <p:cNvPr id="56460" name="Text Box 68"/>
            <p:cNvSpPr txBox="1">
              <a:spLocks noChangeArrowheads="1"/>
            </p:cNvSpPr>
            <p:nvPr/>
          </p:nvSpPr>
          <p:spPr bwMode="auto">
            <a:xfrm>
              <a:off x="4318" y="486"/>
              <a:ext cx="3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eaLnBrk="0" hangingPunct="0"/>
              <a:r>
                <a:rPr lang="es-ES_tradnl" sz="700" b="1"/>
                <a:t>ENTRADA</a:t>
              </a:r>
              <a:endParaRPr lang="es-ES_tradnl" sz="1400" b="1"/>
            </a:p>
          </p:txBody>
        </p:sp>
        <p:sp>
          <p:nvSpPr>
            <p:cNvPr id="56461" name="AutoShape 69"/>
            <p:cNvSpPr>
              <a:spLocks noChangeArrowheads="1"/>
            </p:cNvSpPr>
            <p:nvPr/>
          </p:nvSpPr>
          <p:spPr bwMode="auto">
            <a:xfrm>
              <a:off x="3775" y="436"/>
              <a:ext cx="338" cy="175"/>
            </a:xfrm>
            <a:prstGeom prst="cloudCallout">
              <a:avLst>
                <a:gd name="adj1" fmla="val -43750"/>
                <a:gd name="adj2" fmla="val 87759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algn="ctr" eaLnBrk="0" hangingPunct="0"/>
              <a:r>
                <a:rPr lang="es-ES_tradnl" sz="700" b="1"/>
                <a:t>SALIDA</a:t>
              </a:r>
              <a:endParaRPr lang="es-ES_tradnl" sz="1200" b="1"/>
            </a:p>
          </p:txBody>
        </p:sp>
        <p:sp>
          <p:nvSpPr>
            <p:cNvPr id="56462" name="Freeform 70"/>
            <p:cNvSpPr>
              <a:spLocks/>
            </p:cNvSpPr>
            <p:nvPr/>
          </p:nvSpPr>
          <p:spPr bwMode="auto">
            <a:xfrm>
              <a:off x="4382" y="822"/>
              <a:ext cx="48" cy="19"/>
            </a:xfrm>
            <a:custGeom>
              <a:avLst/>
              <a:gdLst>
                <a:gd name="T0" fmla="*/ 0 w 285"/>
                <a:gd name="T1" fmla="*/ 0 h 124"/>
                <a:gd name="T2" fmla="*/ 0 w 285"/>
                <a:gd name="T3" fmla="*/ 0 h 124"/>
                <a:gd name="T4" fmla="*/ 0 w 285"/>
                <a:gd name="T5" fmla="*/ 0 h 124"/>
                <a:gd name="T6" fmla="*/ 0 w 285"/>
                <a:gd name="T7" fmla="*/ 0 h 124"/>
                <a:gd name="T8" fmla="*/ 0 w 285"/>
                <a:gd name="T9" fmla="*/ 0 h 124"/>
                <a:gd name="T10" fmla="*/ 0 w 285"/>
                <a:gd name="T11" fmla="*/ 0 h 124"/>
                <a:gd name="T12" fmla="*/ 0 w 285"/>
                <a:gd name="T13" fmla="*/ 0 h 124"/>
                <a:gd name="T14" fmla="*/ 0 w 285"/>
                <a:gd name="T15" fmla="*/ 0 h 124"/>
                <a:gd name="T16" fmla="*/ 0 w 285"/>
                <a:gd name="T17" fmla="*/ 0 h 124"/>
                <a:gd name="T18" fmla="*/ 0 w 285"/>
                <a:gd name="T19" fmla="*/ 0 h 124"/>
                <a:gd name="T20" fmla="*/ 0 w 285"/>
                <a:gd name="T21" fmla="*/ 0 h 124"/>
                <a:gd name="T22" fmla="*/ 0 w 285"/>
                <a:gd name="T23" fmla="*/ 0 h 124"/>
                <a:gd name="T24" fmla="*/ 0 w 285"/>
                <a:gd name="T25" fmla="*/ 0 h 124"/>
                <a:gd name="T26" fmla="*/ 0 w 285"/>
                <a:gd name="T27" fmla="*/ 0 h 124"/>
                <a:gd name="T28" fmla="*/ 0 w 285"/>
                <a:gd name="T29" fmla="*/ 0 h 124"/>
                <a:gd name="T30" fmla="*/ 0 w 285"/>
                <a:gd name="T31" fmla="*/ 0 h 124"/>
                <a:gd name="T32" fmla="*/ 0 w 285"/>
                <a:gd name="T33" fmla="*/ 0 h 124"/>
                <a:gd name="T34" fmla="*/ 0 w 285"/>
                <a:gd name="T35" fmla="*/ 0 h 124"/>
                <a:gd name="T36" fmla="*/ 0 w 285"/>
                <a:gd name="T37" fmla="*/ 0 h 124"/>
                <a:gd name="T38" fmla="*/ 0 w 285"/>
                <a:gd name="T39" fmla="*/ 0 h 124"/>
                <a:gd name="T40" fmla="*/ 0 w 285"/>
                <a:gd name="T41" fmla="*/ 0 h 124"/>
                <a:gd name="T42" fmla="*/ 0 w 285"/>
                <a:gd name="T43" fmla="*/ 0 h 124"/>
                <a:gd name="T44" fmla="*/ 0 w 285"/>
                <a:gd name="T45" fmla="*/ 0 h 124"/>
                <a:gd name="T46" fmla="*/ 0 w 285"/>
                <a:gd name="T47" fmla="*/ 0 h 124"/>
                <a:gd name="T48" fmla="*/ 0 w 285"/>
                <a:gd name="T49" fmla="*/ 0 h 124"/>
                <a:gd name="T50" fmla="*/ 0 w 285"/>
                <a:gd name="T51" fmla="*/ 0 h 124"/>
                <a:gd name="T52" fmla="*/ 0 w 285"/>
                <a:gd name="T53" fmla="*/ 0 h 124"/>
                <a:gd name="T54" fmla="*/ 0 w 285"/>
                <a:gd name="T55" fmla="*/ 0 h 124"/>
                <a:gd name="T56" fmla="*/ 0 w 285"/>
                <a:gd name="T57" fmla="*/ 0 h 124"/>
                <a:gd name="T58" fmla="*/ 0 w 285"/>
                <a:gd name="T59" fmla="*/ 0 h 124"/>
                <a:gd name="T60" fmla="*/ 0 w 285"/>
                <a:gd name="T61" fmla="*/ 0 h 124"/>
                <a:gd name="T62" fmla="*/ 0 w 285"/>
                <a:gd name="T63" fmla="*/ 0 h 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5"/>
                <a:gd name="T97" fmla="*/ 0 h 124"/>
                <a:gd name="T98" fmla="*/ 285 w 285"/>
                <a:gd name="T99" fmla="*/ 124 h 1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5" h="124">
                  <a:moveTo>
                    <a:pt x="0" y="60"/>
                  </a:moveTo>
                  <a:lnTo>
                    <a:pt x="1" y="73"/>
                  </a:lnTo>
                  <a:lnTo>
                    <a:pt x="6" y="90"/>
                  </a:lnTo>
                  <a:lnTo>
                    <a:pt x="13" y="105"/>
                  </a:lnTo>
                  <a:lnTo>
                    <a:pt x="24" y="117"/>
                  </a:lnTo>
                  <a:lnTo>
                    <a:pt x="34" y="123"/>
                  </a:lnTo>
                  <a:lnTo>
                    <a:pt x="39" y="124"/>
                  </a:lnTo>
                  <a:lnTo>
                    <a:pt x="42" y="124"/>
                  </a:lnTo>
                  <a:lnTo>
                    <a:pt x="47" y="121"/>
                  </a:lnTo>
                  <a:lnTo>
                    <a:pt x="52" y="119"/>
                  </a:lnTo>
                  <a:lnTo>
                    <a:pt x="59" y="117"/>
                  </a:lnTo>
                  <a:lnTo>
                    <a:pt x="68" y="115"/>
                  </a:lnTo>
                  <a:lnTo>
                    <a:pt x="77" y="112"/>
                  </a:lnTo>
                  <a:lnTo>
                    <a:pt x="87" y="108"/>
                  </a:lnTo>
                  <a:lnTo>
                    <a:pt x="94" y="105"/>
                  </a:lnTo>
                  <a:lnTo>
                    <a:pt x="100" y="102"/>
                  </a:lnTo>
                  <a:lnTo>
                    <a:pt x="104" y="100"/>
                  </a:lnTo>
                  <a:lnTo>
                    <a:pt x="109" y="97"/>
                  </a:lnTo>
                  <a:lnTo>
                    <a:pt x="121" y="93"/>
                  </a:lnTo>
                  <a:lnTo>
                    <a:pt x="137" y="89"/>
                  </a:lnTo>
                  <a:lnTo>
                    <a:pt x="156" y="83"/>
                  </a:lnTo>
                  <a:lnTo>
                    <a:pt x="177" y="78"/>
                  </a:lnTo>
                  <a:lnTo>
                    <a:pt x="197" y="72"/>
                  </a:lnTo>
                  <a:lnTo>
                    <a:pt x="216" y="66"/>
                  </a:lnTo>
                  <a:lnTo>
                    <a:pt x="229" y="60"/>
                  </a:lnTo>
                  <a:lnTo>
                    <a:pt x="241" y="55"/>
                  </a:lnTo>
                  <a:lnTo>
                    <a:pt x="252" y="48"/>
                  </a:lnTo>
                  <a:lnTo>
                    <a:pt x="263" y="43"/>
                  </a:lnTo>
                  <a:lnTo>
                    <a:pt x="271" y="36"/>
                  </a:lnTo>
                  <a:lnTo>
                    <a:pt x="279" y="31"/>
                  </a:lnTo>
                  <a:lnTo>
                    <a:pt x="284" y="25"/>
                  </a:lnTo>
                  <a:lnTo>
                    <a:pt x="285" y="20"/>
                  </a:lnTo>
                  <a:lnTo>
                    <a:pt x="284" y="15"/>
                  </a:lnTo>
                  <a:lnTo>
                    <a:pt x="276" y="9"/>
                  </a:lnTo>
                  <a:lnTo>
                    <a:pt x="270" y="4"/>
                  </a:lnTo>
                  <a:lnTo>
                    <a:pt x="264" y="3"/>
                  </a:lnTo>
                  <a:lnTo>
                    <a:pt x="256" y="3"/>
                  </a:lnTo>
                  <a:lnTo>
                    <a:pt x="250" y="3"/>
                  </a:lnTo>
                  <a:lnTo>
                    <a:pt x="240" y="3"/>
                  </a:lnTo>
                  <a:lnTo>
                    <a:pt x="228" y="4"/>
                  </a:lnTo>
                  <a:lnTo>
                    <a:pt x="214" y="4"/>
                  </a:lnTo>
                  <a:lnTo>
                    <a:pt x="200" y="5"/>
                  </a:lnTo>
                  <a:lnTo>
                    <a:pt x="188" y="5"/>
                  </a:lnTo>
                  <a:lnTo>
                    <a:pt x="178" y="5"/>
                  </a:lnTo>
                  <a:lnTo>
                    <a:pt x="172" y="5"/>
                  </a:lnTo>
                  <a:lnTo>
                    <a:pt x="167" y="5"/>
                  </a:lnTo>
                  <a:lnTo>
                    <a:pt x="161" y="4"/>
                  </a:lnTo>
                  <a:lnTo>
                    <a:pt x="154" y="3"/>
                  </a:lnTo>
                  <a:lnTo>
                    <a:pt x="148" y="2"/>
                  </a:lnTo>
                  <a:lnTo>
                    <a:pt x="140" y="2"/>
                  </a:lnTo>
                  <a:lnTo>
                    <a:pt x="134" y="1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3" y="7"/>
                  </a:lnTo>
                  <a:lnTo>
                    <a:pt x="122" y="13"/>
                  </a:lnTo>
                  <a:lnTo>
                    <a:pt x="125" y="19"/>
                  </a:lnTo>
                  <a:lnTo>
                    <a:pt x="132" y="24"/>
                  </a:lnTo>
                  <a:lnTo>
                    <a:pt x="119" y="35"/>
                  </a:lnTo>
                  <a:lnTo>
                    <a:pt x="102" y="45"/>
                  </a:lnTo>
                  <a:lnTo>
                    <a:pt x="83" y="53"/>
                  </a:lnTo>
                  <a:lnTo>
                    <a:pt x="64" y="58"/>
                  </a:lnTo>
                  <a:lnTo>
                    <a:pt x="46" y="62"/>
                  </a:lnTo>
                  <a:lnTo>
                    <a:pt x="28" y="65"/>
                  </a:lnTo>
                  <a:lnTo>
                    <a:pt x="12" y="6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grpSp>
          <p:nvGrpSpPr>
            <p:cNvPr id="56463" name="Group 71"/>
            <p:cNvGrpSpPr>
              <a:grpSpLocks/>
            </p:cNvGrpSpPr>
            <p:nvPr/>
          </p:nvGrpSpPr>
          <p:grpSpPr bwMode="auto">
            <a:xfrm>
              <a:off x="4161" y="671"/>
              <a:ext cx="267" cy="169"/>
              <a:chOff x="3072" y="1139"/>
              <a:chExt cx="531" cy="370"/>
            </a:xfrm>
          </p:grpSpPr>
          <p:sp>
            <p:nvSpPr>
              <p:cNvPr id="56472" name="Freeform 72"/>
              <p:cNvSpPr>
                <a:spLocks/>
              </p:cNvSpPr>
              <p:nvPr/>
            </p:nvSpPr>
            <p:spPr bwMode="auto">
              <a:xfrm>
                <a:off x="3503" y="1341"/>
                <a:ext cx="68" cy="41"/>
              </a:xfrm>
              <a:custGeom>
                <a:avLst/>
                <a:gdLst>
                  <a:gd name="T0" fmla="*/ 0 w 201"/>
                  <a:gd name="T1" fmla="*/ 0 h 125"/>
                  <a:gd name="T2" fmla="*/ 0 w 201"/>
                  <a:gd name="T3" fmla="*/ 0 h 125"/>
                  <a:gd name="T4" fmla="*/ 0 w 201"/>
                  <a:gd name="T5" fmla="*/ 0 h 125"/>
                  <a:gd name="T6" fmla="*/ 0 w 201"/>
                  <a:gd name="T7" fmla="*/ 0 h 125"/>
                  <a:gd name="T8" fmla="*/ 0 w 201"/>
                  <a:gd name="T9" fmla="*/ 0 h 125"/>
                  <a:gd name="T10" fmla="*/ 0 w 201"/>
                  <a:gd name="T11" fmla="*/ 0 h 125"/>
                  <a:gd name="T12" fmla="*/ 0 w 201"/>
                  <a:gd name="T13" fmla="*/ 0 h 125"/>
                  <a:gd name="T14" fmla="*/ 0 w 201"/>
                  <a:gd name="T15" fmla="*/ 0 h 125"/>
                  <a:gd name="T16" fmla="*/ 0 w 201"/>
                  <a:gd name="T17" fmla="*/ 0 h 125"/>
                  <a:gd name="T18" fmla="*/ 0 w 201"/>
                  <a:gd name="T19" fmla="*/ 0 h 125"/>
                  <a:gd name="T20" fmla="*/ 0 w 201"/>
                  <a:gd name="T21" fmla="*/ 0 h 125"/>
                  <a:gd name="T22" fmla="*/ 0 w 201"/>
                  <a:gd name="T23" fmla="*/ 0 h 125"/>
                  <a:gd name="T24" fmla="*/ 0 w 201"/>
                  <a:gd name="T25" fmla="*/ 0 h 125"/>
                  <a:gd name="T26" fmla="*/ 0 w 201"/>
                  <a:gd name="T27" fmla="*/ 0 h 125"/>
                  <a:gd name="T28" fmla="*/ 0 w 201"/>
                  <a:gd name="T29" fmla="*/ 0 h 125"/>
                  <a:gd name="T30" fmla="*/ 0 w 201"/>
                  <a:gd name="T31" fmla="*/ 0 h 125"/>
                  <a:gd name="T32" fmla="*/ 0 w 201"/>
                  <a:gd name="T33" fmla="*/ 0 h 125"/>
                  <a:gd name="T34" fmla="*/ 0 w 201"/>
                  <a:gd name="T35" fmla="*/ 0 h 125"/>
                  <a:gd name="T36" fmla="*/ 0 w 201"/>
                  <a:gd name="T37" fmla="*/ 0 h 125"/>
                  <a:gd name="T38" fmla="*/ 0 w 201"/>
                  <a:gd name="T39" fmla="*/ 0 h 125"/>
                  <a:gd name="T40" fmla="*/ 0 w 201"/>
                  <a:gd name="T41" fmla="*/ 0 h 125"/>
                  <a:gd name="T42" fmla="*/ 0 w 201"/>
                  <a:gd name="T43" fmla="*/ 0 h 125"/>
                  <a:gd name="T44" fmla="*/ 0 w 201"/>
                  <a:gd name="T45" fmla="*/ 0 h 125"/>
                  <a:gd name="T46" fmla="*/ 0 w 201"/>
                  <a:gd name="T47" fmla="*/ 0 h 125"/>
                  <a:gd name="T48" fmla="*/ 0 w 201"/>
                  <a:gd name="T49" fmla="*/ 0 h 125"/>
                  <a:gd name="T50" fmla="*/ 0 w 201"/>
                  <a:gd name="T51" fmla="*/ 0 h 125"/>
                  <a:gd name="T52" fmla="*/ 0 w 201"/>
                  <a:gd name="T53" fmla="*/ 0 h 125"/>
                  <a:gd name="T54" fmla="*/ 0 w 201"/>
                  <a:gd name="T55" fmla="*/ 0 h 125"/>
                  <a:gd name="T56" fmla="*/ 0 w 201"/>
                  <a:gd name="T57" fmla="*/ 0 h 125"/>
                  <a:gd name="T58" fmla="*/ 0 w 201"/>
                  <a:gd name="T59" fmla="*/ 0 h 125"/>
                  <a:gd name="T60" fmla="*/ 0 w 201"/>
                  <a:gd name="T61" fmla="*/ 0 h 125"/>
                  <a:gd name="T62" fmla="*/ 0 w 201"/>
                  <a:gd name="T63" fmla="*/ 0 h 125"/>
                  <a:gd name="T64" fmla="*/ 0 w 201"/>
                  <a:gd name="T65" fmla="*/ 0 h 125"/>
                  <a:gd name="T66" fmla="*/ 0 w 201"/>
                  <a:gd name="T67" fmla="*/ 0 h 125"/>
                  <a:gd name="T68" fmla="*/ 0 w 201"/>
                  <a:gd name="T69" fmla="*/ 0 h 125"/>
                  <a:gd name="T70" fmla="*/ 0 w 201"/>
                  <a:gd name="T71" fmla="*/ 0 h 125"/>
                  <a:gd name="T72" fmla="*/ 0 w 201"/>
                  <a:gd name="T73" fmla="*/ 0 h 125"/>
                  <a:gd name="T74" fmla="*/ 0 w 201"/>
                  <a:gd name="T75" fmla="*/ 0 h 125"/>
                  <a:gd name="T76" fmla="*/ 0 w 201"/>
                  <a:gd name="T77" fmla="*/ 0 h 125"/>
                  <a:gd name="T78" fmla="*/ 0 w 201"/>
                  <a:gd name="T79" fmla="*/ 0 h 125"/>
                  <a:gd name="T80" fmla="*/ 0 w 201"/>
                  <a:gd name="T81" fmla="*/ 0 h 125"/>
                  <a:gd name="T82" fmla="*/ 0 w 201"/>
                  <a:gd name="T83" fmla="*/ 0 h 125"/>
                  <a:gd name="T84" fmla="*/ 0 w 201"/>
                  <a:gd name="T85" fmla="*/ 0 h 125"/>
                  <a:gd name="T86" fmla="*/ 0 w 201"/>
                  <a:gd name="T87" fmla="*/ 0 h 125"/>
                  <a:gd name="T88" fmla="*/ 0 w 201"/>
                  <a:gd name="T89" fmla="*/ 0 h 125"/>
                  <a:gd name="T90" fmla="*/ 0 w 201"/>
                  <a:gd name="T91" fmla="*/ 0 h 125"/>
                  <a:gd name="T92" fmla="*/ 0 w 201"/>
                  <a:gd name="T93" fmla="*/ 0 h 125"/>
                  <a:gd name="T94" fmla="*/ 0 w 201"/>
                  <a:gd name="T95" fmla="*/ 0 h 125"/>
                  <a:gd name="T96" fmla="*/ 0 w 201"/>
                  <a:gd name="T97" fmla="*/ 0 h 125"/>
                  <a:gd name="T98" fmla="*/ 0 w 201"/>
                  <a:gd name="T99" fmla="*/ 0 h 125"/>
                  <a:gd name="T100" fmla="*/ 0 w 201"/>
                  <a:gd name="T101" fmla="*/ 0 h 125"/>
                  <a:gd name="T102" fmla="*/ 0 w 201"/>
                  <a:gd name="T103" fmla="*/ 0 h 125"/>
                  <a:gd name="T104" fmla="*/ 0 w 201"/>
                  <a:gd name="T105" fmla="*/ 0 h 125"/>
                  <a:gd name="T106" fmla="*/ 0 w 201"/>
                  <a:gd name="T107" fmla="*/ 0 h 125"/>
                  <a:gd name="T108" fmla="*/ 0 w 201"/>
                  <a:gd name="T109" fmla="*/ 0 h 125"/>
                  <a:gd name="T110" fmla="*/ 0 w 201"/>
                  <a:gd name="T111" fmla="*/ 0 h 125"/>
                  <a:gd name="T112" fmla="*/ 0 w 201"/>
                  <a:gd name="T113" fmla="*/ 0 h 125"/>
                  <a:gd name="T114" fmla="*/ 0 w 201"/>
                  <a:gd name="T115" fmla="*/ 0 h 125"/>
                  <a:gd name="T116" fmla="*/ 0 w 201"/>
                  <a:gd name="T117" fmla="*/ 0 h 125"/>
                  <a:gd name="T118" fmla="*/ 0 w 201"/>
                  <a:gd name="T119" fmla="*/ 0 h 125"/>
                  <a:gd name="T120" fmla="*/ 0 w 201"/>
                  <a:gd name="T121" fmla="*/ 0 h 1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1"/>
                  <a:gd name="T184" fmla="*/ 0 h 125"/>
                  <a:gd name="T185" fmla="*/ 201 w 201"/>
                  <a:gd name="T186" fmla="*/ 125 h 12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1" h="125">
                    <a:moveTo>
                      <a:pt x="5" y="5"/>
                    </a:moveTo>
                    <a:lnTo>
                      <a:pt x="1" y="10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7" y="28"/>
                    </a:lnTo>
                    <a:lnTo>
                      <a:pt x="12" y="32"/>
                    </a:lnTo>
                    <a:lnTo>
                      <a:pt x="17" y="38"/>
                    </a:lnTo>
                    <a:lnTo>
                      <a:pt x="24" y="43"/>
                    </a:lnTo>
                    <a:lnTo>
                      <a:pt x="30" y="50"/>
                    </a:lnTo>
                    <a:lnTo>
                      <a:pt x="38" y="55"/>
                    </a:lnTo>
                    <a:lnTo>
                      <a:pt x="42" y="61"/>
                    </a:lnTo>
                    <a:lnTo>
                      <a:pt x="47" y="64"/>
                    </a:lnTo>
                    <a:lnTo>
                      <a:pt x="51" y="65"/>
                    </a:lnTo>
                    <a:lnTo>
                      <a:pt x="56" y="65"/>
                    </a:lnTo>
                    <a:lnTo>
                      <a:pt x="64" y="66"/>
                    </a:lnTo>
                    <a:lnTo>
                      <a:pt x="75" y="68"/>
                    </a:lnTo>
                    <a:lnTo>
                      <a:pt x="87" y="69"/>
                    </a:lnTo>
                    <a:lnTo>
                      <a:pt x="99" y="72"/>
                    </a:lnTo>
                    <a:lnTo>
                      <a:pt x="111" y="75"/>
                    </a:lnTo>
                    <a:lnTo>
                      <a:pt x="121" y="77"/>
                    </a:lnTo>
                    <a:lnTo>
                      <a:pt x="128" y="80"/>
                    </a:lnTo>
                    <a:lnTo>
                      <a:pt x="133" y="84"/>
                    </a:lnTo>
                    <a:lnTo>
                      <a:pt x="139" y="87"/>
                    </a:lnTo>
                    <a:lnTo>
                      <a:pt x="147" y="91"/>
                    </a:lnTo>
                    <a:lnTo>
                      <a:pt x="154" y="96"/>
                    </a:lnTo>
                    <a:lnTo>
                      <a:pt x="160" y="100"/>
                    </a:lnTo>
                    <a:lnTo>
                      <a:pt x="166" y="104"/>
                    </a:lnTo>
                    <a:lnTo>
                      <a:pt x="172" y="109"/>
                    </a:lnTo>
                    <a:lnTo>
                      <a:pt x="176" y="112"/>
                    </a:lnTo>
                    <a:lnTo>
                      <a:pt x="183" y="119"/>
                    </a:lnTo>
                    <a:lnTo>
                      <a:pt x="189" y="123"/>
                    </a:lnTo>
                    <a:lnTo>
                      <a:pt x="195" y="125"/>
                    </a:lnTo>
                    <a:lnTo>
                      <a:pt x="200" y="124"/>
                    </a:lnTo>
                    <a:lnTo>
                      <a:pt x="201" y="119"/>
                    </a:lnTo>
                    <a:lnTo>
                      <a:pt x="199" y="109"/>
                    </a:lnTo>
                    <a:lnTo>
                      <a:pt x="193" y="97"/>
                    </a:lnTo>
                    <a:lnTo>
                      <a:pt x="187" y="87"/>
                    </a:lnTo>
                    <a:lnTo>
                      <a:pt x="181" y="78"/>
                    </a:lnTo>
                    <a:lnTo>
                      <a:pt x="172" y="70"/>
                    </a:lnTo>
                    <a:lnTo>
                      <a:pt x="165" y="64"/>
                    </a:lnTo>
                    <a:lnTo>
                      <a:pt x="159" y="57"/>
                    </a:lnTo>
                    <a:lnTo>
                      <a:pt x="154" y="51"/>
                    </a:lnTo>
                    <a:lnTo>
                      <a:pt x="148" y="42"/>
                    </a:lnTo>
                    <a:lnTo>
                      <a:pt x="142" y="35"/>
                    </a:lnTo>
                    <a:lnTo>
                      <a:pt x="137" y="30"/>
                    </a:lnTo>
                    <a:lnTo>
                      <a:pt x="132" y="29"/>
                    </a:lnTo>
                    <a:lnTo>
                      <a:pt x="125" y="27"/>
                    </a:lnTo>
                    <a:lnTo>
                      <a:pt x="115" y="26"/>
                    </a:lnTo>
                    <a:lnTo>
                      <a:pt x="103" y="23"/>
                    </a:lnTo>
                    <a:lnTo>
                      <a:pt x="92" y="21"/>
                    </a:lnTo>
                    <a:lnTo>
                      <a:pt x="81" y="20"/>
                    </a:lnTo>
                    <a:lnTo>
                      <a:pt x="73" y="18"/>
                    </a:lnTo>
                    <a:lnTo>
                      <a:pt x="67" y="17"/>
                    </a:lnTo>
                    <a:lnTo>
                      <a:pt x="62" y="15"/>
                    </a:lnTo>
                    <a:lnTo>
                      <a:pt x="54" y="11"/>
                    </a:lnTo>
                    <a:lnTo>
                      <a:pt x="47" y="8"/>
                    </a:lnTo>
                    <a:lnTo>
                      <a:pt x="38" y="4"/>
                    </a:lnTo>
                    <a:lnTo>
                      <a:pt x="28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73" name="Freeform 73"/>
              <p:cNvSpPr>
                <a:spLocks/>
              </p:cNvSpPr>
              <p:nvPr/>
            </p:nvSpPr>
            <p:spPr bwMode="auto">
              <a:xfrm>
                <a:off x="3505" y="1342"/>
                <a:ext cx="11" cy="9"/>
              </a:xfrm>
              <a:custGeom>
                <a:avLst/>
                <a:gdLst>
                  <a:gd name="T0" fmla="*/ 0 w 32"/>
                  <a:gd name="T1" fmla="*/ 0 h 27"/>
                  <a:gd name="T2" fmla="*/ 0 w 32"/>
                  <a:gd name="T3" fmla="*/ 0 h 27"/>
                  <a:gd name="T4" fmla="*/ 0 w 32"/>
                  <a:gd name="T5" fmla="*/ 0 h 27"/>
                  <a:gd name="T6" fmla="*/ 0 w 32"/>
                  <a:gd name="T7" fmla="*/ 0 h 27"/>
                  <a:gd name="T8" fmla="*/ 0 w 32"/>
                  <a:gd name="T9" fmla="*/ 0 h 27"/>
                  <a:gd name="T10" fmla="*/ 0 w 32"/>
                  <a:gd name="T11" fmla="*/ 0 h 27"/>
                  <a:gd name="T12" fmla="*/ 0 w 32"/>
                  <a:gd name="T13" fmla="*/ 0 h 27"/>
                  <a:gd name="T14" fmla="*/ 0 w 32"/>
                  <a:gd name="T15" fmla="*/ 0 h 27"/>
                  <a:gd name="T16" fmla="*/ 0 w 32"/>
                  <a:gd name="T17" fmla="*/ 0 h 27"/>
                  <a:gd name="T18" fmla="*/ 0 w 32"/>
                  <a:gd name="T19" fmla="*/ 0 h 27"/>
                  <a:gd name="T20" fmla="*/ 0 w 32"/>
                  <a:gd name="T21" fmla="*/ 0 h 27"/>
                  <a:gd name="T22" fmla="*/ 0 w 32"/>
                  <a:gd name="T23" fmla="*/ 0 h 27"/>
                  <a:gd name="T24" fmla="*/ 0 w 32"/>
                  <a:gd name="T25" fmla="*/ 0 h 27"/>
                  <a:gd name="T26" fmla="*/ 0 w 32"/>
                  <a:gd name="T27" fmla="*/ 0 h 27"/>
                  <a:gd name="T28" fmla="*/ 0 w 32"/>
                  <a:gd name="T29" fmla="*/ 0 h 27"/>
                  <a:gd name="T30" fmla="*/ 0 w 32"/>
                  <a:gd name="T31" fmla="*/ 0 h 27"/>
                  <a:gd name="T32" fmla="*/ 0 w 32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27"/>
                  <a:gd name="T53" fmla="*/ 32 w 32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27">
                    <a:moveTo>
                      <a:pt x="27" y="23"/>
                    </a:moveTo>
                    <a:lnTo>
                      <a:pt x="30" y="18"/>
                    </a:lnTo>
                    <a:lnTo>
                      <a:pt x="32" y="13"/>
                    </a:lnTo>
                    <a:lnTo>
                      <a:pt x="30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4"/>
                    </a:lnTo>
                    <a:lnTo>
                      <a:pt x="10" y="27"/>
                    </a:lnTo>
                    <a:lnTo>
                      <a:pt x="16" y="27"/>
                    </a:lnTo>
                    <a:lnTo>
                      <a:pt x="22" y="26"/>
                    </a:ln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74" name="Freeform 74"/>
              <p:cNvSpPr>
                <a:spLocks/>
              </p:cNvSpPr>
              <p:nvPr/>
            </p:nvSpPr>
            <p:spPr bwMode="auto">
              <a:xfrm>
                <a:off x="3284" y="1227"/>
                <a:ext cx="233" cy="126"/>
              </a:xfrm>
              <a:custGeom>
                <a:avLst/>
                <a:gdLst>
                  <a:gd name="T0" fmla="*/ 0 w 700"/>
                  <a:gd name="T1" fmla="*/ 0 h 379"/>
                  <a:gd name="T2" fmla="*/ 0 w 700"/>
                  <a:gd name="T3" fmla="*/ 0 h 379"/>
                  <a:gd name="T4" fmla="*/ 0 w 700"/>
                  <a:gd name="T5" fmla="*/ 0 h 379"/>
                  <a:gd name="T6" fmla="*/ 0 w 700"/>
                  <a:gd name="T7" fmla="*/ 0 h 379"/>
                  <a:gd name="T8" fmla="*/ 0 w 700"/>
                  <a:gd name="T9" fmla="*/ 0 h 379"/>
                  <a:gd name="T10" fmla="*/ 0 w 700"/>
                  <a:gd name="T11" fmla="*/ 0 h 379"/>
                  <a:gd name="T12" fmla="*/ 0 w 700"/>
                  <a:gd name="T13" fmla="*/ 0 h 379"/>
                  <a:gd name="T14" fmla="*/ 0 w 700"/>
                  <a:gd name="T15" fmla="*/ 0 h 379"/>
                  <a:gd name="T16" fmla="*/ 0 w 700"/>
                  <a:gd name="T17" fmla="*/ 0 h 379"/>
                  <a:gd name="T18" fmla="*/ 0 w 700"/>
                  <a:gd name="T19" fmla="*/ 0 h 379"/>
                  <a:gd name="T20" fmla="*/ 0 w 700"/>
                  <a:gd name="T21" fmla="*/ 0 h 379"/>
                  <a:gd name="T22" fmla="*/ 0 w 700"/>
                  <a:gd name="T23" fmla="*/ 0 h 379"/>
                  <a:gd name="T24" fmla="*/ 0 w 700"/>
                  <a:gd name="T25" fmla="*/ 0 h 379"/>
                  <a:gd name="T26" fmla="*/ 0 w 700"/>
                  <a:gd name="T27" fmla="*/ 0 h 379"/>
                  <a:gd name="T28" fmla="*/ 0 w 700"/>
                  <a:gd name="T29" fmla="*/ 0 h 379"/>
                  <a:gd name="T30" fmla="*/ 0 w 700"/>
                  <a:gd name="T31" fmla="*/ 0 h 379"/>
                  <a:gd name="T32" fmla="*/ 0 w 700"/>
                  <a:gd name="T33" fmla="*/ 0 h 379"/>
                  <a:gd name="T34" fmla="*/ 0 w 700"/>
                  <a:gd name="T35" fmla="*/ 0 h 379"/>
                  <a:gd name="T36" fmla="*/ 0 w 700"/>
                  <a:gd name="T37" fmla="*/ 0 h 379"/>
                  <a:gd name="T38" fmla="*/ 0 w 700"/>
                  <a:gd name="T39" fmla="*/ 0 h 379"/>
                  <a:gd name="T40" fmla="*/ 0 w 700"/>
                  <a:gd name="T41" fmla="*/ 0 h 379"/>
                  <a:gd name="T42" fmla="*/ 0 w 700"/>
                  <a:gd name="T43" fmla="*/ 0 h 379"/>
                  <a:gd name="T44" fmla="*/ 0 w 700"/>
                  <a:gd name="T45" fmla="*/ 0 h 379"/>
                  <a:gd name="T46" fmla="*/ 0 w 700"/>
                  <a:gd name="T47" fmla="*/ 0 h 379"/>
                  <a:gd name="T48" fmla="*/ 0 w 700"/>
                  <a:gd name="T49" fmla="*/ 0 h 379"/>
                  <a:gd name="T50" fmla="*/ 0 w 700"/>
                  <a:gd name="T51" fmla="*/ 0 h 379"/>
                  <a:gd name="T52" fmla="*/ 0 w 700"/>
                  <a:gd name="T53" fmla="*/ 0 h 379"/>
                  <a:gd name="T54" fmla="*/ 0 w 700"/>
                  <a:gd name="T55" fmla="*/ 0 h 379"/>
                  <a:gd name="T56" fmla="*/ 0 w 700"/>
                  <a:gd name="T57" fmla="*/ 0 h 379"/>
                  <a:gd name="T58" fmla="*/ 0 w 700"/>
                  <a:gd name="T59" fmla="*/ 0 h 379"/>
                  <a:gd name="T60" fmla="*/ 0 w 700"/>
                  <a:gd name="T61" fmla="*/ 0 h 379"/>
                  <a:gd name="T62" fmla="*/ 0 w 700"/>
                  <a:gd name="T63" fmla="*/ 0 h 379"/>
                  <a:gd name="T64" fmla="*/ 0 w 700"/>
                  <a:gd name="T65" fmla="*/ 0 h 379"/>
                  <a:gd name="T66" fmla="*/ 0 w 700"/>
                  <a:gd name="T67" fmla="*/ 0 h 379"/>
                  <a:gd name="T68" fmla="*/ 0 w 700"/>
                  <a:gd name="T69" fmla="*/ 0 h 379"/>
                  <a:gd name="T70" fmla="*/ 0 w 700"/>
                  <a:gd name="T71" fmla="*/ 0 h 379"/>
                  <a:gd name="T72" fmla="*/ 0 w 700"/>
                  <a:gd name="T73" fmla="*/ 0 h 379"/>
                  <a:gd name="T74" fmla="*/ 0 w 700"/>
                  <a:gd name="T75" fmla="*/ 0 h 379"/>
                  <a:gd name="T76" fmla="*/ 0 w 700"/>
                  <a:gd name="T77" fmla="*/ 0 h 379"/>
                  <a:gd name="T78" fmla="*/ 0 w 700"/>
                  <a:gd name="T79" fmla="*/ 0 h 379"/>
                  <a:gd name="T80" fmla="*/ 0 w 700"/>
                  <a:gd name="T81" fmla="*/ 0 h 379"/>
                  <a:gd name="T82" fmla="*/ 0 w 700"/>
                  <a:gd name="T83" fmla="*/ 0 h 379"/>
                  <a:gd name="T84" fmla="*/ 0 w 700"/>
                  <a:gd name="T85" fmla="*/ 0 h 3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00"/>
                  <a:gd name="T130" fmla="*/ 0 h 379"/>
                  <a:gd name="T131" fmla="*/ 700 w 700"/>
                  <a:gd name="T132" fmla="*/ 379 h 37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00" h="379">
                    <a:moveTo>
                      <a:pt x="16" y="24"/>
                    </a:moveTo>
                    <a:lnTo>
                      <a:pt x="8" y="36"/>
                    </a:lnTo>
                    <a:lnTo>
                      <a:pt x="2" y="49"/>
                    </a:lnTo>
                    <a:lnTo>
                      <a:pt x="0" y="63"/>
                    </a:lnTo>
                    <a:lnTo>
                      <a:pt x="2" y="77"/>
                    </a:lnTo>
                    <a:lnTo>
                      <a:pt x="8" y="93"/>
                    </a:lnTo>
                    <a:lnTo>
                      <a:pt x="20" y="108"/>
                    </a:lnTo>
                    <a:lnTo>
                      <a:pt x="38" y="125"/>
                    </a:lnTo>
                    <a:lnTo>
                      <a:pt x="63" y="141"/>
                    </a:lnTo>
                    <a:lnTo>
                      <a:pt x="74" y="148"/>
                    </a:lnTo>
                    <a:lnTo>
                      <a:pt x="84" y="154"/>
                    </a:lnTo>
                    <a:lnTo>
                      <a:pt x="94" y="161"/>
                    </a:lnTo>
                    <a:lnTo>
                      <a:pt x="104" y="167"/>
                    </a:lnTo>
                    <a:lnTo>
                      <a:pt x="112" y="173"/>
                    </a:lnTo>
                    <a:lnTo>
                      <a:pt x="120" y="179"/>
                    </a:lnTo>
                    <a:lnTo>
                      <a:pt x="128" y="185"/>
                    </a:lnTo>
                    <a:lnTo>
                      <a:pt x="134" y="189"/>
                    </a:lnTo>
                    <a:lnTo>
                      <a:pt x="144" y="196"/>
                    </a:lnTo>
                    <a:lnTo>
                      <a:pt x="159" y="207"/>
                    </a:lnTo>
                    <a:lnTo>
                      <a:pt x="179" y="221"/>
                    </a:lnTo>
                    <a:lnTo>
                      <a:pt x="201" y="236"/>
                    </a:lnTo>
                    <a:lnTo>
                      <a:pt x="222" y="250"/>
                    </a:lnTo>
                    <a:lnTo>
                      <a:pt x="242" y="264"/>
                    </a:lnTo>
                    <a:lnTo>
                      <a:pt x="256" y="273"/>
                    </a:lnTo>
                    <a:lnTo>
                      <a:pt x="265" y="278"/>
                    </a:lnTo>
                    <a:lnTo>
                      <a:pt x="270" y="280"/>
                    </a:lnTo>
                    <a:lnTo>
                      <a:pt x="275" y="282"/>
                    </a:lnTo>
                    <a:lnTo>
                      <a:pt x="279" y="285"/>
                    </a:lnTo>
                    <a:lnTo>
                      <a:pt x="285" y="289"/>
                    </a:lnTo>
                    <a:lnTo>
                      <a:pt x="291" y="293"/>
                    </a:lnTo>
                    <a:lnTo>
                      <a:pt x="298" y="296"/>
                    </a:lnTo>
                    <a:lnTo>
                      <a:pt x="304" y="299"/>
                    </a:lnTo>
                    <a:lnTo>
                      <a:pt x="311" y="301"/>
                    </a:lnTo>
                    <a:lnTo>
                      <a:pt x="318" y="303"/>
                    </a:lnTo>
                    <a:lnTo>
                      <a:pt x="328" y="306"/>
                    </a:lnTo>
                    <a:lnTo>
                      <a:pt x="338" y="311"/>
                    </a:lnTo>
                    <a:lnTo>
                      <a:pt x="348" y="315"/>
                    </a:lnTo>
                    <a:lnTo>
                      <a:pt x="359" y="319"/>
                    </a:lnTo>
                    <a:lnTo>
                      <a:pt x="370" y="325"/>
                    </a:lnTo>
                    <a:lnTo>
                      <a:pt x="381" y="329"/>
                    </a:lnTo>
                    <a:lnTo>
                      <a:pt x="392" y="334"/>
                    </a:lnTo>
                    <a:lnTo>
                      <a:pt x="403" y="338"/>
                    </a:lnTo>
                    <a:lnTo>
                      <a:pt x="414" y="344"/>
                    </a:lnTo>
                    <a:lnTo>
                      <a:pt x="427" y="350"/>
                    </a:lnTo>
                    <a:lnTo>
                      <a:pt x="441" y="356"/>
                    </a:lnTo>
                    <a:lnTo>
                      <a:pt x="456" y="361"/>
                    </a:lnTo>
                    <a:lnTo>
                      <a:pt x="472" y="366"/>
                    </a:lnTo>
                    <a:lnTo>
                      <a:pt x="490" y="370"/>
                    </a:lnTo>
                    <a:lnTo>
                      <a:pt x="511" y="372"/>
                    </a:lnTo>
                    <a:lnTo>
                      <a:pt x="533" y="373"/>
                    </a:lnTo>
                    <a:lnTo>
                      <a:pt x="558" y="374"/>
                    </a:lnTo>
                    <a:lnTo>
                      <a:pt x="584" y="375"/>
                    </a:lnTo>
                    <a:lnTo>
                      <a:pt x="608" y="376"/>
                    </a:lnTo>
                    <a:lnTo>
                      <a:pt x="631" y="377"/>
                    </a:lnTo>
                    <a:lnTo>
                      <a:pt x="650" y="377"/>
                    </a:lnTo>
                    <a:lnTo>
                      <a:pt x="665" y="379"/>
                    </a:lnTo>
                    <a:lnTo>
                      <a:pt x="675" y="379"/>
                    </a:lnTo>
                    <a:lnTo>
                      <a:pt x="684" y="377"/>
                    </a:lnTo>
                    <a:lnTo>
                      <a:pt x="692" y="374"/>
                    </a:lnTo>
                    <a:lnTo>
                      <a:pt x="697" y="370"/>
                    </a:lnTo>
                    <a:lnTo>
                      <a:pt x="700" y="363"/>
                    </a:lnTo>
                    <a:lnTo>
                      <a:pt x="700" y="358"/>
                    </a:lnTo>
                    <a:lnTo>
                      <a:pt x="698" y="351"/>
                    </a:lnTo>
                    <a:lnTo>
                      <a:pt x="693" y="346"/>
                    </a:lnTo>
                    <a:lnTo>
                      <a:pt x="684" y="342"/>
                    </a:lnTo>
                    <a:lnTo>
                      <a:pt x="671" y="338"/>
                    </a:lnTo>
                    <a:lnTo>
                      <a:pt x="658" y="334"/>
                    </a:lnTo>
                    <a:lnTo>
                      <a:pt x="644" y="328"/>
                    </a:lnTo>
                    <a:lnTo>
                      <a:pt x="630" y="323"/>
                    </a:lnTo>
                    <a:lnTo>
                      <a:pt x="616" y="317"/>
                    </a:lnTo>
                    <a:lnTo>
                      <a:pt x="602" y="311"/>
                    </a:lnTo>
                    <a:lnTo>
                      <a:pt x="587" y="305"/>
                    </a:lnTo>
                    <a:lnTo>
                      <a:pt x="574" y="299"/>
                    </a:lnTo>
                    <a:lnTo>
                      <a:pt x="561" y="293"/>
                    </a:lnTo>
                    <a:lnTo>
                      <a:pt x="547" y="288"/>
                    </a:lnTo>
                    <a:lnTo>
                      <a:pt x="535" y="281"/>
                    </a:lnTo>
                    <a:lnTo>
                      <a:pt x="524" y="276"/>
                    </a:lnTo>
                    <a:lnTo>
                      <a:pt x="513" y="271"/>
                    </a:lnTo>
                    <a:lnTo>
                      <a:pt x="504" y="266"/>
                    </a:lnTo>
                    <a:lnTo>
                      <a:pt x="494" y="261"/>
                    </a:lnTo>
                    <a:lnTo>
                      <a:pt x="487" y="258"/>
                    </a:lnTo>
                    <a:lnTo>
                      <a:pt x="470" y="250"/>
                    </a:lnTo>
                    <a:lnTo>
                      <a:pt x="455" y="245"/>
                    </a:lnTo>
                    <a:lnTo>
                      <a:pt x="443" y="242"/>
                    </a:lnTo>
                    <a:lnTo>
                      <a:pt x="432" y="241"/>
                    </a:lnTo>
                    <a:lnTo>
                      <a:pt x="422" y="240"/>
                    </a:lnTo>
                    <a:lnTo>
                      <a:pt x="413" y="240"/>
                    </a:lnTo>
                    <a:lnTo>
                      <a:pt x="403" y="240"/>
                    </a:lnTo>
                    <a:lnTo>
                      <a:pt x="393" y="237"/>
                    </a:lnTo>
                    <a:lnTo>
                      <a:pt x="382" y="235"/>
                    </a:lnTo>
                    <a:lnTo>
                      <a:pt x="374" y="233"/>
                    </a:lnTo>
                    <a:lnTo>
                      <a:pt x="368" y="230"/>
                    </a:lnTo>
                    <a:lnTo>
                      <a:pt x="362" y="227"/>
                    </a:lnTo>
                    <a:lnTo>
                      <a:pt x="357" y="224"/>
                    </a:lnTo>
                    <a:lnTo>
                      <a:pt x="352" y="220"/>
                    </a:lnTo>
                    <a:lnTo>
                      <a:pt x="347" y="215"/>
                    </a:lnTo>
                    <a:lnTo>
                      <a:pt x="342" y="211"/>
                    </a:lnTo>
                    <a:lnTo>
                      <a:pt x="336" y="207"/>
                    </a:lnTo>
                    <a:lnTo>
                      <a:pt x="330" y="200"/>
                    </a:lnTo>
                    <a:lnTo>
                      <a:pt x="324" y="195"/>
                    </a:lnTo>
                    <a:lnTo>
                      <a:pt x="318" y="187"/>
                    </a:lnTo>
                    <a:lnTo>
                      <a:pt x="311" y="180"/>
                    </a:lnTo>
                    <a:lnTo>
                      <a:pt x="304" y="173"/>
                    </a:lnTo>
                    <a:lnTo>
                      <a:pt x="296" y="164"/>
                    </a:lnTo>
                    <a:lnTo>
                      <a:pt x="289" y="156"/>
                    </a:lnTo>
                    <a:lnTo>
                      <a:pt x="277" y="144"/>
                    </a:lnTo>
                    <a:lnTo>
                      <a:pt x="262" y="133"/>
                    </a:lnTo>
                    <a:lnTo>
                      <a:pt x="247" y="121"/>
                    </a:lnTo>
                    <a:lnTo>
                      <a:pt x="231" y="110"/>
                    </a:lnTo>
                    <a:lnTo>
                      <a:pt x="215" y="100"/>
                    </a:lnTo>
                    <a:lnTo>
                      <a:pt x="203" y="93"/>
                    </a:lnTo>
                    <a:lnTo>
                      <a:pt x="193" y="85"/>
                    </a:lnTo>
                    <a:lnTo>
                      <a:pt x="188" y="81"/>
                    </a:lnTo>
                    <a:lnTo>
                      <a:pt x="186" y="76"/>
                    </a:lnTo>
                    <a:lnTo>
                      <a:pt x="182" y="71"/>
                    </a:lnTo>
                    <a:lnTo>
                      <a:pt x="179" y="64"/>
                    </a:lnTo>
                    <a:lnTo>
                      <a:pt x="174" y="58"/>
                    </a:lnTo>
                    <a:lnTo>
                      <a:pt x="169" y="50"/>
                    </a:lnTo>
                    <a:lnTo>
                      <a:pt x="162" y="42"/>
                    </a:lnTo>
                    <a:lnTo>
                      <a:pt x="154" y="36"/>
                    </a:lnTo>
                    <a:lnTo>
                      <a:pt x="146" y="29"/>
                    </a:lnTo>
                    <a:lnTo>
                      <a:pt x="127" y="17"/>
                    </a:lnTo>
                    <a:lnTo>
                      <a:pt x="107" y="9"/>
                    </a:lnTo>
                    <a:lnTo>
                      <a:pt x="90" y="2"/>
                    </a:lnTo>
                    <a:lnTo>
                      <a:pt x="73" y="0"/>
                    </a:lnTo>
                    <a:lnTo>
                      <a:pt x="57" y="0"/>
                    </a:lnTo>
                    <a:lnTo>
                      <a:pt x="43" y="4"/>
                    </a:lnTo>
                    <a:lnTo>
                      <a:pt x="28" y="12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75" name="Freeform 75"/>
              <p:cNvSpPr>
                <a:spLocks/>
              </p:cNvSpPr>
              <p:nvPr/>
            </p:nvSpPr>
            <p:spPr bwMode="auto">
              <a:xfrm>
                <a:off x="3507" y="1342"/>
                <a:ext cx="8" cy="9"/>
              </a:xfrm>
              <a:custGeom>
                <a:avLst/>
                <a:gdLst>
                  <a:gd name="T0" fmla="*/ 0 w 29"/>
                  <a:gd name="T1" fmla="*/ 0 h 27"/>
                  <a:gd name="T2" fmla="*/ 0 w 29"/>
                  <a:gd name="T3" fmla="*/ 0 h 27"/>
                  <a:gd name="T4" fmla="*/ 0 w 29"/>
                  <a:gd name="T5" fmla="*/ 0 h 27"/>
                  <a:gd name="T6" fmla="*/ 0 w 29"/>
                  <a:gd name="T7" fmla="*/ 0 h 27"/>
                  <a:gd name="T8" fmla="*/ 0 w 29"/>
                  <a:gd name="T9" fmla="*/ 0 h 27"/>
                  <a:gd name="T10" fmla="*/ 0 w 29"/>
                  <a:gd name="T11" fmla="*/ 0 h 27"/>
                  <a:gd name="T12" fmla="*/ 0 w 29"/>
                  <a:gd name="T13" fmla="*/ 0 h 27"/>
                  <a:gd name="T14" fmla="*/ 0 w 29"/>
                  <a:gd name="T15" fmla="*/ 0 h 27"/>
                  <a:gd name="T16" fmla="*/ 0 w 29"/>
                  <a:gd name="T17" fmla="*/ 0 h 27"/>
                  <a:gd name="T18" fmla="*/ 0 w 29"/>
                  <a:gd name="T19" fmla="*/ 0 h 27"/>
                  <a:gd name="T20" fmla="*/ 0 w 29"/>
                  <a:gd name="T21" fmla="*/ 0 h 27"/>
                  <a:gd name="T22" fmla="*/ 0 w 29"/>
                  <a:gd name="T23" fmla="*/ 0 h 27"/>
                  <a:gd name="T24" fmla="*/ 0 w 29"/>
                  <a:gd name="T25" fmla="*/ 0 h 27"/>
                  <a:gd name="T26" fmla="*/ 0 w 29"/>
                  <a:gd name="T27" fmla="*/ 0 h 27"/>
                  <a:gd name="T28" fmla="*/ 0 w 29"/>
                  <a:gd name="T29" fmla="*/ 0 h 27"/>
                  <a:gd name="T30" fmla="*/ 0 w 29"/>
                  <a:gd name="T31" fmla="*/ 0 h 27"/>
                  <a:gd name="T32" fmla="*/ 0 w 29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7"/>
                  <a:gd name="T53" fmla="*/ 29 w 29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7">
                    <a:moveTo>
                      <a:pt x="27" y="22"/>
                    </a:moveTo>
                    <a:lnTo>
                      <a:pt x="29" y="17"/>
                    </a:lnTo>
                    <a:lnTo>
                      <a:pt x="29" y="12"/>
                    </a:lnTo>
                    <a:lnTo>
                      <a:pt x="28" y="7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5" y="25"/>
                    </a:lnTo>
                    <a:lnTo>
                      <a:pt x="11" y="27"/>
                    </a:lnTo>
                    <a:lnTo>
                      <a:pt x="17" y="27"/>
                    </a:lnTo>
                    <a:lnTo>
                      <a:pt x="22" y="26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76" name="Freeform 76"/>
              <p:cNvSpPr>
                <a:spLocks/>
              </p:cNvSpPr>
              <p:nvPr/>
            </p:nvSpPr>
            <p:spPr bwMode="auto">
              <a:xfrm>
                <a:off x="3304" y="1247"/>
                <a:ext cx="9" cy="10"/>
              </a:xfrm>
              <a:custGeom>
                <a:avLst/>
                <a:gdLst>
                  <a:gd name="T0" fmla="*/ 0 w 29"/>
                  <a:gd name="T1" fmla="*/ 0 h 28"/>
                  <a:gd name="T2" fmla="*/ 0 w 29"/>
                  <a:gd name="T3" fmla="*/ 0 h 28"/>
                  <a:gd name="T4" fmla="*/ 0 w 29"/>
                  <a:gd name="T5" fmla="*/ 0 h 28"/>
                  <a:gd name="T6" fmla="*/ 0 w 29"/>
                  <a:gd name="T7" fmla="*/ 0 h 28"/>
                  <a:gd name="T8" fmla="*/ 0 w 29"/>
                  <a:gd name="T9" fmla="*/ 0 h 28"/>
                  <a:gd name="T10" fmla="*/ 0 w 29"/>
                  <a:gd name="T11" fmla="*/ 0 h 28"/>
                  <a:gd name="T12" fmla="*/ 0 w 29"/>
                  <a:gd name="T13" fmla="*/ 0 h 28"/>
                  <a:gd name="T14" fmla="*/ 0 w 29"/>
                  <a:gd name="T15" fmla="*/ 0 h 28"/>
                  <a:gd name="T16" fmla="*/ 0 w 29"/>
                  <a:gd name="T17" fmla="*/ 0 h 28"/>
                  <a:gd name="T18" fmla="*/ 0 w 29"/>
                  <a:gd name="T19" fmla="*/ 0 h 28"/>
                  <a:gd name="T20" fmla="*/ 0 w 29"/>
                  <a:gd name="T21" fmla="*/ 0 h 28"/>
                  <a:gd name="T22" fmla="*/ 0 w 29"/>
                  <a:gd name="T23" fmla="*/ 0 h 28"/>
                  <a:gd name="T24" fmla="*/ 0 w 29"/>
                  <a:gd name="T25" fmla="*/ 0 h 28"/>
                  <a:gd name="T26" fmla="*/ 0 w 29"/>
                  <a:gd name="T27" fmla="*/ 0 h 28"/>
                  <a:gd name="T28" fmla="*/ 0 w 29"/>
                  <a:gd name="T29" fmla="*/ 0 h 28"/>
                  <a:gd name="T30" fmla="*/ 0 w 29"/>
                  <a:gd name="T31" fmla="*/ 0 h 28"/>
                  <a:gd name="T32" fmla="*/ 0 w 29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8"/>
                  <a:gd name="T53" fmla="*/ 29 w 2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8">
                    <a:moveTo>
                      <a:pt x="27" y="22"/>
                    </a:moveTo>
                    <a:lnTo>
                      <a:pt x="29" y="17"/>
                    </a:lnTo>
                    <a:lnTo>
                      <a:pt x="29" y="11"/>
                    </a:lnTo>
                    <a:lnTo>
                      <a:pt x="28" y="7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6" y="24"/>
                    </a:lnTo>
                    <a:lnTo>
                      <a:pt x="11" y="26"/>
                    </a:lnTo>
                    <a:lnTo>
                      <a:pt x="17" y="28"/>
                    </a:lnTo>
                    <a:lnTo>
                      <a:pt x="22" y="25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77" name="Freeform 77"/>
              <p:cNvSpPr>
                <a:spLocks/>
              </p:cNvSpPr>
              <p:nvPr/>
            </p:nvSpPr>
            <p:spPr bwMode="auto">
              <a:xfrm>
                <a:off x="3313" y="1146"/>
                <a:ext cx="103" cy="111"/>
              </a:xfrm>
              <a:custGeom>
                <a:avLst/>
                <a:gdLst>
                  <a:gd name="T0" fmla="*/ 0 w 311"/>
                  <a:gd name="T1" fmla="*/ 0 h 335"/>
                  <a:gd name="T2" fmla="*/ 0 w 311"/>
                  <a:gd name="T3" fmla="*/ 0 h 335"/>
                  <a:gd name="T4" fmla="*/ 0 w 311"/>
                  <a:gd name="T5" fmla="*/ 0 h 335"/>
                  <a:gd name="T6" fmla="*/ 0 w 311"/>
                  <a:gd name="T7" fmla="*/ 0 h 335"/>
                  <a:gd name="T8" fmla="*/ 0 w 311"/>
                  <a:gd name="T9" fmla="*/ 0 h 335"/>
                  <a:gd name="T10" fmla="*/ 0 w 311"/>
                  <a:gd name="T11" fmla="*/ 0 h 335"/>
                  <a:gd name="T12" fmla="*/ 0 w 311"/>
                  <a:gd name="T13" fmla="*/ 0 h 335"/>
                  <a:gd name="T14" fmla="*/ 0 w 311"/>
                  <a:gd name="T15" fmla="*/ 0 h 335"/>
                  <a:gd name="T16" fmla="*/ 0 w 311"/>
                  <a:gd name="T17" fmla="*/ 0 h 335"/>
                  <a:gd name="T18" fmla="*/ 0 w 311"/>
                  <a:gd name="T19" fmla="*/ 0 h 335"/>
                  <a:gd name="T20" fmla="*/ 0 w 311"/>
                  <a:gd name="T21" fmla="*/ 0 h 335"/>
                  <a:gd name="T22" fmla="*/ 0 w 311"/>
                  <a:gd name="T23" fmla="*/ 0 h 335"/>
                  <a:gd name="T24" fmla="*/ 0 w 311"/>
                  <a:gd name="T25" fmla="*/ 0 h 335"/>
                  <a:gd name="T26" fmla="*/ 0 w 311"/>
                  <a:gd name="T27" fmla="*/ 0 h 335"/>
                  <a:gd name="T28" fmla="*/ 0 w 311"/>
                  <a:gd name="T29" fmla="*/ 0 h 335"/>
                  <a:gd name="T30" fmla="*/ 0 w 311"/>
                  <a:gd name="T31" fmla="*/ 0 h 335"/>
                  <a:gd name="T32" fmla="*/ 0 w 311"/>
                  <a:gd name="T33" fmla="*/ 0 h 335"/>
                  <a:gd name="T34" fmla="*/ 0 w 311"/>
                  <a:gd name="T35" fmla="*/ 0 h 335"/>
                  <a:gd name="T36" fmla="*/ 0 w 311"/>
                  <a:gd name="T37" fmla="*/ 0 h 335"/>
                  <a:gd name="T38" fmla="*/ 0 w 311"/>
                  <a:gd name="T39" fmla="*/ 0 h 335"/>
                  <a:gd name="T40" fmla="*/ 0 w 311"/>
                  <a:gd name="T41" fmla="*/ 0 h 335"/>
                  <a:gd name="T42" fmla="*/ 0 w 311"/>
                  <a:gd name="T43" fmla="*/ 0 h 335"/>
                  <a:gd name="T44" fmla="*/ 0 w 311"/>
                  <a:gd name="T45" fmla="*/ 0 h 335"/>
                  <a:gd name="T46" fmla="*/ 0 w 311"/>
                  <a:gd name="T47" fmla="*/ 0 h 335"/>
                  <a:gd name="T48" fmla="*/ 0 w 311"/>
                  <a:gd name="T49" fmla="*/ 0 h 335"/>
                  <a:gd name="T50" fmla="*/ 0 w 311"/>
                  <a:gd name="T51" fmla="*/ 0 h 335"/>
                  <a:gd name="T52" fmla="*/ 0 w 311"/>
                  <a:gd name="T53" fmla="*/ 0 h 335"/>
                  <a:gd name="T54" fmla="*/ 0 w 311"/>
                  <a:gd name="T55" fmla="*/ 0 h 335"/>
                  <a:gd name="T56" fmla="*/ 0 w 311"/>
                  <a:gd name="T57" fmla="*/ 0 h 335"/>
                  <a:gd name="T58" fmla="*/ 0 w 311"/>
                  <a:gd name="T59" fmla="*/ 0 h 335"/>
                  <a:gd name="T60" fmla="*/ 0 w 311"/>
                  <a:gd name="T61" fmla="*/ 0 h 335"/>
                  <a:gd name="T62" fmla="*/ 0 w 311"/>
                  <a:gd name="T63" fmla="*/ 0 h 335"/>
                  <a:gd name="T64" fmla="*/ 0 w 311"/>
                  <a:gd name="T65" fmla="*/ 0 h 335"/>
                  <a:gd name="T66" fmla="*/ 0 w 311"/>
                  <a:gd name="T67" fmla="*/ 0 h 335"/>
                  <a:gd name="T68" fmla="*/ 0 w 311"/>
                  <a:gd name="T69" fmla="*/ 0 h 335"/>
                  <a:gd name="T70" fmla="*/ 0 w 311"/>
                  <a:gd name="T71" fmla="*/ 0 h 335"/>
                  <a:gd name="T72" fmla="*/ 0 w 311"/>
                  <a:gd name="T73" fmla="*/ 0 h 335"/>
                  <a:gd name="T74" fmla="*/ 0 w 311"/>
                  <a:gd name="T75" fmla="*/ 0 h 335"/>
                  <a:gd name="T76" fmla="*/ 0 w 311"/>
                  <a:gd name="T77" fmla="*/ 0 h 335"/>
                  <a:gd name="T78" fmla="*/ 0 w 311"/>
                  <a:gd name="T79" fmla="*/ 0 h 335"/>
                  <a:gd name="T80" fmla="*/ 0 w 311"/>
                  <a:gd name="T81" fmla="*/ 0 h 335"/>
                  <a:gd name="T82" fmla="*/ 0 w 311"/>
                  <a:gd name="T83" fmla="*/ 0 h 335"/>
                  <a:gd name="T84" fmla="*/ 0 w 311"/>
                  <a:gd name="T85" fmla="*/ 0 h 335"/>
                  <a:gd name="T86" fmla="*/ 0 w 311"/>
                  <a:gd name="T87" fmla="*/ 0 h 335"/>
                  <a:gd name="T88" fmla="*/ 0 w 311"/>
                  <a:gd name="T89" fmla="*/ 0 h 335"/>
                  <a:gd name="T90" fmla="*/ 0 w 311"/>
                  <a:gd name="T91" fmla="*/ 0 h 33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1"/>
                  <a:gd name="T139" fmla="*/ 0 h 335"/>
                  <a:gd name="T140" fmla="*/ 311 w 311"/>
                  <a:gd name="T141" fmla="*/ 335 h 33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1" h="335">
                    <a:moveTo>
                      <a:pt x="272" y="34"/>
                    </a:moveTo>
                    <a:lnTo>
                      <a:pt x="282" y="42"/>
                    </a:lnTo>
                    <a:lnTo>
                      <a:pt x="291" y="52"/>
                    </a:lnTo>
                    <a:lnTo>
                      <a:pt x="298" y="64"/>
                    </a:lnTo>
                    <a:lnTo>
                      <a:pt x="305" y="77"/>
                    </a:lnTo>
                    <a:lnTo>
                      <a:pt x="309" y="91"/>
                    </a:lnTo>
                    <a:lnTo>
                      <a:pt x="311" y="105"/>
                    </a:lnTo>
                    <a:lnTo>
                      <a:pt x="311" y="118"/>
                    </a:lnTo>
                    <a:lnTo>
                      <a:pt x="309" y="131"/>
                    </a:lnTo>
                    <a:lnTo>
                      <a:pt x="301" y="145"/>
                    </a:lnTo>
                    <a:lnTo>
                      <a:pt x="292" y="161"/>
                    </a:lnTo>
                    <a:lnTo>
                      <a:pt x="283" y="175"/>
                    </a:lnTo>
                    <a:lnTo>
                      <a:pt x="278" y="186"/>
                    </a:lnTo>
                    <a:lnTo>
                      <a:pt x="277" y="197"/>
                    </a:lnTo>
                    <a:lnTo>
                      <a:pt x="277" y="208"/>
                    </a:lnTo>
                    <a:lnTo>
                      <a:pt x="278" y="218"/>
                    </a:lnTo>
                    <a:lnTo>
                      <a:pt x="280" y="223"/>
                    </a:lnTo>
                    <a:lnTo>
                      <a:pt x="281" y="231"/>
                    </a:lnTo>
                    <a:lnTo>
                      <a:pt x="280" y="236"/>
                    </a:lnTo>
                    <a:lnTo>
                      <a:pt x="276" y="238"/>
                    </a:lnTo>
                    <a:lnTo>
                      <a:pt x="270" y="239"/>
                    </a:lnTo>
                    <a:lnTo>
                      <a:pt x="264" y="238"/>
                    </a:lnTo>
                    <a:lnTo>
                      <a:pt x="258" y="237"/>
                    </a:lnTo>
                    <a:lnTo>
                      <a:pt x="253" y="237"/>
                    </a:lnTo>
                    <a:lnTo>
                      <a:pt x="251" y="242"/>
                    </a:lnTo>
                    <a:lnTo>
                      <a:pt x="251" y="247"/>
                    </a:lnTo>
                    <a:lnTo>
                      <a:pt x="249" y="252"/>
                    </a:lnTo>
                    <a:lnTo>
                      <a:pt x="247" y="254"/>
                    </a:lnTo>
                    <a:lnTo>
                      <a:pt x="240" y="255"/>
                    </a:lnTo>
                    <a:lnTo>
                      <a:pt x="241" y="258"/>
                    </a:lnTo>
                    <a:lnTo>
                      <a:pt x="240" y="261"/>
                    </a:lnTo>
                    <a:lnTo>
                      <a:pt x="236" y="264"/>
                    </a:lnTo>
                    <a:lnTo>
                      <a:pt x="232" y="265"/>
                    </a:lnTo>
                    <a:lnTo>
                      <a:pt x="228" y="266"/>
                    </a:lnTo>
                    <a:lnTo>
                      <a:pt x="224" y="268"/>
                    </a:lnTo>
                    <a:lnTo>
                      <a:pt x="223" y="272"/>
                    </a:lnTo>
                    <a:lnTo>
                      <a:pt x="221" y="276"/>
                    </a:lnTo>
                    <a:lnTo>
                      <a:pt x="220" y="280"/>
                    </a:lnTo>
                    <a:lnTo>
                      <a:pt x="218" y="284"/>
                    </a:lnTo>
                    <a:lnTo>
                      <a:pt x="213" y="289"/>
                    </a:lnTo>
                    <a:lnTo>
                      <a:pt x="208" y="292"/>
                    </a:lnTo>
                    <a:lnTo>
                      <a:pt x="201" y="294"/>
                    </a:lnTo>
                    <a:lnTo>
                      <a:pt x="194" y="294"/>
                    </a:lnTo>
                    <a:lnTo>
                      <a:pt x="184" y="291"/>
                    </a:lnTo>
                    <a:lnTo>
                      <a:pt x="174" y="285"/>
                    </a:lnTo>
                    <a:lnTo>
                      <a:pt x="169" y="281"/>
                    </a:lnTo>
                    <a:lnTo>
                      <a:pt x="164" y="278"/>
                    </a:lnTo>
                    <a:lnTo>
                      <a:pt x="158" y="276"/>
                    </a:lnTo>
                    <a:lnTo>
                      <a:pt x="155" y="276"/>
                    </a:lnTo>
                    <a:lnTo>
                      <a:pt x="146" y="283"/>
                    </a:lnTo>
                    <a:lnTo>
                      <a:pt x="135" y="293"/>
                    </a:lnTo>
                    <a:lnTo>
                      <a:pt x="123" y="303"/>
                    </a:lnTo>
                    <a:lnTo>
                      <a:pt x="109" y="313"/>
                    </a:lnTo>
                    <a:lnTo>
                      <a:pt x="94" y="322"/>
                    </a:lnTo>
                    <a:lnTo>
                      <a:pt x="78" y="329"/>
                    </a:lnTo>
                    <a:lnTo>
                      <a:pt x="64" y="334"/>
                    </a:lnTo>
                    <a:lnTo>
                      <a:pt x="49" y="335"/>
                    </a:lnTo>
                    <a:lnTo>
                      <a:pt x="36" y="333"/>
                    </a:lnTo>
                    <a:lnTo>
                      <a:pt x="25" y="327"/>
                    </a:lnTo>
                    <a:lnTo>
                      <a:pt x="15" y="319"/>
                    </a:lnTo>
                    <a:lnTo>
                      <a:pt x="7" y="311"/>
                    </a:lnTo>
                    <a:lnTo>
                      <a:pt x="2" y="301"/>
                    </a:lnTo>
                    <a:lnTo>
                      <a:pt x="0" y="291"/>
                    </a:lnTo>
                    <a:lnTo>
                      <a:pt x="0" y="281"/>
                    </a:lnTo>
                    <a:lnTo>
                      <a:pt x="3" y="272"/>
                    </a:lnTo>
                    <a:lnTo>
                      <a:pt x="9" y="262"/>
                    </a:lnTo>
                    <a:lnTo>
                      <a:pt x="17" y="252"/>
                    </a:lnTo>
                    <a:lnTo>
                      <a:pt x="25" y="238"/>
                    </a:lnTo>
                    <a:lnTo>
                      <a:pt x="35" y="226"/>
                    </a:lnTo>
                    <a:lnTo>
                      <a:pt x="43" y="214"/>
                    </a:lnTo>
                    <a:lnTo>
                      <a:pt x="50" y="203"/>
                    </a:lnTo>
                    <a:lnTo>
                      <a:pt x="57" y="196"/>
                    </a:lnTo>
                    <a:lnTo>
                      <a:pt x="60" y="191"/>
                    </a:lnTo>
                    <a:lnTo>
                      <a:pt x="69" y="173"/>
                    </a:lnTo>
                    <a:lnTo>
                      <a:pt x="74" y="149"/>
                    </a:lnTo>
                    <a:lnTo>
                      <a:pt x="74" y="123"/>
                    </a:lnTo>
                    <a:lnTo>
                      <a:pt x="72" y="104"/>
                    </a:lnTo>
                    <a:lnTo>
                      <a:pt x="74" y="95"/>
                    </a:lnTo>
                    <a:lnTo>
                      <a:pt x="77" y="83"/>
                    </a:lnTo>
                    <a:lnTo>
                      <a:pt x="83" y="70"/>
                    </a:lnTo>
                    <a:lnTo>
                      <a:pt x="90" y="57"/>
                    </a:lnTo>
                    <a:lnTo>
                      <a:pt x="101" y="42"/>
                    </a:lnTo>
                    <a:lnTo>
                      <a:pt x="112" y="30"/>
                    </a:lnTo>
                    <a:lnTo>
                      <a:pt x="124" y="21"/>
                    </a:lnTo>
                    <a:lnTo>
                      <a:pt x="138" y="13"/>
                    </a:lnTo>
                    <a:lnTo>
                      <a:pt x="156" y="6"/>
                    </a:lnTo>
                    <a:lnTo>
                      <a:pt x="172" y="2"/>
                    </a:lnTo>
                    <a:lnTo>
                      <a:pt x="188" y="0"/>
                    </a:lnTo>
                    <a:lnTo>
                      <a:pt x="203" y="0"/>
                    </a:lnTo>
                    <a:lnTo>
                      <a:pt x="219" y="3"/>
                    </a:lnTo>
                    <a:lnTo>
                      <a:pt x="235" y="10"/>
                    </a:lnTo>
                    <a:lnTo>
                      <a:pt x="253" y="19"/>
                    </a:lnTo>
                    <a:lnTo>
                      <a:pt x="272" y="3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78" name="Freeform 78"/>
              <p:cNvSpPr>
                <a:spLocks/>
              </p:cNvSpPr>
              <p:nvPr/>
            </p:nvSpPr>
            <p:spPr bwMode="auto">
              <a:xfrm>
                <a:off x="3332" y="1234"/>
                <a:ext cx="11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w 30"/>
                  <a:gd name="T19" fmla="*/ 0 h 27"/>
                  <a:gd name="T20" fmla="*/ 0 w 30"/>
                  <a:gd name="T21" fmla="*/ 0 h 27"/>
                  <a:gd name="T22" fmla="*/ 0 w 30"/>
                  <a:gd name="T23" fmla="*/ 0 h 27"/>
                  <a:gd name="T24" fmla="*/ 0 w 30"/>
                  <a:gd name="T25" fmla="*/ 0 h 27"/>
                  <a:gd name="T26" fmla="*/ 0 w 30"/>
                  <a:gd name="T27" fmla="*/ 0 h 27"/>
                  <a:gd name="T28" fmla="*/ 0 w 30"/>
                  <a:gd name="T29" fmla="*/ 0 h 27"/>
                  <a:gd name="T30" fmla="*/ 0 w 30"/>
                  <a:gd name="T31" fmla="*/ 0 h 27"/>
                  <a:gd name="T32" fmla="*/ 0 w 30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7"/>
                  <a:gd name="T53" fmla="*/ 30 w 3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7">
                    <a:moveTo>
                      <a:pt x="7" y="25"/>
                    </a:moveTo>
                    <a:lnTo>
                      <a:pt x="13" y="27"/>
                    </a:lnTo>
                    <a:lnTo>
                      <a:pt x="19" y="27"/>
                    </a:lnTo>
                    <a:lnTo>
                      <a:pt x="24" y="25"/>
                    </a:lnTo>
                    <a:lnTo>
                      <a:pt x="28" y="20"/>
                    </a:lnTo>
                    <a:lnTo>
                      <a:pt x="30" y="15"/>
                    </a:lnTo>
                    <a:lnTo>
                      <a:pt x="30" y="9"/>
                    </a:lnTo>
                    <a:lnTo>
                      <a:pt x="28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79" name="Freeform 79"/>
              <p:cNvSpPr>
                <a:spLocks/>
              </p:cNvSpPr>
              <p:nvPr/>
            </p:nvSpPr>
            <p:spPr bwMode="auto">
              <a:xfrm>
                <a:off x="3351" y="1167"/>
                <a:ext cx="10" cy="8"/>
              </a:xfrm>
              <a:custGeom>
                <a:avLst/>
                <a:gdLst>
                  <a:gd name="T0" fmla="*/ 0 w 29"/>
                  <a:gd name="T1" fmla="*/ 0 h 26"/>
                  <a:gd name="T2" fmla="*/ 0 w 29"/>
                  <a:gd name="T3" fmla="*/ 0 h 26"/>
                  <a:gd name="T4" fmla="*/ 0 w 29"/>
                  <a:gd name="T5" fmla="*/ 0 h 26"/>
                  <a:gd name="T6" fmla="*/ 0 w 29"/>
                  <a:gd name="T7" fmla="*/ 0 h 26"/>
                  <a:gd name="T8" fmla="*/ 0 w 29"/>
                  <a:gd name="T9" fmla="*/ 0 h 26"/>
                  <a:gd name="T10" fmla="*/ 0 w 29"/>
                  <a:gd name="T11" fmla="*/ 0 h 26"/>
                  <a:gd name="T12" fmla="*/ 0 w 29"/>
                  <a:gd name="T13" fmla="*/ 0 h 26"/>
                  <a:gd name="T14" fmla="*/ 0 w 29"/>
                  <a:gd name="T15" fmla="*/ 0 h 26"/>
                  <a:gd name="T16" fmla="*/ 0 w 29"/>
                  <a:gd name="T17" fmla="*/ 0 h 26"/>
                  <a:gd name="T18" fmla="*/ 0 w 29"/>
                  <a:gd name="T19" fmla="*/ 0 h 26"/>
                  <a:gd name="T20" fmla="*/ 0 w 29"/>
                  <a:gd name="T21" fmla="*/ 0 h 26"/>
                  <a:gd name="T22" fmla="*/ 0 w 29"/>
                  <a:gd name="T23" fmla="*/ 0 h 26"/>
                  <a:gd name="T24" fmla="*/ 0 w 29"/>
                  <a:gd name="T25" fmla="*/ 0 h 26"/>
                  <a:gd name="T26" fmla="*/ 0 w 29"/>
                  <a:gd name="T27" fmla="*/ 0 h 26"/>
                  <a:gd name="T28" fmla="*/ 0 w 29"/>
                  <a:gd name="T29" fmla="*/ 0 h 26"/>
                  <a:gd name="T30" fmla="*/ 0 w 29"/>
                  <a:gd name="T31" fmla="*/ 0 h 26"/>
                  <a:gd name="T32" fmla="*/ 0 w 29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6"/>
                  <a:gd name="T53" fmla="*/ 29 w 29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6">
                    <a:moveTo>
                      <a:pt x="7" y="25"/>
                    </a:moveTo>
                    <a:lnTo>
                      <a:pt x="12" y="26"/>
                    </a:lnTo>
                    <a:lnTo>
                      <a:pt x="17" y="26"/>
                    </a:lnTo>
                    <a:lnTo>
                      <a:pt x="23" y="25"/>
                    </a:lnTo>
                    <a:lnTo>
                      <a:pt x="27" y="21"/>
                    </a:lnTo>
                    <a:lnTo>
                      <a:pt x="29" y="16"/>
                    </a:lnTo>
                    <a:lnTo>
                      <a:pt x="29" y="10"/>
                    </a:lnTo>
                    <a:lnTo>
                      <a:pt x="27" y="6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80" name="Freeform 80"/>
              <p:cNvSpPr>
                <a:spLocks/>
              </p:cNvSpPr>
              <p:nvPr/>
            </p:nvSpPr>
            <p:spPr bwMode="auto">
              <a:xfrm>
                <a:off x="3391" y="1198"/>
                <a:ext cx="14" cy="7"/>
              </a:xfrm>
              <a:custGeom>
                <a:avLst/>
                <a:gdLst>
                  <a:gd name="T0" fmla="*/ 0 w 44"/>
                  <a:gd name="T1" fmla="*/ 0 h 20"/>
                  <a:gd name="T2" fmla="*/ 0 w 44"/>
                  <a:gd name="T3" fmla="*/ 0 h 20"/>
                  <a:gd name="T4" fmla="*/ 0 w 44"/>
                  <a:gd name="T5" fmla="*/ 0 h 20"/>
                  <a:gd name="T6" fmla="*/ 0 w 44"/>
                  <a:gd name="T7" fmla="*/ 0 h 20"/>
                  <a:gd name="T8" fmla="*/ 0 w 44"/>
                  <a:gd name="T9" fmla="*/ 0 h 20"/>
                  <a:gd name="T10" fmla="*/ 0 w 44"/>
                  <a:gd name="T11" fmla="*/ 0 h 20"/>
                  <a:gd name="T12" fmla="*/ 0 w 44"/>
                  <a:gd name="T13" fmla="*/ 0 h 20"/>
                  <a:gd name="T14" fmla="*/ 0 w 44"/>
                  <a:gd name="T15" fmla="*/ 0 h 20"/>
                  <a:gd name="T16" fmla="*/ 0 w 44"/>
                  <a:gd name="T17" fmla="*/ 0 h 20"/>
                  <a:gd name="T18" fmla="*/ 0 w 44"/>
                  <a:gd name="T19" fmla="*/ 0 h 20"/>
                  <a:gd name="T20" fmla="*/ 0 w 44"/>
                  <a:gd name="T21" fmla="*/ 0 h 20"/>
                  <a:gd name="T22" fmla="*/ 0 w 44"/>
                  <a:gd name="T23" fmla="*/ 0 h 20"/>
                  <a:gd name="T24" fmla="*/ 0 w 44"/>
                  <a:gd name="T25" fmla="*/ 0 h 20"/>
                  <a:gd name="T26" fmla="*/ 0 w 44"/>
                  <a:gd name="T27" fmla="*/ 0 h 20"/>
                  <a:gd name="T28" fmla="*/ 0 w 44"/>
                  <a:gd name="T29" fmla="*/ 0 h 20"/>
                  <a:gd name="T30" fmla="*/ 0 w 44"/>
                  <a:gd name="T31" fmla="*/ 0 h 20"/>
                  <a:gd name="T32" fmla="*/ 0 w 44"/>
                  <a:gd name="T33" fmla="*/ 0 h 20"/>
                  <a:gd name="T34" fmla="*/ 0 w 44"/>
                  <a:gd name="T35" fmla="*/ 0 h 20"/>
                  <a:gd name="T36" fmla="*/ 0 w 44"/>
                  <a:gd name="T37" fmla="*/ 0 h 20"/>
                  <a:gd name="T38" fmla="*/ 0 w 44"/>
                  <a:gd name="T39" fmla="*/ 0 h 20"/>
                  <a:gd name="T40" fmla="*/ 0 w 44"/>
                  <a:gd name="T41" fmla="*/ 0 h 20"/>
                  <a:gd name="T42" fmla="*/ 0 w 44"/>
                  <a:gd name="T43" fmla="*/ 0 h 20"/>
                  <a:gd name="T44" fmla="*/ 0 w 44"/>
                  <a:gd name="T45" fmla="*/ 0 h 20"/>
                  <a:gd name="T46" fmla="*/ 0 w 44"/>
                  <a:gd name="T47" fmla="*/ 0 h 20"/>
                  <a:gd name="T48" fmla="*/ 0 w 44"/>
                  <a:gd name="T49" fmla="*/ 0 h 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20"/>
                  <a:gd name="T77" fmla="*/ 44 w 44"/>
                  <a:gd name="T78" fmla="*/ 20 h 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20">
                    <a:moveTo>
                      <a:pt x="40" y="19"/>
                    </a:moveTo>
                    <a:lnTo>
                      <a:pt x="43" y="16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39" y="6"/>
                    </a:lnTo>
                    <a:lnTo>
                      <a:pt x="32" y="4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9" y="4"/>
                    </a:lnTo>
                    <a:lnTo>
                      <a:pt x="16" y="6"/>
                    </a:lnTo>
                    <a:lnTo>
                      <a:pt x="23" y="8"/>
                    </a:lnTo>
                    <a:lnTo>
                      <a:pt x="31" y="10"/>
                    </a:lnTo>
                    <a:lnTo>
                      <a:pt x="34" y="11"/>
                    </a:lnTo>
                    <a:lnTo>
                      <a:pt x="37" y="12"/>
                    </a:lnTo>
                    <a:lnTo>
                      <a:pt x="38" y="14"/>
                    </a:lnTo>
                    <a:lnTo>
                      <a:pt x="39" y="16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8" y="19"/>
                    </a:lnTo>
                    <a:lnTo>
                      <a:pt x="39" y="20"/>
                    </a:lnTo>
                    <a:lnTo>
                      <a:pt x="4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81" name="Freeform 81"/>
              <p:cNvSpPr>
                <a:spLocks/>
              </p:cNvSpPr>
              <p:nvPr/>
            </p:nvSpPr>
            <p:spPr bwMode="auto">
              <a:xfrm>
                <a:off x="3391" y="1204"/>
                <a:ext cx="12" cy="6"/>
              </a:xfrm>
              <a:custGeom>
                <a:avLst/>
                <a:gdLst>
                  <a:gd name="T0" fmla="*/ 0 w 32"/>
                  <a:gd name="T1" fmla="*/ 0 h 19"/>
                  <a:gd name="T2" fmla="*/ 0 w 32"/>
                  <a:gd name="T3" fmla="*/ 0 h 19"/>
                  <a:gd name="T4" fmla="*/ 0 w 32"/>
                  <a:gd name="T5" fmla="*/ 0 h 19"/>
                  <a:gd name="T6" fmla="*/ 0 w 32"/>
                  <a:gd name="T7" fmla="*/ 0 h 19"/>
                  <a:gd name="T8" fmla="*/ 0 w 32"/>
                  <a:gd name="T9" fmla="*/ 0 h 19"/>
                  <a:gd name="T10" fmla="*/ 0 w 32"/>
                  <a:gd name="T11" fmla="*/ 0 h 19"/>
                  <a:gd name="T12" fmla="*/ 0 w 32"/>
                  <a:gd name="T13" fmla="*/ 0 h 19"/>
                  <a:gd name="T14" fmla="*/ 0 w 32"/>
                  <a:gd name="T15" fmla="*/ 0 h 19"/>
                  <a:gd name="T16" fmla="*/ 0 w 32"/>
                  <a:gd name="T17" fmla="*/ 0 h 19"/>
                  <a:gd name="T18" fmla="*/ 0 w 32"/>
                  <a:gd name="T19" fmla="*/ 0 h 19"/>
                  <a:gd name="T20" fmla="*/ 0 w 32"/>
                  <a:gd name="T21" fmla="*/ 0 h 19"/>
                  <a:gd name="T22" fmla="*/ 0 w 32"/>
                  <a:gd name="T23" fmla="*/ 0 h 19"/>
                  <a:gd name="T24" fmla="*/ 0 w 32"/>
                  <a:gd name="T25" fmla="*/ 0 h 19"/>
                  <a:gd name="T26" fmla="*/ 0 w 32"/>
                  <a:gd name="T27" fmla="*/ 0 h 19"/>
                  <a:gd name="T28" fmla="*/ 0 w 32"/>
                  <a:gd name="T29" fmla="*/ 0 h 19"/>
                  <a:gd name="T30" fmla="*/ 0 w 32"/>
                  <a:gd name="T31" fmla="*/ 0 h 19"/>
                  <a:gd name="T32" fmla="*/ 0 w 32"/>
                  <a:gd name="T33" fmla="*/ 0 h 19"/>
                  <a:gd name="T34" fmla="*/ 0 w 32"/>
                  <a:gd name="T35" fmla="*/ 0 h 19"/>
                  <a:gd name="T36" fmla="*/ 0 w 32"/>
                  <a:gd name="T37" fmla="*/ 0 h 19"/>
                  <a:gd name="T38" fmla="*/ 0 w 32"/>
                  <a:gd name="T39" fmla="*/ 0 h 19"/>
                  <a:gd name="T40" fmla="*/ 0 w 32"/>
                  <a:gd name="T41" fmla="*/ 0 h 19"/>
                  <a:gd name="T42" fmla="*/ 0 w 32"/>
                  <a:gd name="T43" fmla="*/ 0 h 19"/>
                  <a:gd name="T44" fmla="*/ 0 w 32"/>
                  <a:gd name="T45" fmla="*/ 0 h 19"/>
                  <a:gd name="T46" fmla="*/ 0 w 32"/>
                  <a:gd name="T47" fmla="*/ 0 h 19"/>
                  <a:gd name="T48" fmla="*/ 0 w 32"/>
                  <a:gd name="T49" fmla="*/ 0 h 19"/>
                  <a:gd name="T50" fmla="*/ 0 w 32"/>
                  <a:gd name="T51" fmla="*/ 0 h 19"/>
                  <a:gd name="T52" fmla="*/ 0 w 32"/>
                  <a:gd name="T53" fmla="*/ 0 h 19"/>
                  <a:gd name="T54" fmla="*/ 0 w 32"/>
                  <a:gd name="T55" fmla="*/ 0 h 19"/>
                  <a:gd name="T56" fmla="*/ 0 w 32"/>
                  <a:gd name="T57" fmla="*/ 0 h 19"/>
                  <a:gd name="T58" fmla="*/ 0 w 32"/>
                  <a:gd name="T59" fmla="*/ 0 h 19"/>
                  <a:gd name="T60" fmla="*/ 0 w 32"/>
                  <a:gd name="T61" fmla="*/ 0 h 19"/>
                  <a:gd name="T62" fmla="*/ 0 w 32"/>
                  <a:gd name="T63" fmla="*/ 0 h 19"/>
                  <a:gd name="T64" fmla="*/ 0 w 32"/>
                  <a:gd name="T65" fmla="*/ 0 h 19"/>
                  <a:gd name="T66" fmla="*/ 0 w 32"/>
                  <a:gd name="T67" fmla="*/ 0 h 19"/>
                  <a:gd name="T68" fmla="*/ 0 w 32"/>
                  <a:gd name="T69" fmla="*/ 0 h 19"/>
                  <a:gd name="T70" fmla="*/ 0 w 32"/>
                  <a:gd name="T71" fmla="*/ 0 h 19"/>
                  <a:gd name="T72" fmla="*/ 0 w 32"/>
                  <a:gd name="T73" fmla="*/ 0 h 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"/>
                  <a:gd name="T112" fmla="*/ 0 h 19"/>
                  <a:gd name="T113" fmla="*/ 32 w 32"/>
                  <a:gd name="T114" fmla="*/ 19 h 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" h="19">
                    <a:moveTo>
                      <a:pt x="23" y="13"/>
                    </a:moveTo>
                    <a:lnTo>
                      <a:pt x="24" y="13"/>
                    </a:lnTo>
                    <a:lnTo>
                      <a:pt x="25" y="12"/>
                    </a:lnTo>
                    <a:lnTo>
                      <a:pt x="28" y="12"/>
                    </a:lnTo>
                    <a:lnTo>
                      <a:pt x="29" y="11"/>
                    </a:lnTo>
                    <a:lnTo>
                      <a:pt x="30" y="10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2" y="7"/>
                    </a:lnTo>
                    <a:lnTo>
                      <a:pt x="15" y="6"/>
                    </a:lnTo>
                    <a:lnTo>
                      <a:pt x="8" y="4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6"/>
                    </a:lnTo>
                    <a:lnTo>
                      <a:pt x="11" y="10"/>
                    </a:lnTo>
                    <a:lnTo>
                      <a:pt x="13" y="12"/>
                    </a:lnTo>
                    <a:lnTo>
                      <a:pt x="15" y="13"/>
                    </a:lnTo>
                    <a:lnTo>
                      <a:pt x="17" y="15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82" name="Freeform 82"/>
              <p:cNvSpPr>
                <a:spLocks/>
              </p:cNvSpPr>
              <p:nvPr/>
            </p:nvSpPr>
            <p:spPr bwMode="auto">
              <a:xfrm>
                <a:off x="3384" y="1227"/>
                <a:ext cx="9" cy="4"/>
              </a:xfrm>
              <a:custGeom>
                <a:avLst/>
                <a:gdLst>
                  <a:gd name="T0" fmla="*/ 0 w 25"/>
                  <a:gd name="T1" fmla="*/ 0 h 12"/>
                  <a:gd name="T2" fmla="*/ 0 w 25"/>
                  <a:gd name="T3" fmla="*/ 0 h 12"/>
                  <a:gd name="T4" fmla="*/ 0 w 25"/>
                  <a:gd name="T5" fmla="*/ 0 h 12"/>
                  <a:gd name="T6" fmla="*/ 0 w 25"/>
                  <a:gd name="T7" fmla="*/ 0 h 12"/>
                  <a:gd name="T8" fmla="*/ 0 w 25"/>
                  <a:gd name="T9" fmla="*/ 0 h 12"/>
                  <a:gd name="T10" fmla="*/ 0 w 25"/>
                  <a:gd name="T11" fmla="*/ 0 h 12"/>
                  <a:gd name="T12" fmla="*/ 0 w 25"/>
                  <a:gd name="T13" fmla="*/ 0 h 12"/>
                  <a:gd name="T14" fmla="*/ 0 w 25"/>
                  <a:gd name="T15" fmla="*/ 0 h 12"/>
                  <a:gd name="T16" fmla="*/ 0 w 25"/>
                  <a:gd name="T17" fmla="*/ 0 h 12"/>
                  <a:gd name="T18" fmla="*/ 0 w 25"/>
                  <a:gd name="T19" fmla="*/ 0 h 12"/>
                  <a:gd name="T20" fmla="*/ 0 w 25"/>
                  <a:gd name="T21" fmla="*/ 0 h 12"/>
                  <a:gd name="T22" fmla="*/ 0 w 25"/>
                  <a:gd name="T23" fmla="*/ 0 h 12"/>
                  <a:gd name="T24" fmla="*/ 0 w 25"/>
                  <a:gd name="T25" fmla="*/ 0 h 12"/>
                  <a:gd name="T26" fmla="*/ 0 w 25"/>
                  <a:gd name="T27" fmla="*/ 0 h 12"/>
                  <a:gd name="T28" fmla="*/ 0 w 25"/>
                  <a:gd name="T29" fmla="*/ 0 h 12"/>
                  <a:gd name="T30" fmla="*/ 0 w 25"/>
                  <a:gd name="T31" fmla="*/ 0 h 12"/>
                  <a:gd name="T32" fmla="*/ 0 w 25"/>
                  <a:gd name="T33" fmla="*/ 0 h 12"/>
                  <a:gd name="T34" fmla="*/ 0 w 25"/>
                  <a:gd name="T35" fmla="*/ 0 h 12"/>
                  <a:gd name="T36" fmla="*/ 0 w 25"/>
                  <a:gd name="T37" fmla="*/ 0 h 12"/>
                  <a:gd name="T38" fmla="*/ 0 w 25"/>
                  <a:gd name="T39" fmla="*/ 0 h 12"/>
                  <a:gd name="T40" fmla="*/ 0 w 25"/>
                  <a:gd name="T41" fmla="*/ 0 h 12"/>
                  <a:gd name="T42" fmla="*/ 0 w 25"/>
                  <a:gd name="T43" fmla="*/ 0 h 12"/>
                  <a:gd name="T44" fmla="*/ 0 w 25"/>
                  <a:gd name="T45" fmla="*/ 0 h 12"/>
                  <a:gd name="T46" fmla="*/ 0 w 25"/>
                  <a:gd name="T47" fmla="*/ 0 h 12"/>
                  <a:gd name="T48" fmla="*/ 0 w 25"/>
                  <a:gd name="T49" fmla="*/ 0 h 12"/>
                  <a:gd name="T50" fmla="*/ 0 w 25"/>
                  <a:gd name="T51" fmla="*/ 0 h 12"/>
                  <a:gd name="T52" fmla="*/ 0 w 25"/>
                  <a:gd name="T53" fmla="*/ 0 h 12"/>
                  <a:gd name="T54" fmla="*/ 0 w 25"/>
                  <a:gd name="T55" fmla="*/ 0 h 12"/>
                  <a:gd name="T56" fmla="*/ 0 w 25"/>
                  <a:gd name="T57" fmla="*/ 0 h 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5"/>
                  <a:gd name="T88" fmla="*/ 0 h 12"/>
                  <a:gd name="T89" fmla="*/ 25 w 25"/>
                  <a:gd name="T90" fmla="*/ 12 h 1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5" h="12">
                    <a:moveTo>
                      <a:pt x="25" y="10"/>
                    </a:moveTo>
                    <a:lnTo>
                      <a:pt x="21" y="8"/>
                    </a:lnTo>
                    <a:lnTo>
                      <a:pt x="17" y="7"/>
                    </a:lnTo>
                    <a:lnTo>
                      <a:pt x="14" y="4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4"/>
                    </a:lnTo>
                    <a:lnTo>
                      <a:pt x="11" y="7"/>
                    </a:lnTo>
                    <a:lnTo>
                      <a:pt x="15" y="9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83" name="Freeform 83"/>
              <p:cNvSpPr>
                <a:spLocks/>
              </p:cNvSpPr>
              <p:nvPr/>
            </p:nvSpPr>
            <p:spPr bwMode="auto">
              <a:xfrm>
                <a:off x="3328" y="1139"/>
                <a:ext cx="101" cy="72"/>
              </a:xfrm>
              <a:custGeom>
                <a:avLst/>
                <a:gdLst>
                  <a:gd name="T0" fmla="*/ 0 w 303"/>
                  <a:gd name="T1" fmla="*/ 0 h 215"/>
                  <a:gd name="T2" fmla="*/ 0 w 303"/>
                  <a:gd name="T3" fmla="*/ 0 h 215"/>
                  <a:gd name="T4" fmla="*/ 0 w 303"/>
                  <a:gd name="T5" fmla="*/ 0 h 215"/>
                  <a:gd name="T6" fmla="*/ 0 w 303"/>
                  <a:gd name="T7" fmla="*/ 0 h 215"/>
                  <a:gd name="T8" fmla="*/ 0 w 303"/>
                  <a:gd name="T9" fmla="*/ 0 h 215"/>
                  <a:gd name="T10" fmla="*/ 0 w 303"/>
                  <a:gd name="T11" fmla="*/ 0 h 215"/>
                  <a:gd name="T12" fmla="*/ 0 w 303"/>
                  <a:gd name="T13" fmla="*/ 0 h 215"/>
                  <a:gd name="T14" fmla="*/ 0 w 303"/>
                  <a:gd name="T15" fmla="*/ 0 h 215"/>
                  <a:gd name="T16" fmla="*/ 0 w 303"/>
                  <a:gd name="T17" fmla="*/ 0 h 215"/>
                  <a:gd name="T18" fmla="*/ 0 w 303"/>
                  <a:gd name="T19" fmla="*/ 0 h 215"/>
                  <a:gd name="T20" fmla="*/ 0 w 303"/>
                  <a:gd name="T21" fmla="*/ 0 h 215"/>
                  <a:gd name="T22" fmla="*/ 0 w 303"/>
                  <a:gd name="T23" fmla="*/ 0 h 215"/>
                  <a:gd name="T24" fmla="*/ 0 w 303"/>
                  <a:gd name="T25" fmla="*/ 0 h 215"/>
                  <a:gd name="T26" fmla="*/ 0 w 303"/>
                  <a:gd name="T27" fmla="*/ 0 h 215"/>
                  <a:gd name="T28" fmla="*/ 0 w 303"/>
                  <a:gd name="T29" fmla="*/ 0 h 215"/>
                  <a:gd name="T30" fmla="*/ 0 w 303"/>
                  <a:gd name="T31" fmla="*/ 0 h 215"/>
                  <a:gd name="T32" fmla="*/ 0 w 303"/>
                  <a:gd name="T33" fmla="*/ 0 h 215"/>
                  <a:gd name="T34" fmla="*/ 0 w 303"/>
                  <a:gd name="T35" fmla="*/ 0 h 215"/>
                  <a:gd name="T36" fmla="*/ 0 w 303"/>
                  <a:gd name="T37" fmla="*/ 0 h 215"/>
                  <a:gd name="T38" fmla="*/ 0 w 303"/>
                  <a:gd name="T39" fmla="*/ 0 h 215"/>
                  <a:gd name="T40" fmla="*/ 0 w 303"/>
                  <a:gd name="T41" fmla="*/ 0 h 215"/>
                  <a:gd name="T42" fmla="*/ 0 w 303"/>
                  <a:gd name="T43" fmla="*/ 0 h 215"/>
                  <a:gd name="T44" fmla="*/ 0 w 303"/>
                  <a:gd name="T45" fmla="*/ 0 h 215"/>
                  <a:gd name="T46" fmla="*/ 0 w 303"/>
                  <a:gd name="T47" fmla="*/ 0 h 215"/>
                  <a:gd name="T48" fmla="*/ 0 w 303"/>
                  <a:gd name="T49" fmla="*/ 0 h 215"/>
                  <a:gd name="T50" fmla="*/ 0 w 303"/>
                  <a:gd name="T51" fmla="*/ 0 h 215"/>
                  <a:gd name="T52" fmla="*/ 0 w 303"/>
                  <a:gd name="T53" fmla="*/ 0 h 215"/>
                  <a:gd name="T54" fmla="*/ 0 w 303"/>
                  <a:gd name="T55" fmla="*/ 0 h 215"/>
                  <a:gd name="T56" fmla="*/ 0 w 303"/>
                  <a:gd name="T57" fmla="*/ 0 h 215"/>
                  <a:gd name="T58" fmla="*/ 0 w 303"/>
                  <a:gd name="T59" fmla="*/ 0 h 215"/>
                  <a:gd name="T60" fmla="*/ 0 w 303"/>
                  <a:gd name="T61" fmla="*/ 0 h 215"/>
                  <a:gd name="T62" fmla="*/ 0 w 303"/>
                  <a:gd name="T63" fmla="*/ 0 h 215"/>
                  <a:gd name="T64" fmla="*/ 0 w 303"/>
                  <a:gd name="T65" fmla="*/ 0 h 215"/>
                  <a:gd name="T66" fmla="*/ 0 w 303"/>
                  <a:gd name="T67" fmla="*/ 0 h 215"/>
                  <a:gd name="T68" fmla="*/ 0 w 303"/>
                  <a:gd name="T69" fmla="*/ 0 h 215"/>
                  <a:gd name="T70" fmla="*/ 0 w 303"/>
                  <a:gd name="T71" fmla="*/ 0 h 215"/>
                  <a:gd name="T72" fmla="*/ 0 w 303"/>
                  <a:gd name="T73" fmla="*/ 0 h 215"/>
                  <a:gd name="T74" fmla="*/ 0 w 303"/>
                  <a:gd name="T75" fmla="*/ 0 h 215"/>
                  <a:gd name="T76" fmla="*/ 0 w 303"/>
                  <a:gd name="T77" fmla="*/ 0 h 215"/>
                  <a:gd name="T78" fmla="*/ 0 w 303"/>
                  <a:gd name="T79" fmla="*/ 0 h 215"/>
                  <a:gd name="T80" fmla="*/ 0 w 303"/>
                  <a:gd name="T81" fmla="*/ 0 h 215"/>
                  <a:gd name="T82" fmla="*/ 0 w 303"/>
                  <a:gd name="T83" fmla="*/ 0 h 215"/>
                  <a:gd name="T84" fmla="*/ 0 w 303"/>
                  <a:gd name="T85" fmla="*/ 0 h 215"/>
                  <a:gd name="T86" fmla="*/ 0 w 303"/>
                  <a:gd name="T87" fmla="*/ 0 h 215"/>
                  <a:gd name="T88" fmla="*/ 0 w 303"/>
                  <a:gd name="T89" fmla="*/ 0 h 215"/>
                  <a:gd name="T90" fmla="*/ 0 w 303"/>
                  <a:gd name="T91" fmla="*/ 0 h 2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03"/>
                  <a:gd name="T139" fmla="*/ 0 h 215"/>
                  <a:gd name="T140" fmla="*/ 303 w 303"/>
                  <a:gd name="T141" fmla="*/ 215 h 21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03" h="215">
                    <a:moveTo>
                      <a:pt x="281" y="156"/>
                    </a:moveTo>
                    <a:lnTo>
                      <a:pt x="287" y="154"/>
                    </a:lnTo>
                    <a:lnTo>
                      <a:pt x="293" y="149"/>
                    </a:lnTo>
                    <a:lnTo>
                      <a:pt x="298" y="140"/>
                    </a:lnTo>
                    <a:lnTo>
                      <a:pt x="302" y="133"/>
                    </a:lnTo>
                    <a:lnTo>
                      <a:pt x="303" y="122"/>
                    </a:lnTo>
                    <a:lnTo>
                      <a:pt x="303" y="106"/>
                    </a:lnTo>
                    <a:lnTo>
                      <a:pt x="301" y="91"/>
                    </a:lnTo>
                    <a:lnTo>
                      <a:pt x="295" y="80"/>
                    </a:lnTo>
                    <a:lnTo>
                      <a:pt x="290" y="76"/>
                    </a:lnTo>
                    <a:lnTo>
                      <a:pt x="285" y="72"/>
                    </a:lnTo>
                    <a:lnTo>
                      <a:pt x="279" y="68"/>
                    </a:lnTo>
                    <a:lnTo>
                      <a:pt x="271" y="65"/>
                    </a:lnTo>
                    <a:lnTo>
                      <a:pt x="264" y="60"/>
                    </a:lnTo>
                    <a:lnTo>
                      <a:pt x="257" y="57"/>
                    </a:lnTo>
                    <a:lnTo>
                      <a:pt x="251" y="53"/>
                    </a:lnTo>
                    <a:lnTo>
                      <a:pt x="245" y="49"/>
                    </a:lnTo>
                    <a:lnTo>
                      <a:pt x="239" y="45"/>
                    </a:lnTo>
                    <a:lnTo>
                      <a:pt x="230" y="38"/>
                    </a:lnTo>
                    <a:lnTo>
                      <a:pt x="219" y="32"/>
                    </a:lnTo>
                    <a:lnTo>
                      <a:pt x="208" y="24"/>
                    </a:lnTo>
                    <a:lnTo>
                      <a:pt x="197" y="17"/>
                    </a:lnTo>
                    <a:lnTo>
                      <a:pt x="187" y="10"/>
                    </a:lnTo>
                    <a:lnTo>
                      <a:pt x="177" y="6"/>
                    </a:lnTo>
                    <a:lnTo>
                      <a:pt x="168" y="3"/>
                    </a:lnTo>
                    <a:lnTo>
                      <a:pt x="156" y="2"/>
                    </a:lnTo>
                    <a:lnTo>
                      <a:pt x="147" y="0"/>
                    </a:lnTo>
                    <a:lnTo>
                      <a:pt x="139" y="0"/>
                    </a:lnTo>
                    <a:lnTo>
                      <a:pt x="133" y="1"/>
                    </a:lnTo>
                    <a:lnTo>
                      <a:pt x="127" y="3"/>
                    </a:lnTo>
                    <a:lnTo>
                      <a:pt x="117" y="7"/>
                    </a:lnTo>
                    <a:lnTo>
                      <a:pt x="104" y="12"/>
                    </a:lnTo>
                    <a:lnTo>
                      <a:pt x="90" y="19"/>
                    </a:lnTo>
                    <a:lnTo>
                      <a:pt x="74" y="25"/>
                    </a:lnTo>
                    <a:lnTo>
                      <a:pt x="60" y="33"/>
                    </a:lnTo>
                    <a:lnTo>
                      <a:pt x="50" y="40"/>
                    </a:lnTo>
                    <a:lnTo>
                      <a:pt x="43" y="45"/>
                    </a:lnTo>
                    <a:lnTo>
                      <a:pt x="35" y="58"/>
                    </a:lnTo>
                    <a:lnTo>
                      <a:pt x="27" y="75"/>
                    </a:lnTo>
                    <a:lnTo>
                      <a:pt x="19" y="93"/>
                    </a:lnTo>
                    <a:lnTo>
                      <a:pt x="12" y="113"/>
                    </a:lnTo>
                    <a:lnTo>
                      <a:pt x="6" y="131"/>
                    </a:lnTo>
                    <a:lnTo>
                      <a:pt x="2" y="148"/>
                    </a:lnTo>
                    <a:lnTo>
                      <a:pt x="0" y="160"/>
                    </a:lnTo>
                    <a:lnTo>
                      <a:pt x="1" y="168"/>
                    </a:lnTo>
                    <a:lnTo>
                      <a:pt x="6" y="179"/>
                    </a:lnTo>
                    <a:lnTo>
                      <a:pt x="10" y="191"/>
                    </a:lnTo>
                    <a:lnTo>
                      <a:pt x="14" y="203"/>
                    </a:lnTo>
                    <a:lnTo>
                      <a:pt x="18" y="209"/>
                    </a:lnTo>
                    <a:lnTo>
                      <a:pt x="20" y="210"/>
                    </a:lnTo>
                    <a:lnTo>
                      <a:pt x="25" y="212"/>
                    </a:lnTo>
                    <a:lnTo>
                      <a:pt x="33" y="214"/>
                    </a:lnTo>
                    <a:lnTo>
                      <a:pt x="40" y="214"/>
                    </a:lnTo>
                    <a:lnTo>
                      <a:pt x="48" y="215"/>
                    </a:lnTo>
                    <a:lnTo>
                      <a:pt x="58" y="214"/>
                    </a:lnTo>
                    <a:lnTo>
                      <a:pt x="68" y="212"/>
                    </a:lnTo>
                    <a:lnTo>
                      <a:pt x="77" y="209"/>
                    </a:lnTo>
                    <a:lnTo>
                      <a:pt x="73" y="198"/>
                    </a:lnTo>
                    <a:lnTo>
                      <a:pt x="71" y="184"/>
                    </a:lnTo>
                    <a:lnTo>
                      <a:pt x="73" y="170"/>
                    </a:lnTo>
                    <a:lnTo>
                      <a:pt x="77" y="159"/>
                    </a:lnTo>
                    <a:lnTo>
                      <a:pt x="91" y="160"/>
                    </a:lnTo>
                    <a:lnTo>
                      <a:pt x="99" y="163"/>
                    </a:lnTo>
                    <a:lnTo>
                      <a:pt x="104" y="168"/>
                    </a:lnTo>
                    <a:lnTo>
                      <a:pt x="109" y="171"/>
                    </a:lnTo>
                    <a:lnTo>
                      <a:pt x="117" y="168"/>
                    </a:lnTo>
                    <a:lnTo>
                      <a:pt x="127" y="164"/>
                    </a:lnTo>
                    <a:lnTo>
                      <a:pt x="136" y="162"/>
                    </a:lnTo>
                    <a:lnTo>
                      <a:pt x="143" y="161"/>
                    </a:lnTo>
                    <a:lnTo>
                      <a:pt x="149" y="160"/>
                    </a:lnTo>
                    <a:lnTo>
                      <a:pt x="156" y="159"/>
                    </a:lnTo>
                    <a:lnTo>
                      <a:pt x="162" y="156"/>
                    </a:lnTo>
                    <a:lnTo>
                      <a:pt x="170" y="151"/>
                    </a:lnTo>
                    <a:lnTo>
                      <a:pt x="173" y="148"/>
                    </a:lnTo>
                    <a:lnTo>
                      <a:pt x="179" y="145"/>
                    </a:lnTo>
                    <a:lnTo>
                      <a:pt x="185" y="141"/>
                    </a:lnTo>
                    <a:lnTo>
                      <a:pt x="193" y="138"/>
                    </a:lnTo>
                    <a:lnTo>
                      <a:pt x="200" y="136"/>
                    </a:lnTo>
                    <a:lnTo>
                      <a:pt x="207" y="134"/>
                    </a:lnTo>
                    <a:lnTo>
                      <a:pt x="214" y="134"/>
                    </a:lnTo>
                    <a:lnTo>
                      <a:pt x="219" y="135"/>
                    </a:lnTo>
                    <a:lnTo>
                      <a:pt x="224" y="137"/>
                    </a:lnTo>
                    <a:lnTo>
                      <a:pt x="230" y="140"/>
                    </a:lnTo>
                    <a:lnTo>
                      <a:pt x="238" y="144"/>
                    </a:lnTo>
                    <a:lnTo>
                      <a:pt x="245" y="146"/>
                    </a:lnTo>
                    <a:lnTo>
                      <a:pt x="251" y="149"/>
                    </a:lnTo>
                    <a:lnTo>
                      <a:pt x="258" y="151"/>
                    </a:lnTo>
                    <a:lnTo>
                      <a:pt x="264" y="153"/>
                    </a:lnTo>
                    <a:lnTo>
                      <a:pt x="269" y="154"/>
                    </a:lnTo>
                    <a:lnTo>
                      <a:pt x="275" y="154"/>
                    </a:lnTo>
                    <a:lnTo>
                      <a:pt x="278" y="154"/>
                    </a:lnTo>
                    <a:lnTo>
                      <a:pt x="279" y="156"/>
                    </a:lnTo>
                    <a:lnTo>
                      <a:pt x="281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84" name="Freeform 84"/>
              <p:cNvSpPr>
                <a:spLocks/>
              </p:cNvSpPr>
              <p:nvPr/>
            </p:nvSpPr>
            <p:spPr bwMode="auto">
              <a:xfrm>
                <a:off x="3351" y="1167"/>
                <a:ext cx="10" cy="8"/>
              </a:xfrm>
              <a:custGeom>
                <a:avLst/>
                <a:gdLst>
                  <a:gd name="T0" fmla="*/ 0 w 29"/>
                  <a:gd name="T1" fmla="*/ 0 h 26"/>
                  <a:gd name="T2" fmla="*/ 0 w 29"/>
                  <a:gd name="T3" fmla="*/ 0 h 26"/>
                  <a:gd name="T4" fmla="*/ 0 w 29"/>
                  <a:gd name="T5" fmla="*/ 0 h 26"/>
                  <a:gd name="T6" fmla="*/ 0 w 29"/>
                  <a:gd name="T7" fmla="*/ 0 h 26"/>
                  <a:gd name="T8" fmla="*/ 0 w 29"/>
                  <a:gd name="T9" fmla="*/ 0 h 26"/>
                  <a:gd name="T10" fmla="*/ 0 w 29"/>
                  <a:gd name="T11" fmla="*/ 0 h 26"/>
                  <a:gd name="T12" fmla="*/ 0 w 29"/>
                  <a:gd name="T13" fmla="*/ 0 h 26"/>
                  <a:gd name="T14" fmla="*/ 0 w 29"/>
                  <a:gd name="T15" fmla="*/ 0 h 26"/>
                  <a:gd name="T16" fmla="*/ 0 w 29"/>
                  <a:gd name="T17" fmla="*/ 0 h 26"/>
                  <a:gd name="T18" fmla="*/ 0 w 29"/>
                  <a:gd name="T19" fmla="*/ 0 h 26"/>
                  <a:gd name="T20" fmla="*/ 0 w 29"/>
                  <a:gd name="T21" fmla="*/ 0 h 26"/>
                  <a:gd name="T22" fmla="*/ 0 w 29"/>
                  <a:gd name="T23" fmla="*/ 0 h 26"/>
                  <a:gd name="T24" fmla="*/ 0 w 29"/>
                  <a:gd name="T25" fmla="*/ 0 h 26"/>
                  <a:gd name="T26" fmla="*/ 0 w 29"/>
                  <a:gd name="T27" fmla="*/ 0 h 26"/>
                  <a:gd name="T28" fmla="*/ 0 w 29"/>
                  <a:gd name="T29" fmla="*/ 0 h 26"/>
                  <a:gd name="T30" fmla="*/ 0 w 29"/>
                  <a:gd name="T31" fmla="*/ 0 h 26"/>
                  <a:gd name="T32" fmla="*/ 0 w 29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6"/>
                  <a:gd name="T53" fmla="*/ 29 w 29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6">
                    <a:moveTo>
                      <a:pt x="6" y="24"/>
                    </a:moveTo>
                    <a:lnTo>
                      <a:pt x="11" y="26"/>
                    </a:lnTo>
                    <a:lnTo>
                      <a:pt x="17" y="26"/>
                    </a:lnTo>
                    <a:lnTo>
                      <a:pt x="22" y="25"/>
                    </a:lnTo>
                    <a:lnTo>
                      <a:pt x="27" y="21"/>
                    </a:lnTo>
                    <a:lnTo>
                      <a:pt x="29" y="17"/>
                    </a:lnTo>
                    <a:lnTo>
                      <a:pt x="29" y="11"/>
                    </a:lnTo>
                    <a:lnTo>
                      <a:pt x="27" y="7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85" name="Freeform 85"/>
              <p:cNvSpPr>
                <a:spLocks/>
              </p:cNvSpPr>
              <p:nvPr/>
            </p:nvSpPr>
            <p:spPr bwMode="auto">
              <a:xfrm>
                <a:off x="3085" y="1424"/>
                <a:ext cx="86" cy="58"/>
              </a:xfrm>
              <a:custGeom>
                <a:avLst/>
                <a:gdLst>
                  <a:gd name="T0" fmla="*/ 0 w 258"/>
                  <a:gd name="T1" fmla="*/ 0 h 174"/>
                  <a:gd name="T2" fmla="*/ 0 w 258"/>
                  <a:gd name="T3" fmla="*/ 0 h 174"/>
                  <a:gd name="T4" fmla="*/ 0 w 258"/>
                  <a:gd name="T5" fmla="*/ 0 h 174"/>
                  <a:gd name="T6" fmla="*/ 0 w 258"/>
                  <a:gd name="T7" fmla="*/ 0 h 174"/>
                  <a:gd name="T8" fmla="*/ 0 w 258"/>
                  <a:gd name="T9" fmla="*/ 0 h 174"/>
                  <a:gd name="T10" fmla="*/ 0 w 258"/>
                  <a:gd name="T11" fmla="*/ 0 h 174"/>
                  <a:gd name="T12" fmla="*/ 0 w 258"/>
                  <a:gd name="T13" fmla="*/ 0 h 174"/>
                  <a:gd name="T14" fmla="*/ 0 w 258"/>
                  <a:gd name="T15" fmla="*/ 0 h 174"/>
                  <a:gd name="T16" fmla="*/ 0 w 258"/>
                  <a:gd name="T17" fmla="*/ 0 h 174"/>
                  <a:gd name="T18" fmla="*/ 0 w 258"/>
                  <a:gd name="T19" fmla="*/ 0 h 174"/>
                  <a:gd name="T20" fmla="*/ 0 w 258"/>
                  <a:gd name="T21" fmla="*/ 0 h 174"/>
                  <a:gd name="T22" fmla="*/ 0 w 258"/>
                  <a:gd name="T23" fmla="*/ 0 h 174"/>
                  <a:gd name="T24" fmla="*/ 0 w 258"/>
                  <a:gd name="T25" fmla="*/ 0 h 174"/>
                  <a:gd name="T26" fmla="*/ 0 w 258"/>
                  <a:gd name="T27" fmla="*/ 0 h 174"/>
                  <a:gd name="T28" fmla="*/ 0 w 258"/>
                  <a:gd name="T29" fmla="*/ 0 h 174"/>
                  <a:gd name="T30" fmla="*/ 0 w 258"/>
                  <a:gd name="T31" fmla="*/ 0 h 174"/>
                  <a:gd name="T32" fmla="*/ 0 w 258"/>
                  <a:gd name="T33" fmla="*/ 0 h 174"/>
                  <a:gd name="T34" fmla="*/ 0 w 258"/>
                  <a:gd name="T35" fmla="*/ 0 h 174"/>
                  <a:gd name="T36" fmla="*/ 0 w 258"/>
                  <a:gd name="T37" fmla="*/ 0 h 174"/>
                  <a:gd name="T38" fmla="*/ 0 w 258"/>
                  <a:gd name="T39" fmla="*/ 0 h 174"/>
                  <a:gd name="T40" fmla="*/ 0 w 258"/>
                  <a:gd name="T41" fmla="*/ 0 h 174"/>
                  <a:gd name="T42" fmla="*/ 0 w 258"/>
                  <a:gd name="T43" fmla="*/ 0 h 174"/>
                  <a:gd name="T44" fmla="*/ 0 w 258"/>
                  <a:gd name="T45" fmla="*/ 0 h 174"/>
                  <a:gd name="T46" fmla="*/ 0 w 258"/>
                  <a:gd name="T47" fmla="*/ 0 h 174"/>
                  <a:gd name="T48" fmla="*/ 0 w 258"/>
                  <a:gd name="T49" fmla="*/ 0 h 174"/>
                  <a:gd name="T50" fmla="*/ 0 w 258"/>
                  <a:gd name="T51" fmla="*/ 0 h 174"/>
                  <a:gd name="T52" fmla="*/ 0 w 258"/>
                  <a:gd name="T53" fmla="*/ 0 h 174"/>
                  <a:gd name="T54" fmla="*/ 0 w 258"/>
                  <a:gd name="T55" fmla="*/ 0 h 174"/>
                  <a:gd name="T56" fmla="*/ 0 w 258"/>
                  <a:gd name="T57" fmla="*/ 0 h 174"/>
                  <a:gd name="T58" fmla="*/ 0 w 258"/>
                  <a:gd name="T59" fmla="*/ 0 h 174"/>
                  <a:gd name="T60" fmla="*/ 0 w 258"/>
                  <a:gd name="T61" fmla="*/ 0 h 174"/>
                  <a:gd name="T62" fmla="*/ 0 w 258"/>
                  <a:gd name="T63" fmla="*/ 0 h 174"/>
                  <a:gd name="T64" fmla="*/ 0 w 258"/>
                  <a:gd name="T65" fmla="*/ 0 h 174"/>
                  <a:gd name="T66" fmla="*/ 0 w 258"/>
                  <a:gd name="T67" fmla="*/ 0 h 174"/>
                  <a:gd name="T68" fmla="*/ 0 w 258"/>
                  <a:gd name="T69" fmla="*/ 0 h 174"/>
                  <a:gd name="T70" fmla="*/ 0 w 258"/>
                  <a:gd name="T71" fmla="*/ 0 h 174"/>
                  <a:gd name="T72" fmla="*/ 0 w 258"/>
                  <a:gd name="T73" fmla="*/ 0 h 174"/>
                  <a:gd name="T74" fmla="*/ 0 w 258"/>
                  <a:gd name="T75" fmla="*/ 0 h 174"/>
                  <a:gd name="T76" fmla="*/ 0 w 258"/>
                  <a:gd name="T77" fmla="*/ 0 h 174"/>
                  <a:gd name="T78" fmla="*/ 0 w 258"/>
                  <a:gd name="T79" fmla="*/ 0 h 174"/>
                  <a:gd name="T80" fmla="*/ 0 w 258"/>
                  <a:gd name="T81" fmla="*/ 0 h 174"/>
                  <a:gd name="T82" fmla="*/ 0 w 258"/>
                  <a:gd name="T83" fmla="*/ 0 h 174"/>
                  <a:gd name="T84" fmla="*/ 0 w 258"/>
                  <a:gd name="T85" fmla="*/ 0 h 174"/>
                  <a:gd name="T86" fmla="*/ 0 w 258"/>
                  <a:gd name="T87" fmla="*/ 0 h 174"/>
                  <a:gd name="T88" fmla="*/ 0 w 258"/>
                  <a:gd name="T89" fmla="*/ 0 h 174"/>
                  <a:gd name="T90" fmla="*/ 0 w 258"/>
                  <a:gd name="T91" fmla="*/ 0 h 174"/>
                  <a:gd name="T92" fmla="*/ 0 w 258"/>
                  <a:gd name="T93" fmla="*/ 0 h 174"/>
                  <a:gd name="T94" fmla="*/ 0 w 258"/>
                  <a:gd name="T95" fmla="*/ 0 h 174"/>
                  <a:gd name="T96" fmla="*/ 0 w 258"/>
                  <a:gd name="T97" fmla="*/ 0 h 1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8"/>
                  <a:gd name="T148" fmla="*/ 0 h 174"/>
                  <a:gd name="T149" fmla="*/ 258 w 258"/>
                  <a:gd name="T150" fmla="*/ 174 h 1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8" h="174">
                    <a:moveTo>
                      <a:pt x="257" y="107"/>
                    </a:moveTo>
                    <a:lnTo>
                      <a:pt x="258" y="102"/>
                    </a:lnTo>
                    <a:lnTo>
                      <a:pt x="258" y="93"/>
                    </a:lnTo>
                    <a:lnTo>
                      <a:pt x="255" y="82"/>
                    </a:lnTo>
                    <a:lnTo>
                      <a:pt x="251" y="70"/>
                    </a:lnTo>
                    <a:lnTo>
                      <a:pt x="245" y="56"/>
                    </a:lnTo>
                    <a:lnTo>
                      <a:pt x="238" y="41"/>
                    </a:lnTo>
                    <a:lnTo>
                      <a:pt x="230" y="27"/>
                    </a:lnTo>
                    <a:lnTo>
                      <a:pt x="218" y="15"/>
                    </a:lnTo>
                    <a:lnTo>
                      <a:pt x="208" y="8"/>
                    </a:lnTo>
                    <a:lnTo>
                      <a:pt x="201" y="1"/>
                    </a:lnTo>
                    <a:lnTo>
                      <a:pt x="196" y="0"/>
                    </a:lnTo>
                    <a:lnTo>
                      <a:pt x="189" y="3"/>
                    </a:lnTo>
                    <a:lnTo>
                      <a:pt x="184" y="9"/>
                    </a:lnTo>
                    <a:lnTo>
                      <a:pt x="178" y="15"/>
                    </a:lnTo>
                    <a:lnTo>
                      <a:pt x="168" y="23"/>
                    </a:lnTo>
                    <a:lnTo>
                      <a:pt x="155" y="32"/>
                    </a:lnTo>
                    <a:lnTo>
                      <a:pt x="145" y="37"/>
                    </a:lnTo>
                    <a:lnTo>
                      <a:pt x="134" y="45"/>
                    </a:lnTo>
                    <a:lnTo>
                      <a:pt x="120" y="53"/>
                    </a:lnTo>
                    <a:lnTo>
                      <a:pt x="105" y="62"/>
                    </a:lnTo>
                    <a:lnTo>
                      <a:pt x="91" y="73"/>
                    </a:lnTo>
                    <a:lnTo>
                      <a:pt x="76" y="84"/>
                    </a:lnTo>
                    <a:lnTo>
                      <a:pt x="63" y="95"/>
                    </a:lnTo>
                    <a:lnTo>
                      <a:pt x="52" y="106"/>
                    </a:lnTo>
                    <a:lnTo>
                      <a:pt x="42" y="117"/>
                    </a:lnTo>
                    <a:lnTo>
                      <a:pt x="31" y="127"/>
                    </a:lnTo>
                    <a:lnTo>
                      <a:pt x="21" y="137"/>
                    </a:lnTo>
                    <a:lnTo>
                      <a:pt x="13" y="147"/>
                    </a:lnTo>
                    <a:lnTo>
                      <a:pt x="6" y="155"/>
                    </a:lnTo>
                    <a:lnTo>
                      <a:pt x="1" y="163"/>
                    </a:lnTo>
                    <a:lnTo>
                      <a:pt x="0" y="169"/>
                    </a:lnTo>
                    <a:lnTo>
                      <a:pt x="1" y="173"/>
                    </a:lnTo>
                    <a:lnTo>
                      <a:pt x="7" y="174"/>
                    </a:lnTo>
                    <a:lnTo>
                      <a:pt x="18" y="172"/>
                    </a:lnTo>
                    <a:lnTo>
                      <a:pt x="31" y="168"/>
                    </a:lnTo>
                    <a:lnTo>
                      <a:pt x="47" y="162"/>
                    </a:lnTo>
                    <a:lnTo>
                      <a:pt x="63" y="157"/>
                    </a:lnTo>
                    <a:lnTo>
                      <a:pt x="77" y="150"/>
                    </a:lnTo>
                    <a:lnTo>
                      <a:pt x="91" y="146"/>
                    </a:lnTo>
                    <a:lnTo>
                      <a:pt x="99" y="142"/>
                    </a:lnTo>
                    <a:lnTo>
                      <a:pt x="118" y="139"/>
                    </a:lnTo>
                    <a:lnTo>
                      <a:pt x="141" y="137"/>
                    </a:lnTo>
                    <a:lnTo>
                      <a:pt x="167" y="134"/>
                    </a:lnTo>
                    <a:lnTo>
                      <a:pt x="191" y="129"/>
                    </a:lnTo>
                    <a:lnTo>
                      <a:pt x="214" y="125"/>
                    </a:lnTo>
                    <a:lnTo>
                      <a:pt x="235" y="120"/>
                    </a:lnTo>
                    <a:lnTo>
                      <a:pt x="249" y="114"/>
                    </a:lnTo>
                    <a:lnTo>
                      <a:pt x="257" y="10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86" name="Freeform 86"/>
              <p:cNvSpPr>
                <a:spLocks/>
              </p:cNvSpPr>
              <p:nvPr/>
            </p:nvSpPr>
            <p:spPr bwMode="auto">
              <a:xfrm>
                <a:off x="3155" y="1450"/>
                <a:ext cx="10" cy="9"/>
              </a:xfrm>
              <a:custGeom>
                <a:avLst/>
                <a:gdLst>
                  <a:gd name="T0" fmla="*/ 0 w 29"/>
                  <a:gd name="T1" fmla="*/ 0 h 27"/>
                  <a:gd name="T2" fmla="*/ 0 w 29"/>
                  <a:gd name="T3" fmla="*/ 0 h 27"/>
                  <a:gd name="T4" fmla="*/ 0 w 29"/>
                  <a:gd name="T5" fmla="*/ 0 h 27"/>
                  <a:gd name="T6" fmla="*/ 0 w 29"/>
                  <a:gd name="T7" fmla="*/ 0 h 27"/>
                  <a:gd name="T8" fmla="*/ 0 w 29"/>
                  <a:gd name="T9" fmla="*/ 0 h 27"/>
                  <a:gd name="T10" fmla="*/ 0 w 29"/>
                  <a:gd name="T11" fmla="*/ 0 h 27"/>
                  <a:gd name="T12" fmla="*/ 0 w 29"/>
                  <a:gd name="T13" fmla="*/ 0 h 27"/>
                  <a:gd name="T14" fmla="*/ 0 w 29"/>
                  <a:gd name="T15" fmla="*/ 0 h 27"/>
                  <a:gd name="T16" fmla="*/ 0 w 29"/>
                  <a:gd name="T17" fmla="*/ 0 h 27"/>
                  <a:gd name="T18" fmla="*/ 0 w 29"/>
                  <a:gd name="T19" fmla="*/ 0 h 27"/>
                  <a:gd name="T20" fmla="*/ 0 w 29"/>
                  <a:gd name="T21" fmla="*/ 0 h 27"/>
                  <a:gd name="T22" fmla="*/ 0 w 29"/>
                  <a:gd name="T23" fmla="*/ 0 h 27"/>
                  <a:gd name="T24" fmla="*/ 0 w 29"/>
                  <a:gd name="T25" fmla="*/ 0 h 27"/>
                  <a:gd name="T26" fmla="*/ 0 w 29"/>
                  <a:gd name="T27" fmla="*/ 0 h 27"/>
                  <a:gd name="T28" fmla="*/ 0 w 29"/>
                  <a:gd name="T29" fmla="*/ 0 h 27"/>
                  <a:gd name="T30" fmla="*/ 0 w 29"/>
                  <a:gd name="T31" fmla="*/ 0 h 27"/>
                  <a:gd name="T32" fmla="*/ 0 w 29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7"/>
                  <a:gd name="T53" fmla="*/ 29 w 29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7">
                    <a:moveTo>
                      <a:pt x="1" y="8"/>
                    </a:moveTo>
                    <a:lnTo>
                      <a:pt x="0" y="13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14" y="27"/>
                    </a:lnTo>
                    <a:lnTo>
                      <a:pt x="20" y="26"/>
                    </a:lnTo>
                    <a:lnTo>
                      <a:pt x="25" y="24"/>
                    </a:lnTo>
                    <a:lnTo>
                      <a:pt x="27" y="20"/>
                    </a:lnTo>
                    <a:lnTo>
                      <a:pt x="29" y="14"/>
                    </a:lnTo>
                    <a:lnTo>
                      <a:pt x="29" y="9"/>
                    </a:lnTo>
                    <a:lnTo>
                      <a:pt x="25" y="4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87" name="Freeform 87"/>
              <p:cNvSpPr>
                <a:spLocks/>
              </p:cNvSpPr>
              <p:nvPr/>
            </p:nvSpPr>
            <p:spPr bwMode="auto">
              <a:xfrm>
                <a:off x="3081" y="1423"/>
                <a:ext cx="86" cy="60"/>
              </a:xfrm>
              <a:custGeom>
                <a:avLst/>
                <a:gdLst>
                  <a:gd name="T0" fmla="*/ 0 w 254"/>
                  <a:gd name="T1" fmla="*/ 0 h 181"/>
                  <a:gd name="T2" fmla="*/ 0 w 254"/>
                  <a:gd name="T3" fmla="*/ 0 h 181"/>
                  <a:gd name="T4" fmla="*/ 0 w 254"/>
                  <a:gd name="T5" fmla="*/ 0 h 181"/>
                  <a:gd name="T6" fmla="*/ 0 w 254"/>
                  <a:gd name="T7" fmla="*/ 0 h 181"/>
                  <a:gd name="T8" fmla="*/ 0 w 254"/>
                  <a:gd name="T9" fmla="*/ 0 h 181"/>
                  <a:gd name="T10" fmla="*/ 0 w 254"/>
                  <a:gd name="T11" fmla="*/ 0 h 181"/>
                  <a:gd name="T12" fmla="*/ 0 w 254"/>
                  <a:gd name="T13" fmla="*/ 0 h 181"/>
                  <a:gd name="T14" fmla="*/ 0 w 254"/>
                  <a:gd name="T15" fmla="*/ 0 h 181"/>
                  <a:gd name="T16" fmla="*/ 0 w 254"/>
                  <a:gd name="T17" fmla="*/ 0 h 181"/>
                  <a:gd name="T18" fmla="*/ 0 w 254"/>
                  <a:gd name="T19" fmla="*/ 0 h 181"/>
                  <a:gd name="T20" fmla="*/ 0 w 254"/>
                  <a:gd name="T21" fmla="*/ 0 h 181"/>
                  <a:gd name="T22" fmla="*/ 0 w 254"/>
                  <a:gd name="T23" fmla="*/ 0 h 181"/>
                  <a:gd name="T24" fmla="*/ 0 w 254"/>
                  <a:gd name="T25" fmla="*/ 0 h 181"/>
                  <a:gd name="T26" fmla="*/ 0 w 254"/>
                  <a:gd name="T27" fmla="*/ 0 h 181"/>
                  <a:gd name="T28" fmla="*/ 0 w 254"/>
                  <a:gd name="T29" fmla="*/ 0 h 181"/>
                  <a:gd name="T30" fmla="*/ 0 w 254"/>
                  <a:gd name="T31" fmla="*/ 0 h 181"/>
                  <a:gd name="T32" fmla="*/ 0 w 254"/>
                  <a:gd name="T33" fmla="*/ 0 h 181"/>
                  <a:gd name="T34" fmla="*/ 0 w 254"/>
                  <a:gd name="T35" fmla="*/ 0 h 181"/>
                  <a:gd name="T36" fmla="*/ 0 w 254"/>
                  <a:gd name="T37" fmla="*/ 0 h 181"/>
                  <a:gd name="T38" fmla="*/ 0 w 254"/>
                  <a:gd name="T39" fmla="*/ 0 h 181"/>
                  <a:gd name="T40" fmla="*/ 0 w 254"/>
                  <a:gd name="T41" fmla="*/ 0 h 181"/>
                  <a:gd name="T42" fmla="*/ 0 w 254"/>
                  <a:gd name="T43" fmla="*/ 0 h 181"/>
                  <a:gd name="T44" fmla="*/ 0 w 254"/>
                  <a:gd name="T45" fmla="*/ 0 h 181"/>
                  <a:gd name="T46" fmla="*/ 0 w 254"/>
                  <a:gd name="T47" fmla="*/ 0 h 181"/>
                  <a:gd name="T48" fmla="*/ 0 w 254"/>
                  <a:gd name="T49" fmla="*/ 0 h 181"/>
                  <a:gd name="T50" fmla="*/ 0 w 254"/>
                  <a:gd name="T51" fmla="*/ 0 h 181"/>
                  <a:gd name="T52" fmla="*/ 0 w 254"/>
                  <a:gd name="T53" fmla="*/ 0 h 181"/>
                  <a:gd name="T54" fmla="*/ 0 w 254"/>
                  <a:gd name="T55" fmla="*/ 0 h 181"/>
                  <a:gd name="T56" fmla="*/ 0 w 254"/>
                  <a:gd name="T57" fmla="*/ 0 h 181"/>
                  <a:gd name="T58" fmla="*/ 0 w 254"/>
                  <a:gd name="T59" fmla="*/ 0 h 181"/>
                  <a:gd name="T60" fmla="*/ 0 w 254"/>
                  <a:gd name="T61" fmla="*/ 0 h 181"/>
                  <a:gd name="T62" fmla="*/ 0 w 254"/>
                  <a:gd name="T63" fmla="*/ 0 h 181"/>
                  <a:gd name="T64" fmla="*/ 0 w 254"/>
                  <a:gd name="T65" fmla="*/ 0 h 181"/>
                  <a:gd name="T66" fmla="*/ 0 w 254"/>
                  <a:gd name="T67" fmla="*/ 0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4"/>
                  <a:gd name="T103" fmla="*/ 0 h 181"/>
                  <a:gd name="T104" fmla="*/ 254 w 254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4" h="181">
                    <a:moveTo>
                      <a:pt x="254" y="49"/>
                    </a:moveTo>
                    <a:lnTo>
                      <a:pt x="252" y="43"/>
                    </a:lnTo>
                    <a:lnTo>
                      <a:pt x="248" y="36"/>
                    </a:lnTo>
                    <a:lnTo>
                      <a:pt x="243" y="29"/>
                    </a:lnTo>
                    <a:lnTo>
                      <a:pt x="239" y="22"/>
                    </a:lnTo>
                    <a:lnTo>
                      <a:pt x="231" y="15"/>
                    </a:lnTo>
                    <a:lnTo>
                      <a:pt x="225" y="9"/>
                    </a:lnTo>
                    <a:lnTo>
                      <a:pt x="218" y="5"/>
                    </a:lnTo>
                    <a:lnTo>
                      <a:pt x="211" y="2"/>
                    </a:lnTo>
                    <a:lnTo>
                      <a:pt x="200" y="0"/>
                    </a:lnTo>
                    <a:lnTo>
                      <a:pt x="194" y="0"/>
                    </a:lnTo>
                    <a:lnTo>
                      <a:pt x="191" y="2"/>
                    </a:lnTo>
                    <a:lnTo>
                      <a:pt x="188" y="5"/>
                    </a:lnTo>
                    <a:lnTo>
                      <a:pt x="184" y="8"/>
                    </a:lnTo>
                    <a:lnTo>
                      <a:pt x="178" y="13"/>
                    </a:lnTo>
                    <a:lnTo>
                      <a:pt x="171" y="18"/>
                    </a:lnTo>
                    <a:lnTo>
                      <a:pt x="162" y="24"/>
                    </a:lnTo>
                    <a:lnTo>
                      <a:pt x="155" y="29"/>
                    </a:lnTo>
                    <a:lnTo>
                      <a:pt x="149" y="35"/>
                    </a:lnTo>
                    <a:lnTo>
                      <a:pt x="144" y="39"/>
                    </a:lnTo>
                    <a:lnTo>
                      <a:pt x="142" y="42"/>
                    </a:lnTo>
                    <a:lnTo>
                      <a:pt x="138" y="47"/>
                    </a:lnTo>
                    <a:lnTo>
                      <a:pt x="128" y="53"/>
                    </a:lnTo>
                    <a:lnTo>
                      <a:pt x="114" y="63"/>
                    </a:lnTo>
                    <a:lnTo>
                      <a:pt x="98" y="73"/>
                    </a:lnTo>
                    <a:lnTo>
                      <a:pt x="80" y="85"/>
                    </a:lnTo>
                    <a:lnTo>
                      <a:pt x="64" y="96"/>
                    </a:lnTo>
                    <a:lnTo>
                      <a:pt x="48" y="107"/>
                    </a:lnTo>
                    <a:lnTo>
                      <a:pt x="37" y="117"/>
                    </a:lnTo>
                    <a:lnTo>
                      <a:pt x="29" y="126"/>
                    </a:lnTo>
                    <a:lnTo>
                      <a:pt x="20" y="135"/>
                    </a:lnTo>
                    <a:lnTo>
                      <a:pt x="13" y="144"/>
                    </a:lnTo>
                    <a:lnTo>
                      <a:pt x="7" y="153"/>
                    </a:lnTo>
                    <a:lnTo>
                      <a:pt x="2" y="161"/>
                    </a:lnTo>
                    <a:lnTo>
                      <a:pt x="0" y="167"/>
                    </a:lnTo>
                    <a:lnTo>
                      <a:pt x="1" y="173"/>
                    </a:lnTo>
                    <a:lnTo>
                      <a:pt x="3" y="176"/>
                    </a:lnTo>
                    <a:lnTo>
                      <a:pt x="12" y="180"/>
                    </a:lnTo>
                    <a:lnTo>
                      <a:pt x="19" y="181"/>
                    </a:lnTo>
                    <a:lnTo>
                      <a:pt x="26" y="181"/>
                    </a:lnTo>
                    <a:lnTo>
                      <a:pt x="34" y="179"/>
                    </a:lnTo>
                    <a:lnTo>
                      <a:pt x="40" y="177"/>
                    </a:lnTo>
                    <a:lnTo>
                      <a:pt x="48" y="174"/>
                    </a:lnTo>
                    <a:lnTo>
                      <a:pt x="60" y="169"/>
                    </a:lnTo>
                    <a:lnTo>
                      <a:pt x="72" y="165"/>
                    </a:lnTo>
                    <a:lnTo>
                      <a:pt x="86" y="161"/>
                    </a:lnTo>
                    <a:lnTo>
                      <a:pt x="97" y="156"/>
                    </a:lnTo>
                    <a:lnTo>
                      <a:pt x="106" y="154"/>
                    </a:lnTo>
                    <a:lnTo>
                      <a:pt x="112" y="152"/>
                    </a:lnTo>
                    <a:lnTo>
                      <a:pt x="117" y="151"/>
                    </a:lnTo>
                    <a:lnTo>
                      <a:pt x="123" y="150"/>
                    </a:lnTo>
                    <a:lnTo>
                      <a:pt x="129" y="149"/>
                    </a:lnTo>
                    <a:lnTo>
                      <a:pt x="137" y="147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4" y="144"/>
                    </a:lnTo>
                    <a:lnTo>
                      <a:pt x="157" y="143"/>
                    </a:lnTo>
                    <a:lnTo>
                      <a:pt x="159" y="136"/>
                    </a:lnTo>
                    <a:lnTo>
                      <a:pt x="156" y="130"/>
                    </a:lnTo>
                    <a:lnTo>
                      <a:pt x="151" y="126"/>
                    </a:lnTo>
                    <a:lnTo>
                      <a:pt x="143" y="122"/>
                    </a:lnTo>
                    <a:lnTo>
                      <a:pt x="151" y="108"/>
                    </a:lnTo>
                    <a:lnTo>
                      <a:pt x="163" y="94"/>
                    </a:lnTo>
                    <a:lnTo>
                      <a:pt x="178" y="81"/>
                    </a:lnTo>
                    <a:lnTo>
                      <a:pt x="194" y="70"/>
                    </a:lnTo>
                    <a:lnTo>
                      <a:pt x="211" y="60"/>
                    </a:lnTo>
                    <a:lnTo>
                      <a:pt x="226" y="53"/>
                    </a:lnTo>
                    <a:lnTo>
                      <a:pt x="241" y="50"/>
                    </a:lnTo>
                    <a:lnTo>
                      <a:pt x="25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88" name="Freeform 88"/>
              <p:cNvSpPr>
                <a:spLocks/>
              </p:cNvSpPr>
              <p:nvPr/>
            </p:nvSpPr>
            <p:spPr bwMode="auto">
              <a:xfrm>
                <a:off x="3097" y="1470"/>
                <a:ext cx="8" cy="9"/>
              </a:xfrm>
              <a:custGeom>
                <a:avLst/>
                <a:gdLst>
                  <a:gd name="T0" fmla="*/ 0 w 25"/>
                  <a:gd name="T1" fmla="*/ 0 h 29"/>
                  <a:gd name="T2" fmla="*/ 0 w 25"/>
                  <a:gd name="T3" fmla="*/ 0 h 29"/>
                  <a:gd name="T4" fmla="*/ 0 w 25"/>
                  <a:gd name="T5" fmla="*/ 0 h 29"/>
                  <a:gd name="T6" fmla="*/ 0 w 25"/>
                  <a:gd name="T7" fmla="*/ 0 h 29"/>
                  <a:gd name="T8" fmla="*/ 0 w 25"/>
                  <a:gd name="T9" fmla="*/ 0 h 29"/>
                  <a:gd name="T10" fmla="*/ 0 w 25"/>
                  <a:gd name="T11" fmla="*/ 0 h 29"/>
                  <a:gd name="T12" fmla="*/ 0 w 25"/>
                  <a:gd name="T13" fmla="*/ 0 h 29"/>
                  <a:gd name="T14" fmla="*/ 0 w 25"/>
                  <a:gd name="T15" fmla="*/ 0 h 29"/>
                  <a:gd name="T16" fmla="*/ 0 w 25"/>
                  <a:gd name="T17" fmla="*/ 0 h 29"/>
                  <a:gd name="T18" fmla="*/ 0 w 25"/>
                  <a:gd name="T19" fmla="*/ 0 h 29"/>
                  <a:gd name="T20" fmla="*/ 0 w 25"/>
                  <a:gd name="T21" fmla="*/ 0 h 29"/>
                  <a:gd name="T22" fmla="*/ 0 w 25"/>
                  <a:gd name="T23" fmla="*/ 0 h 29"/>
                  <a:gd name="T24" fmla="*/ 0 w 25"/>
                  <a:gd name="T25" fmla="*/ 0 h 29"/>
                  <a:gd name="T26" fmla="*/ 0 w 25"/>
                  <a:gd name="T27" fmla="*/ 0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"/>
                  <a:gd name="T43" fmla="*/ 0 h 29"/>
                  <a:gd name="T44" fmla="*/ 25 w 25"/>
                  <a:gd name="T45" fmla="*/ 29 h 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" h="29">
                    <a:moveTo>
                      <a:pt x="25" y="24"/>
                    </a:moveTo>
                    <a:lnTo>
                      <a:pt x="21" y="20"/>
                    </a:lnTo>
                    <a:lnTo>
                      <a:pt x="17" y="13"/>
                    </a:lnTo>
                    <a:lnTo>
                      <a:pt x="15" y="6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14"/>
                    </a:lnTo>
                    <a:lnTo>
                      <a:pt x="4" y="21"/>
                    </a:lnTo>
                    <a:lnTo>
                      <a:pt x="6" y="25"/>
                    </a:lnTo>
                    <a:lnTo>
                      <a:pt x="10" y="29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89" name="Freeform 89"/>
              <p:cNvSpPr>
                <a:spLocks/>
              </p:cNvSpPr>
              <p:nvPr/>
            </p:nvSpPr>
            <p:spPr bwMode="auto">
              <a:xfrm>
                <a:off x="3107" y="1466"/>
                <a:ext cx="8" cy="10"/>
              </a:xfrm>
              <a:custGeom>
                <a:avLst/>
                <a:gdLst>
                  <a:gd name="T0" fmla="*/ 0 w 25"/>
                  <a:gd name="T1" fmla="*/ 0 h 31"/>
                  <a:gd name="T2" fmla="*/ 0 w 25"/>
                  <a:gd name="T3" fmla="*/ 0 h 31"/>
                  <a:gd name="T4" fmla="*/ 0 w 25"/>
                  <a:gd name="T5" fmla="*/ 0 h 31"/>
                  <a:gd name="T6" fmla="*/ 0 w 25"/>
                  <a:gd name="T7" fmla="*/ 0 h 31"/>
                  <a:gd name="T8" fmla="*/ 0 w 25"/>
                  <a:gd name="T9" fmla="*/ 0 h 31"/>
                  <a:gd name="T10" fmla="*/ 0 w 25"/>
                  <a:gd name="T11" fmla="*/ 0 h 31"/>
                  <a:gd name="T12" fmla="*/ 0 w 25"/>
                  <a:gd name="T13" fmla="*/ 0 h 31"/>
                  <a:gd name="T14" fmla="*/ 0 w 25"/>
                  <a:gd name="T15" fmla="*/ 0 h 31"/>
                  <a:gd name="T16" fmla="*/ 0 w 25"/>
                  <a:gd name="T17" fmla="*/ 0 h 31"/>
                  <a:gd name="T18" fmla="*/ 0 w 25"/>
                  <a:gd name="T19" fmla="*/ 0 h 31"/>
                  <a:gd name="T20" fmla="*/ 0 w 25"/>
                  <a:gd name="T21" fmla="*/ 0 h 31"/>
                  <a:gd name="T22" fmla="*/ 0 w 25"/>
                  <a:gd name="T23" fmla="*/ 0 h 31"/>
                  <a:gd name="T24" fmla="*/ 0 w 25"/>
                  <a:gd name="T25" fmla="*/ 0 h 31"/>
                  <a:gd name="T26" fmla="*/ 0 w 25"/>
                  <a:gd name="T27" fmla="*/ 0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"/>
                  <a:gd name="T43" fmla="*/ 0 h 31"/>
                  <a:gd name="T44" fmla="*/ 25 w 25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" h="31">
                    <a:moveTo>
                      <a:pt x="25" y="25"/>
                    </a:moveTo>
                    <a:lnTo>
                      <a:pt x="20" y="21"/>
                    </a:lnTo>
                    <a:lnTo>
                      <a:pt x="17" y="14"/>
                    </a:lnTo>
                    <a:lnTo>
                      <a:pt x="14" y="6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15"/>
                    </a:lnTo>
                    <a:lnTo>
                      <a:pt x="3" y="22"/>
                    </a:lnTo>
                    <a:lnTo>
                      <a:pt x="6" y="26"/>
                    </a:lnTo>
                    <a:lnTo>
                      <a:pt x="9" y="31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90" name="Freeform 90"/>
              <p:cNvSpPr>
                <a:spLocks/>
              </p:cNvSpPr>
              <p:nvPr/>
            </p:nvSpPr>
            <p:spPr bwMode="auto">
              <a:xfrm>
                <a:off x="3116" y="1463"/>
                <a:ext cx="7" cy="10"/>
              </a:xfrm>
              <a:custGeom>
                <a:avLst/>
                <a:gdLst>
                  <a:gd name="T0" fmla="*/ 0 w 22"/>
                  <a:gd name="T1" fmla="*/ 0 h 30"/>
                  <a:gd name="T2" fmla="*/ 0 w 22"/>
                  <a:gd name="T3" fmla="*/ 0 h 30"/>
                  <a:gd name="T4" fmla="*/ 0 w 22"/>
                  <a:gd name="T5" fmla="*/ 0 h 30"/>
                  <a:gd name="T6" fmla="*/ 0 w 22"/>
                  <a:gd name="T7" fmla="*/ 0 h 30"/>
                  <a:gd name="T8" fmla="*/ 0 w 22"/>
                  <a:gd name="T9" fmla="*/ 0 h 30"/>
                  <a:gd name="T10" fmla="*/ 0 w 22"/>
                  <a:gd name="T11" fmla="*/ 0 h 30"/>
                  <a:gd name="T12" fmla="*/ 0 w 22"/>
                  <a:gd name="T13" fmla="*/ 0 h 30"/>
                  <a:gd name="T14" fmla="*/ 0 w 22"/>
                  <a:gd name="T15" fmla="*/ 0 h 30"/>
                  <a:gd name="T16" fmla="*/ 0 w 22"/>
                  <a:gd name="T17" fmla="*/ 0 h 30"/>
                  <a:gd name="T18" fmla="*/ 0 w 22"/>
                  <a:gd name="T19" fmla="*/ 0 h 30"/>
                  <a:gd name="T20" fmla="*/ 0 w 22"/>
                  <a:gd name="T21" fmla="*/ 0 h 30"/>
                  <a:gd name="T22" fmla="*/ 0 w 22"/>
                  <a:gd name="T23" fmla="*/ 0 h 30"/>
                  <a:gd name="T24" fmla="*/ 0 w 22"/>
                  <a:gd name="T25" fmla="*/ 0 h 30"/>
                  <a:gd name="T26" fmla="*/ 0 w 22"/>
                  <a:gd name="T27" fmla="*/ 0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"/>
                  <a:gd name="T43" fmla="*/ 0 h 30"/>
                  <a:gd name="T44" fmla="*/ 22 w 22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" h="30">
                    <a:moveTo>
                      <a:pt x="22" y="27"/>
                    </a:moveTo>
                    <a:lnTo>
                      <a:pt x="18" y="21"/>
                    </a:lnTo>
                    <a:lnTo>
                      <a:pt x="16" y="13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1" y="12"/>
                    </a:lnTo>
                    <a:lnTo>
                      <a:pt x="1" y="20"/>
                    </a:lnTo>
                    <a:lnTo>
                      <a:pt x="4" y="25"/>
                    </a:lnTo>
                    <a:lnTo>
                      <a:pt x="6" y="30"/>
                    </a:lnTo>
                    <a:lnTo>
                      <a:pt x="22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91" name="Freeform 91"/>
              <p:cNvSpPr>
                <a:spLocks/>
              </p:cNvSpPr>
              <p:nvPr/>
            </p:nvSpPr>
            <p:spPr bwMode="auto">
              <a:xfrm>
                <a:off x="3143" y="1363"/>
                <a:ext cx="217" cy="113"/>
              </a:xfrm>
              <a:custGeom>
                <a:avLst/>
                <a:gdLst>
                  <a:gd name="T0" fmla="*/ 0 w 654"/>
                  <a:gd name="T1" fmla="*/ 0 h 340"/>
                  <a:gd name="T2" fmla="*/ 0 w 654"/>
                  <a:gd name="T3" fmla="*/ 0 h 340"/>
                  <a:gd name="T4" fmla="*/ 0 w 654"/>
                  <a:gd name="T5" fmla="*/ 0 h 340"/>
                  <a:gd name="T6" fmla="*/ 0 w 654"/>
                  <a:gd name="T7" fmla="*/ 0 h 340"/>
                  <a:gd name="T8" fmla="*/ 0 w 654"/>
                  <a:gd name="T9" fmla="*/ 0 h 340"/>
                  <a:gd name="T10" fmla="*/ 0 w 654"/>
                  <a:gd name="T11" fmla="*/ 0 h 340"/>
                  <a:gd name="T12" fmla="*/ 0 w 654"/>
                  <a:gd name="T13" fmla="*/ 0 h 340"/>
                  <a:gd name="T14" fmla="*/ 0 w 654"/>
                  <a:gd name="T15" fmla="*/ 0 h 340"/>
                  <a:gd name="T16" fmla="*/ 0 w 654"/>
                  <a:gd name="T17" fmla="*/ 0 h 340"/>
                  <a:gd name="T18" fmla="*/ 0 w 654"/>
                  <a:gd name="T19" fmla="*/ 0 h 340"/>
                  <a:gd name="T20" fmla="*/ 0 w 654"/>
                  <a:gd name="T21" fmla="*/ 0 h 340"/>
                  <a:gd name="T22" fmla="*/ 0 w 654"/>
                  <a:gd name="T23" fmla="*/ 0 h 340"/>
                  <a:gd name="T24" fmla="*/ 0 w 654"/>
                  <a:gd name="T25" fmla="*/ 0 h 340"/>
                  <a:gd name="T26" fmla="*/ 0 w 654"/>
                  <a:gd name="T27" fmla="*/ 0 h 340"/>
                  <a:gd name="T28" fmla="*/ 0 w 654"/>
                  <a:gd name="T29" fmla="*/ 0 h 340"/>
                  <a:gd name="T30" fmla="*/ 0 w 654"/>
                  <a:gd name="T31" fmla="*/ 0 h 340"/>
                  <a:gd name="T32" fmla="*/ 0 w 654"/>
                  <a:gd name="T33" fmla="*/ 0 h 340"/>
                  <a:gd name="T34" fmla="*/ 0 w 654"/>
                  <a:gd name="T35" fmla="*/ 0 h 340"/>
                  <a:gd name="T36" fmla="*/ 0 w 654"/>
                  <a:gd name="T37" fmla="*/ 0 h 340"/>
                  <a:gd name="T38" fmla="*/ 0 w 654"/>
                  <a:gd name="T39" fmla="*/ 0 h 340"/>
                  <a:gd name="T40" fmla="*/ 0 w 654"/>
                  <a:gd name="T41" fmla="*/ 0 h 340"/>
                  <a:gd name="T42" fmla="*/ 0 w 654"/>
                  <a:gd name="T43" fmla="*/ 0 h 340"/>
                  <a:gd name="T44" fmla="*/ 0 w 654"/>
                  <a:gd name="T45" fmla="*/ 0 h 340"/>
                  <a:gd name="T46" fmla="*/ 0 w 654"/>
                  <a:gd name="T47" fmla="*/ 0 h 340"/>
                  <a:gd name="T48" fmla="*/ 0 w 654"/>
                  <a:gd name="T49" fmla="*/ 0 h 340"/>
                  <a:gd name="T50" fmla="*/ 0 w 654"/>
                  <a:gd name="T51" fmla="*/ 0 h 340"/>
                  <a:gd name="T52" fmla="*/ 0 w 654"/>
                  <a:gd name="T53" fmla="*/ 0 h 340"/>
                  <a:gd name="T54" fmla="*/ 0 w 654"/>
                  <a:gd name="T55" fmla="*/ 0 h 340"/>
                  <a:gd name="T56" fmla="*/ 0 w 654"/>
                  <a:gd name="T57" fmla="*/ 0 h 340"/>
                  <a:gd name="T58" fmla="*/ 0 w 654"/>
                  <a:gd name="T59" fmla="*/ 0 h 340"/>
                  <a:gd name="T60" fmla="*/ 0 w 654"/>
                  <a:gd name="T61" fmla="*/ 0 h 340"/>
                  <a:gd name="T62" fmla="*/ 0 w 654"/>
                  <a:gd name="T63" fmla="*/ 0 h 340"/>
                  <a:gd name="T64" fmla="*/ 0 w 654"/>
                  <a:gd name="T65" fmla="*/ 0 h 340"/>
                  <a:gd name="T66" fmla="*/ 0 w 654"/>
                  <a:gd name="T67" fmla="*/ 0 h 340"/>
                  <a:gd name="T68" fmla="*/ 0 w 654"/>
                  <a:gd name="T69" fmla="*/ 0 h 340"/>
                  <a:gd name="T70" fmla="*/ 0 w 654"/>
                  <a:gd name="T71" fmla="*/ 0 h 340"/>
                  <a:gd name="T72" fmla="*/ 0 w 654"/>
                  <a:gd name="T73" fmla="*/ 0 h 340"/>
                  <a:gd name="T74" fmla="*/ 0 w 654"/>
                  <a:gd name="T75" fmla="*/ 0 h 340"/>
                  <a:gd name="T76" fmla="*/ 0 w 654"/>
                  <a:gd name="T77" fmla="*/ 0 h 340"/>
                  <a:gd name="T78" fmla="*/ 0 w 654"/>
                  <a:gd name="T79" fmla="*/ 0 h 340"/>
                  <a:gd name="T80" fmla="*/ 0 w 654"/>
                  <a:gd name="T81" fmla="*/ 0 h 340"/>
                  <a:gd name="T82" fmla="*/ 0 w 654"/>
                  <a:gd name="T83" fmla="*/ 0 h 340"/>
                  <a:gd name="T84" fmla="*/ 0 w 654"/>
                  <a:gd name="T85" fmla="*/ 0 h 340"/>
                  <a:gd name="T86" fmla="*/ 0 w 654"/>
                  <a:gd name="T87" fmla="*/ 0 h 340"/>
                  <a:gd name="T88" fmla="*/ 0 w 654"/>
                  <a:gd name="T89" fmla="*/ 0 h 340"/>
                  <a:gd name="T90" fmla="*/ 0 w 654"/>
                  <a:gd name="T91" fmla="*/ 0 h 340"/>
                  <a:gd name="T92" fmla="*/ 0 w 654"/>
                  <a:gd name="T93" fmla="*/ 0 h 340"/>
                  <a:gd name="T94" fmla="*/ 0 w 654"/>
                  <a:gd name="T95" fmla="*/ 0 h 340"/>
                  <a:gd name="T96" fmla="*/ 0 w 654"/>
                  <a:gd name="T97" fmla="*/ 0 h 340"/>
                  <a:gd name="T98" fmla="*/ 0 w 654"/>
                  <a:gd name="T99" fmla="*/ 0 h 340"/>
                  <a:gd name="T100" fmla="*/ 0 w 654"/>
                  <a:gd name="T101" fmla="*/ 0 h 340"/>
                  <a:gd name="T102" fmla="*/ 0 w 654"/>
                  <a:gd name="T103" fmla="*/ 0 h 340"/>
                  <a:gd name="T104" fmla="*/ 0 w 654"/>
                  <a:gd name="T105" fmla="*/ 0 h 340"/>
                  <a:gd name="T106" fmla="*/ 0 w 654"/>
                  <a:gd name="T107" fmla="*/ 0 h 34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54"/>
                  <a:gd name="T163" fmla="*/ 0 h 340"/>
                  <a:gd name="T164" fmla="*/ 654 w 654"/>
                  <a:gd name="T165" fmla="*/ 340 h 34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54" h="340">
                    <a:moveTo>
                      <a:pt x="211" y="5"/>
                    </a:moveTo>
                    <a:lnTo>
                      <a:pt x="179" y="0"/>
                    </a:lnTo>
                    <a:lnTo>
                      <a:pt x="152" y="0"/>
                    </a:lnTo>
                    <a:lnTo>
                      <a:pt x="126" y="3"/>
                    </a:lnTo>
                    <a:lnTo>
                      <a:pt x="103" y="12"/>
                    </a:lnTo>
                    <a:lnTo>
                      <a:pt x="84" y="23"/>
                    </a:lnTo>
                    <a:lnTo>
                      <a:pt x="68" y="39"/>
                    </a:lnTo>
                    <a:lnTo>
                      <a:pt x="57" y="55"/>
                    </a:lnTo>
                    <a:lnTo>
                      <a:pt x="49" y="75"/>
                    </a:lnTo>
                    <a:lnTo>
                      <a:pt x="45" y="92"/>
                    </a:lnTo>
                    <a:lnTo>
                      <a:pt x="45" y="109"/>
                    </a:lnTo>
                    <a:lnTo>
                      <a:pt x="47" y="124"/>
                    </a:lnTo>
                    <a:lnTo>
                      <a:pt x="53" y="137"/>
                    </a:lnTo>
                    <a:lnTo>
                      <a:pt x="61" y="149"/>
                    </a:lnTo>
                    <a:lnTo>
                      <a:pt x="72" y="160"/>
                    </a:lnTo>
                    <a:lnTo>
                      <a:pt x="84" y="170"/>
                    </a:lnTo>
                    <a:lnTo>
                      <a:pt x="98" y="179"/>
                    </a:lnTo>
                    <a:lnTo>
                      <a:pt x="114" y="186"/>
                    </a:lnTo>
                    <a:lnTo>
                      <a:pt x="131" y="194"/>
                    </a:lnTo>
                    <a:lnTo>
                      <a:pt x="148" y="199"/>
                    </a:lnTo>
                    <a:lnTo>
                      <a:pt x="166" y="206"/>
                    </a:lnTo>
                    <a:lnTo>
                      <a:pt x="184" y="210"/>
                    </a:lnTo>
                    <a:lnTo>
                      <a:pt x="203" y="215"/>
                    </a:lnTo>
                    <a:lnTo>
                      <a:pt x="221" y="219"/>
                    </a:lnTo>
                    <a:lnTo>
                      <a:pt x="239" y="224"/>
                    </a:lnTo>
                    <a:lnTo>
                      <a:pt x="224" y="228"/>
                    </a:lnTo>
                    <a:lnTo>
                      <a:pt x="212" y="231"/>
                    </a:lnTo>
                    <a:lnTo>
                      <a:pt x="200" y="233"/>
                    </a:lnTo>
                    <a:lnTo>
                      <a:pt x="190" y="234"/>
                    </a:lnTo>
                    <a:lnTo>
                      <a:pt x="182" y="236"/>
                    </a:lnTo>
                    <a:lnTo>
                      <a:pt x="173" y="237"/>
                    </a:lnTo>
                    <a:lnTo>
                      <a:pt x="165" y="237"/>
                    </a:lnTo>
                    <a:lnTo>
                      <a:pt x="158" y="237"/>
                    </a:lnTo>
                    <a:lnTo>
                      <a:pt x="139" y="237"/>
                    </a:lnTo>
                    <a:lnTo>
                      <a:pt x="116" y="239"/>
                    </a:lnTo>
                    <a:lnTo>
                      <a:pt x="92" y="242"/>
                    </a:lnTo>
                    <a:lnTo>
                      <a:pt x="68" y="247"/>
                    </a:lnTo>
                    <a:lnTo>
                      <a:pt x="45" y="253"/>
                    </a:lnTo>
                    <a:lnTo>
                      <a:pt x="24" y="260"/>
                    </a:lnTo>
                    <a:lnTo>
                      <a:pt x="10" y="268"/>
                    </a:lnTo>
                    <a:lnTo>
                      <a:pt x="1" y="277"/>
                    </a:lnTo>
                    <a:lnTo>
                      <a:pt x="0" y="286"/>
                    </a:lnTo>
                    <a:lnTo>
                      <a:pt x="7" y="291"/>
                    </a:lnTo>
                    <a:lnTo>
                      <a:pt x="18" y="294"/>
                    </a:lnTo>
                    <a:lnTo>
                      <a:pt x="29" y="296"/>
                    </a:lnTo>
                    <a:lnTo>
                      <a:pt x="35" y="297"/>
                    </a:lnTo>
                    <a:lnTo>
                      <a:pt x="45" y="298"/>
                    </a:lnTo>
                    <a:lnTo>
                      <a:pt x="57" y="299"/>
                    </a:lnTo>
                    <a:lnTo>
                      <a:pt x="70" y="300"/>
                    </a:lnTo>
                    <a:lnTo>
                      <a:pt x="84" y="301"/>
                    </a:lnTo>
                    <a:lnTo>
                      <a:pt x="97" y="302"/>
                    </a:lnTo>
                    <a:lnTo>
                      <a:pt x="110" y="303"/>
                    </a:lnTo>
                    <a:lnTo>
                      <a:pt x="122" y="305"/>
                    </a:lnTo>
                    <a:lnTo>
                      <a:pt x="131" y="305"/>
                    </a:lnTo>
                    <a:lnTo>
                      <a:pt x="147" y="306"/>
                    </a:lnTo>
                    <a:lnTo>
                      <a:pt x="167" y="307"/>
                    </a:lnTo>
                    <a:lnTo>
                      <a:pt x="193" y="308"/>
                    </a:lnTo>
                    <a:lnTo>
                      <a:pt x="221" y="310"/>
                    </a:lnTo>
                    <a:lnTo>
                      <a:pt x="252" y="312"/>
                    </a:lnTo>
                    <a:lnTo>
                      <a:pt x="285" y="313"/>
                    </a:lnTo>
                    <a:lnTo>
                      <a:pt x="319" y="315"/>
                    </a:lnTo>
                    <a:lnTo>
                      <a:pt x="352" y="318"/>
                    </a:lnTo>
                    <a:lnTo>
                      <a:pt x="384" y="320"/>
                    </a:lnTo>
                    <a:lnTo>
                      <a:pt x="415" y="322"/>
                    </a:lnTo>
                    <a:lnTo>
                      <a:pt x="443" y="323"/>
                    </a:lnTo>
                    <a:lnTo>
                      <a:pt x="467" y="325"/>
                    </a:lnTo>
                    <a:lnTo>
                      <a:pt x="485" y="326"/>
                    </a:lnTo>
                    <a:lnTo>
                      <a:pt x="498" y="328"/>
                    </a:lnTo>
                    <a:lnTo>
                      <a:pt x="506" y="329"/>
                    </a:lnTo>
                    <a:lnTo>
                      <a:pt x="514" y="330"/>
                    </a:lnTo>
                    <a:lnTo>
                      <a:pt x="528" y="332"/>
                    </a:lnTo>
                    <a:lnTo>
                      <a:pt x="543" y="334"/>
                    </a:lnTo>
                    <a:lnTo>
                      <a:pt x="560" y="335"/>
                    </a:lnTo>
                    <a:lnTo>
                      <a:pt x="576" y="337"/>
                    </a:lnTo>
                    <a:lnTo>
                      <a:pt x="592" y="338"/>
                    </a:lnTo>
                    <a:lnTo>
                      <a:pt x="604" y="340"/>
                    </a:lnTo>
                    <a:lnTo>
                      <a:pt x="611" y="338"/>
                    </a:lnTo>
                    <a:lnTo>
                      <a:pt x="616" y="337"/>
                    </a:lnTo>
                    <a:lnTo>
                      <a:pt x="623" y="334"/>
                    </a:lnTo>
                    <a:lnTo>
                      <a:pt x="629" y="331"/>
                    </a:lnTo>
                    <a:lnTo>
                      <a:pt x="635" y="326"/>
                    </a:lnTo>
                    <a:lnTo>
                      <a:pt x="642" y="321"/>
                    </a:lnTo>
                    <a:lnTo>
                      <a:pt x="646" y="315"/>
                    </a:lnTo>
                    <a:lnTo>
                      <a:pt x="650" y="309"/>
                    </a:lnTo>
                    <a:lnTo>
                      <a:pt x="652" y="302"/>
                    </a:lnTo>
                    <a:lnTo>
                      <a:pt x="654" y="293"/>
                    </a:lnTo>
                    <a:lnTo>
                      <a:pt x="652" y="282"/>
                    </a:lnTo>
                    <a:lnTo>
                      <a:pt x="648" y="271"/>
                    </a:lnTo>
                    <a:lnTo>
                      <a:pt x="643" y="259"/>
                    </a:lnTo>
                    <a:lnTo>
                      <a:pt x="634" y="248"/>
                    </a:lnTo>
                    <a:lnTo>
                      <a:pt x="626" y="236"/>
                    </a:lnTo>
                    <a:lnTo>
                      <a:pt x="615" y="224"/>
                    </a:lnTo>
                    <a:lnTo>
                      <a:pt x="603" y="213"/>
                    </a:lnTo>
                    <a:lnTo>
                      <a:pt x="586" y="198"/>
                    </a:lnTo>
                    <a:lnTo>
                      <a:pt x="566" y="183"/>
                    </a:lnTo>
                    <a:lnTo>
                      <a:pt x="546" y="169"/>
                    </a:lnTo>
                    <a:lnTo>
                      <a:pt x="524" y="153"/>
                    </a:lnTo>
                    <a:lnTo>
                      <a:pt x="501" y="137"/>
                    </a:lnTo>
                    <a:lnTo>
                      <a:pt x="477" y="122"/>
                    </a:lnTo>
                    <a:lnTo>
                      <a:pt x="450" y="107"/>
                    </a:lnTo>
                    <a:lnTo>
                      <a:pt x="424" y="92"/>
                    </a:lnTo>
                    <a:lnTo>
                      <a:pt x="398" y="78"/>
                    </a:lnTo>
                    <a:lnTo>
                      <a:pt x="370" y="64"/>
                    </a:lnTo>
                    <a:lnTo>
                      <a:pt x="343" y="52"/>
                    </a:lnTo>
                    <a:lnTo>
                      <a:pt x="315" y="40"/>
                    </a:lnTo>
                    <a:lnTo>
                      <a:pt x="289" y="29"/>
                    </a:lnTo>
                    <a:lnTo>
                      <a:pt x="262" y="19"/>
                    </a:lnTo>
                    <a:lnTo>
                      <a:pt x="236" y="11"/>
                    </a:lnTo>
                    <a:lnTo>
                      <a:pt x="211" y="5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92" name="Freeform 92"/>
              <p:cNvSpPr>
                <a:spLocks/>
              </p:cNvSpPr>
              <p:nvPr/>
            </p:nvSpPr>
            <p:spPr bwMode="auto">
              <a:xfrm>
                <a:off x="3185" y="1391"/>
                <a:ext cx="10" cy="9"/>
              </a:xfrm>
              <a:custGeom>
                <a:avLst/>
                <a:gdLst>
                  <a:gd name="T0" fmla="*/ 0 w 29"/>
                  <a:gd name="T1" fmla="*/ 0 h 28"/>
                  <a:gd name="T2" fmla="*/ 0 w 29"/>
                  <a:gd name="T3" fmla="*/ 0 h 28"/>
                  <a:gd name="T4" fmla="*/ 0 w 29"/>
                  <a:gd name="T5" fmla="*/ 0 h 28"/>
                  <a:gd name="T6" fmla="*/ 0 w 29"/>
                  <a:gd name="T7" fmla="*/ 0 h 28"/>
                  <a:gd name="T8" fmla="*/ 0 w 29"/>
                  <a:gd name="T9" fmla="*/ 0 h 28"/>
                  <a:gd name="T10" fmla="*/ 0 w 29"/>
                  <a:gd name="T11" fmla="*/ 0 h 28"/>
                  <a:gd name="T12" fmla="*/ 0 w 29"/>
                  <a:gd name="T13" fmla="*/ 0 h 28"/>
                  <a:gd name="T14" fmla="*/ 0 w 29"/>
                  <a:gd name="T15" fmla="*/ 0 h 28"/>
                  <a:gd name="T16" fmla="*/ 0 w 29"/>
                  <a:gd name="T17" fmla="*/ 0 h 28"/>
                  <a:gd name="T18" fmla="*/ 0 w 29"/>
                  <a:gd name="T19" fmla="*/ 0 h 28"/>
                  <a:gd name="T20" fmla="*/ 0 w 29"/>
                  <a:gd name="T21" fmla="*/ 0 h 28"/>
                  <a:gd name="T22" fmla="*/ 0 w 29"/>
                  <a:gd name="T23" fmla="*/ 0 h 28"/>
                  <a:gd name="T24" fmla="*/ 0 w 29"/>
                  <a:gd name="T25" fmla="*/ 0 h 28"/>
                  <a:gd name="T26" fmla="*/ 0 w 29"/>
                  <a:gd name="T27" fmla="*/ 0 h 28"/>
                  <a:gd name="T28" fmla="*/ 0 w 29"/>
                  <a:gd name="T29" fmla="*/ 0 h 28"/>
                  <a:gd name="T30" fmla="*/ 0 w 29"/>
                  <a:gd name="T31" fmla="*/ 0 h 28"/>
                  <a:gd name="T32" fmla="*/ 0 w 29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8"/>
                  <a:gd name="T53" fmla="*/ 29 w 2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8">
                    <a:moveTo>
                      <a:pt x="11" y="28"/>
                    </a:moveTo>
                    <a:lnTo>
                      <a:pt x="17" y="28"/>
                    </a:lnTo>
                    <a:lnTo>
                      <a:pt x="22" y="26"/>
                    </a:lnTo>
                    <a:lnTo>
                      <a:pt x="27" y="22"/>
                    </a:lnTo>
                    <a:lnTo>
                      <a:pt x="29" y="18"/>
                    </a:lnTo>
                    <a:lnTo>
                      <a:pt x="29" y="13"/>
                    </a:lnTo>
                    <a:lnTo>
                      <a:pt x="28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3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5" y="26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93" name="Freeform 93"/>
              <p:cNvSpPr>
                <a:spLocks/>
              </p:cNvSpPr>
              <p:nvPr/>
            </p:nvSpPr>
            <p:spPr bwMode="auto">
              <a:xfrm>
                <a:off x="3156" y="1451"/>
                <a:ext cx="11" cy="8"/>
              </a:xfrm>
              <a:custGeom>
                <a:avLst/>
                <a:gdLst>
                  <a:gd name="T0" fmla="*/ 0 w 30"/>
                  <a:gd name="T1" fmla="*/ 0 h 26"/>
                  <a:gd name="T2" fmla="*/ 0 w 30"/>
                  <a:gd name="T3" fmla="*/ 0 h 26"/>
                  <a:gd name="T4" fmla="*/ 0 w 30"/>
                  <a:gd name="T5" fmla="*/ 0 h 26"/>
                  <a:gd name="T6" fmla="*/ 0 w 30"/>
                  <a:gd name="T7" fmla="*/ 0 h 26"/>
                  <a:gd name="T8" fmla="*/ 0 w 30"/>
                  <a:gd name="T9" fmla="*/ 0 h 26"/>
                  <a:gd name="T10" fmla="*/ 0 w 30"/>
                  <a:gd name="T11" fmla="*/ 0 h 26"/>
                  <a:gd name="T12" fmla="*/ 0 w 30"/>
                  <a:gd name="T13" fmla="*/ 0 h 26"/>
                  <a:gd name="T14" fmla="*/ 0 w 30"/>
                  <a:gd name="T15" fmla="*/ 0 h 26"/>
                  <a:gd name="T16" fmla="*/ 0 w 30"/>
                  <a:gd name="T17" fmla="*/ 0 h 26"/>
                  <a:gd name="T18" fmla="*/ 0 w 30"/>
                  <a:gd name="T19" fmla="*/ 0 h 26"/>
                  <a:gd name="T20" fmla="*/ 0 w 30"/>
                  <a:gd name="T21" fmla="*/ 0 h 26"/>
                  <a:gd name="T22" fmla="*/ 0 w 30"/>
                  <a:gd name="T23" fmla="*/ 0 h 26"/>
                  <a:gd name="T24" fmla="*/ 0 w 30"/>
                  <a:gd name="T25" fmla="*/ 0 h 26"/>
                  <a:gd name="T26" fmla="*/ 0 w 30"/>
                  <a:gd name="T27" fmla="*/ 0 h 26"/>
                  <a:gd name="T28" fmla="*/ 0 w 30"/>
                  <a:gd name="T29" fmla="*/ 0 h 26"/>
                  <a:gd name="T30" fmla="*/ 0 w 30"/>
                  <a:gd name="T31" fmla="*/ 0 h 26"/>
                  <a:gd name="T32" fmla="*/ 0 w 30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6"/>
                  <a:gd name="T53" fmla="*/ 30 w 30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6">
                    <a:moveTo>
                      <a:pt x="11" y="26"/>
                    </a:moveTo>
                    <a:lnTo>
                      <a:pt x="17" y="26"/>
                    </a:lnTo>
                    <a:lnTo>
                      <a:pt x="23" y="25"/>
                    </a:lnTo>
                    <a:lnTo>
                      <a:pt x="28" y="22"/>
                    </a:lnTo>
                    <a:lnTo>
                      <a:pt x="30" y="16"/>
                    </a:lnTo>
                    <a:lnTo>
                      <a:pt x="30" y="11"/>
                    </a:lnTo>
                    <a:lnTo>
                      <a:pt x="28" y="7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5" y="24"/>
                    </a:lnTo>
                    <a:lnTo>
                      <a:pt x="11" y="26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94" name="Freeform 94"/>
              <p:cNvSpPr>
                <a:spLocks/>
              </p:cNvSpPr>
              <p:nvPr/>
            </p:nvSpPr>
            <p:spPr bwMode="auto">
              <a:xfrm>
                <a:off x="3157" y="1358"/>
                <a:ext cx="68" cy="82"/>
              </a:xfrm>
              <a:custGeom>
                <a:avLst/>
                <a:gdLst>
                  <a:gd name="T0" fmla="*/ 0 w 203"/>
                  <a:gd name="T1" fmla="*/ 0 h 245"/>
                  <a:gd name="T2" fmla="*/ 0 w 203"/>
                  <a:gd name="T3" fmla="*/ 0 h 245"/>
                  <a:gd name="T4" fmla="*/ 0 w 203"/>
                  <a:gd name="T5" fmla="*/ 0 h 245"/>
                  <a:gd name="T6" fmla="*/ 0 w 203"/>
                  <a:gd name="T7" fmla="*/ 0 h 245"/>
                  <a:gd name="T8" fmla="*/ 0 w 203"/>
                  <a:gd name="T9" fmla="*/ 0 h 245"/>
                  <a:gd name="T10" fmla="*/ 0 w 203"/>
                  <a:gd name="T11" fmla="*/ 0 h 245"/>
                  <a:gd name="T12" fmla="*/ 0 w 203"/>
                  <a:gd name="T13" fmla="*/ 0 h 245"/>
                  <a:gd name="T14" fmla="*/ 0 w 203"/>
                  <a:gd name="T15" fmla="*/ 0 h 245"/>
                  <a:gd name="T16" fmla="*/ 0 w 203"/>
                  <a:gd name="T17" fmla="*/ 0 h 245"/>
                  <a:gd name="T18" fmla="*/ 0 w 203"/>
                  <a:gd name="T19" fmla="*/ 0 h 245"/>
                  <a:gd name="T20" fmla="*/ 0 w 203"/>
                  <a:gd name="T21" fmla="*/ 0 h 245"/>
                  <a:gd name="T22" fmla="*/ 0 w 203"/>
                  <a:gd name="T23" fmla="*/ 0 h 245"/>
                  <a:gd name="T24" fmla="*/ 0 w 203"/>
                  <a:gd name="T25" fmla="*/ 0 h 245"/>
                  <a:gd name="T26" fmla="*/ 0 w 203"/>
                  <a:gd name="T27" fmla="*/ 0 h 245"/>
                  <a:gd name="T28" fmla="*/ 0 w 203"/>
                  <a:gd name="T29" fmla="*/ 0 h 245"/>
                  <a:gd name="T30" fmla="*/ 0 w 203"/>
                  <a:gd name="T31" fmla="*/ 0 h 245"/>
                  <a:gd name="T32" fmla="*/ 0 w 203"/>
                  <a:gd name="T33" fmla="*/ 0 h 245"/>
                  <a:gd name="T34" fmla="*/ 0 w 203"/>
                  <a:gd name="T35" fmla="*/ 0 h 245"/>
                  <a:gd name="T36" fmla="*/ 0 w 203"/>
                  <a:gd name="T37" fmla="*/ 0 h 245"/>
                  <a:gd name="T38" fmla="*/ 0 w 203"/>
                  <a:gd name="T39" fmla="*/ 0 h 245"/>
                  <a:gd name="T40" fmla="*/ 0 w 203"/>
                  <a:gd name="T41" fmla="*/ 0 h 245"/>
                  <a:gd name="T42" fmla="*/ 0 w 203"/>
                  <a:gd name="T43" fmla="*/ 0 h 245"/>
                  <a:gd name="T44" fmla="*/ 0 w 203"/>
                  <a:gd name="T45" fmla="*/ 0 h 245"/>
                  <a:gd name="T46" fmla="*/ 0 w 203"/>
                  <a:gd name="T47" fmla="*/ 0 h 245"/>
                  <a:gd name="T48" fmla="*/ 0 w 203"/>
                  <a:gd name="T49" fmla="*/ 0 h 245"/>
                  <a:gd name="T50" fmla="*/ 0 w 203"/>
                  <a:gd name="T51" fmla="*/ 0 h 245"/>
                  <a:gd name="T52" fmla="*/ 0 w 203"/>
                  <a:gd name="T53" fmla="*/ 0 h 245"/>
                  <a:gd name="T54" fmla="*/ 0 w 203"/>
                  <a:gd name="T55" fmla="*/ 0 h 245"/>
                  <a:gd name="T56" fmla="*/ 0 w 203"/>
                  <a:gd name="T57" fmla="*/ 0 h 245"/>
                  <a:gd name="T58" fmla="*/ 0 w 203"/>
                  <a:gd name="T59" fmla="*/ 0 h 245"/>
                  <a:gd name="T60" fmla="*/ 0 w 203"/>
                  <a:gd name="T61" fmla="*/ 0 h 245"/>
                  <a:gd name="T62" fmla="*/ 0 w 203"/>
                  <a:gd name="T63" fmla="*/ 0 h 245"/>
                  <a:gd name="T64" fmla="*/ 0 w 203"/>
                  <a:gd name="T65" fmla="*/ 0 h 245"/>
                  <a:gd name="T66" fmla="*/ 0 w 203"/>
                  <a:gd name="T67" fmla="*/ 0 h 245"/>
                  <a:gd name="T68" fmla="*/ 0 w 203"/>
                  <a:gd name="T69" fmla="*/ 0 h 245"/>
                  <a:gd name="T70" fmla="*/ 0 w 203"/>
                  <a:gd name="T71" fmla="*/ 0 h 245"/>
                  <a:gd name="T72" fmla="*/ 0 w 203"/>
                  <a:gd name="T73" fmla="*/ 0 h 245"/>
                  <a:gd name="T74" fmla="*/ 0 w 203"/>
                  <a:gd name="T75" fmla="*/ 0 h 245"/>
                  <a:gd name="T76" fmla="*/ 0 w 203"/>
                  <a:gd name="T77" fmla="*/ 0 h 245"/>
                  <a:gd name="T78" fmla="*/ 0 w 203"/>
                  <a:gd name="T79" fmla="*/ 0 h 245"/>
                  <a:gd name="T80" fmla="*/ 0 w 203"/>
                  <a:gd name="T81" fmla="*/ 0 h 245"/>
                  <a:gd name="T82" fmla="*/ 0 w 203"/>
                  <a:gd name="T83" fmla="*/ 0 h 245"/>
                  <a:gd name="T84" fmla="*/ 0 w 203"/>
                  <a:gd name="T85" fmla="*/ 0 h 245"/>
                  <a:gd name="T86" fmla="*/ 0 w 203"/>
                  <a:gd name="T87" fmla="*/ 0 h 245"/>
                  <a:gd name="T88" fmla="*/ 0 w 203"/>
                  <a:gd name="T89" fmla="*/ 0 h 2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3"/>
                  <a:gd name="T136" fmla="*/ 0 h 245"/>
                  <a:gd name="T137" fmla="*/ 203 w 203"/>
                  <a:gd name="T138" fmla="*/ 245 h 2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3" h="245">
                    <a:moveTo>
                      <a:pt x="122" y="245"/>
                    </a:moveTo>
                    <a:lnTo>
                      <a:pt x="125" y="237"/>
                    </a:lnTo>
                    <a:lnTo>
                      <a:pt x="131" y="229"/>
                    </a:lnTo>
                    <a:lnTo>
                      <a:pt x="138" y="217"/>
                    </a:lnTo>
                    <a:lnTo>
                      <a:pt x="148" y="205"/>
                    </a:lnTo>
                    <a:lnTo>
                      <a:pt x="156" y="191"/>
                    </a:lnTo>
                    <a:lnTo>
                      <a:pt x="166" y="179"/>
                    </a:lnTo>
                    <a:lnTo>
                      <a:pt x="173" y="168"/>
                    </a:lnTo>
                    <a:lnTo>
                      <a:pt x="178" y="159"/>
                    </a:lnTo>
                    <a:lnTo>
                      <a:pt x="188" y="130"/>
                    </a:lnTo>
                    <a:lnTo>
                      <a:pt x="196" y="87"/>
                    </a:lnTo>
                    <a:lnTo>
                      <a:pt x="202" y="45"/>
                    </a:lnTo>
                    <a:lnTo>
                      <a:pt x="203" y="17"/>
                    </a:lnTo>
                    <a:lnTo>
                      <a:pt x="200" y="16"/>
                    </a:lnTo>
                    <a:lnTo>
                      <a:pt x="192" y="13"/>
                    </a:lnTo>
                    <a:lnTo>
                      <a:pt x="183" y="11"/>
                    </a:lnTo>
                    <a:lnTo>
                      <a:pt x="172" y="8"/>
                    </a:lnTo>
                    <a:lnTo>
                      <a:pt x="160" y="4"/>
                    </a:lnTo>
                    <a:lnTo>
                      <a:pt x="145" y="2"/>
                    </a:lnTo>
                    <a:lnTo>
                      <a:pt x="131" y="1"/>
                    </a:lnTo>
                    <a:lnTo>
                      <a:pt x="115" y="0"/>
                    </a:lnTo>
                    <a:lnTo>
                      <a:pt x="99" y="0"/>
                    </a:lnTo>
                    <a:lnTo>
                      <a:pt x="83" y="2"/>
                    </a:lnTo>
                    <a:lnTo>
                      <a:pt x="68" y="6"/>
                    </a:lnTo>
                    <a:lnTo>
                      <a:pt x="53" y="13"/>
                    </a:lnTo>
                    <a:lnTo>
                      <a:pt x="40" y="22"/>
                    </a:lnTo>
                    <a:lnTo>
                      <a:pt x="28" y="34"/>
                    </a:lnTo>
                    <a:lnTo>
                      <a:pt x="18" y="48"/>
                    </a:lnTo>
                    <a:lnTo>
                      <a:pt x="9" y="67"/>
                    </a:lnTo>
                    <a:lnTo>
                      <a:pt x="3" y="90"/>
                    </a:lnTo>
                    <a:lnTo>
                      <a:pt x="0" y="112"/>
                    </a:lnTo>
                    <a:lnTo>
                      <a:pt x="0" y="131"/>
                    </a:lnTo>
                    <a:lnTo>
                      <a:pt x="3" y="151"/>
                    </a:lnTo>
                    <a:lnTo>
                      <a:pt x="8" y="167"/>
                    </a:lnTo>
                    <a:lnTo>
                      <a:pt x="17" y="183"/>
                    </a:lnTo>
                    <a:lnTo>
                      <a:pt x="26" y="195"/>
                    </a:lnTo>
                    <a:lnTo>
                      <a:pt x="38" y="203"/>
                    </a:lnTo>
                    <a:lnTo>
                      <a:pt x="46" y="208"/>
                    </a:lnTo>
                    <a:lnTo>
                      <a:pt x="55" y="213"/>
                    </a:lnTo>
                    <a:lnTo>
                      <a:pt x="66" y="219"/>
                    </a:lnTo>
                    <a:lnTo>
                      <a:pt x="78" y="224"/>
                    </a:lnTo>
                    <a:lnTo>
                      <a:pt x="91" y="231"/>
                    </a:lnTo>
                    <a:lnTo>
                      <a:pt x="103" y="236"/>
                    </a:lnTo>
                    <a:lnTo>
                      <a:pt x="112" y="241"/>
                    </a:lnTo>
                    <a:lnTo>
                      <a:pt x="122" y="245"/>
                    </a:lnTo>
                    <a:close/>
                  </a:path>
                </a:pathLst>
              </a:custGeom>
              <a:solidFill>
                <a:srgbClr val="00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95" name="Freeform 95"/>
              <p:cNvSpPr>
                <a:spLocks/>
              </p:cNvSpPr>
              <p:nvPr/>
            </p:nvSpPr>
            <p:spPr bwMode="auto">
              <a:xfrm>
                <a:off x="3152" y="1221"/>
                <a:ext cx="203" cy="203"/>
              </a:xfrm>
              <a:custGeom>
                <a:avLst/>
                <a:gdLst>
                  <a:gd name="T0" fmla="*/ 0 w 610"/>
                  <a:gd name="T1" fmla="*/ 0 h 608"/>
                  <a:gd name="T2" fmla="*/ 0 w 610"/>
                  <a:gd name="T3" fmla="*/ 0 h 608"/>
                  <a:gd name="T4" fmla="*/ 0 w 610"/>
                  <a:gd name="T5" fmla="*/ 0 h 608"/>
                  <a:gd name="T6" fmla="*/ 0 w 610"/>
                  <a:gd name="T7" fmla="*/ 0 h 608"/>
                  <a:gd name="T8" fmla="*/ 0 w 610"/>
                  <a:gd name="T9" fmla="*/ 0 h 608"/>
                  <a:gd name="T10" fmla="*/ 0 w 610"/>
                  <a:gd name="T11" fmla="*/ 0 h 608"/>
                  <a:gd name="T12" fmla="*/ 0 w 610"/>
                  <a:gd name="T13" fmla="*/ 0 h 608"/>
                  <a:gd name="T14" fmla="*/ 0 w 610"/>
                  <a:gd name="T15" fmla="*/ 0 h 608"/>
                  <a:gd name="T16" fmla="*/ 0 w 610"/>
                  <a:gd name="T17" fmla="*/ 0 h 608"/>
                  <a:gd name="T18" fmla="*/ 0 w 610"/>
                  <a:gd name="T19" fmla="*/ 0 h 608"/>
                  <a:gd name="T20" fmla="*/ 0 w 610"/>
                  <a:gd name="T21" fmla="*/ 0 h 608"/>
                  <a:gd name="T22" fmla="*/ 0 w 610"/>
                  <a:gd name="T23" fmla="*/ 0 h 608"/>
                  <a:gd name="T24" fmla="*/ 0 w 610"/>
                  <a:gd name="T25" fmla="*/ 0 h 608"/>
                  <a:gd name="T26" fmla="*/ 0 w 610"/>
                  <a:gd name="T27" fmla="*/ 0 h 608"/>
                  <a:gd name="T28" fmla="*/ 0 w 610"/>
                  <a:gd name="T29" fmla="*/ 0 h 608"/>
                  <a:gd name="T30" fmla="*/ 0 w 610"/>
                  <a:gd name="T31" fmla="*/ 0 h 608"/>
                  <a:gd name="T32" fmla="*/ 0 w 610"/>
                  <a:gd name="T33" fmla="*/ 0 h 608"/>
                  <a:gd name="T34" fmla="*/ 0 w 610"/>
                  <a:gd name="T35" fmla="*/ 0 h 608"/>
                  <a:gd name="T36" fmla="*/ 0 w 610"/>
                  <a:gd name="T37" fmla="*/ 0 h 608"/>
                  <a:gd name="T38" fmla="*/ 0 w 610"/>
                  <a:gd name="T39" fmla="*/ 0 h 608"/>
                  <a:gd name="T40" fmla="*/ 0 w 610"/>
                  <a:gd name="T41" fmla="*/ 0 h 608"/>
                  <a:gd name="T42" fmla="*/ 0 w 610"/>
                  <a:gd name="T43" fmla="*/ 0 h 608"/>
                  <a:gd name="T44" fmla="*/ 0 w 610"/>
                  <a:gd name="T45" fmla="*/ 0 h 608"/>
                  <a:gd name="T46" fmla="*/ 0 w 610"/>
                  <a:gd name="T47" fmla="*/ 0 h 608"/>
                  <a:gd name="T48" fmla="*/ 0 w 610"/>
                  <a:gd name="T49" fmla="*/ 0 h 608"/>
                  <a:gd name="T50" fmla="*/ 0 w 610"/>
                  <a:gd name="T51" fmla="*/ 0 h 608"/>
                  <a:gd name="T52" fmla="*/ 0 w 610"/>
                  <a:gd name="T53" fmla="*/ 0 h 608"/>
                  <a:gd name="T54" fmla="*/ 0 w 610"/>
                  <a:gd name="T55" fmla="*/ 0 h 608"/>
                  <a:gd name="T56" fmla="*/ 0 w 610"/>
                  <a:gd name="T57" fmla="*/ 0 h 608"/>
                  <a:gd name="T58" fmla="*/ 0 w 610"/>
                  <a:gd name="T59" fmla="*/ 0 h 608"/>
                  <a:gd name="T60" fmla="*/ 0 w 610"/>
                  <a:gd name="T61" fmla="*/ 0 h 608"/>
                  <a:gd name="T62" fmla="*/ 0 w 610"/>
                  <a:gd name="T63" fmla="*/ 0 h 608"/>
                  <a:gd name="T64" fmla="*/ 0 w 610"/>
                  <a:gd name="T65" fmla="*/ 0 h 608"/>
                  <a:gd name="T66" fmla="*/ 0 w 610"/>
                  <a:gd name="T67" fmla="*/ 0 h 608"/>
                  <a:gd name="T68" fmla="*/ 0 w 610"/>
                  <a:gd name="T69" fmla="*/ 0 h 608"/>
                  <a:gd name="T70" fmla="*/ 0 w 610"/>
                  <a:gd name="T71" fmla="*/ 0 h 608"/>
                  <a:gd name="T72" fmla="*/ 0 w 610"/>
                  <a:gd name="T73" fmla="*/ 0 h 608"/>
                  <a:gd name="T74" fmla="*/ 0 w 610"/>
                  <a:gd name="T75" fmla="*/ 0 h 608"/>
                  <a:gd name="T76" fmla="*/ 0 w 610"/>
                  <a:gd name="T77" fmla="*/ 0 h 608"/>
                  <a:gd name="T78" fmla="*/ 0 w 610"/>
                  <a:gd name="T79" fmla="*/ 0 h 608"/>
                  <a:gd name="T80" fmla="*/ 0 w 610"/>
                  <a:gd name="T81" fmla="*/ 0 h 608"/>
                  <a:gd name="T82" fmla="*/ 0 w 610"/>
                  <a:gd name="T83" fmla="*/ 0 h 608"/>
                  <a:gd name="T84" fmla="*/ 0 w 610"/>
                  <a:gd name="T85" fmla="*/ 0 h 608"/>
                  <a:gd name="T86" fmla="*/ 0 w 610"/>
                  <a:gd name="T87" fmla="*/ 0 h 608"/>
                  <a:gd name="T88" fmla="*/ 0 w 610"/>
                  <a:gd name="T89" fmla="*/ 0 h 608"/>
                  <a:gd name="T90" fmla="*/ 0 w 610"/>
                  <a:gd name="T91" fmla="*/ 0 h 608"/>
                  <a:gd name="T92" fmla="*/ 0 w 610"/>
                  <a:gd name="T93" fmla="*/ 0 h 608"/>
                  <a:gd name="T94" fmla="*/ 0 w 610"/>
                  <a:gd name="T95" fmla="*/ 0 h 608"/>
                  <a:gd name="T96" fmla="*/ 0 w 610"/>
                  <a:gd name="T97" fmla="*/ 0 h 608"/>
                  <a:gd name="T98" fmla="*/ 0 w 610"/>
                  <a:gd name="T99" fmla="*/ 0 h 60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0"/>
                  <a:gd name="T151" fmla="*/ 0 h 608"/>
                  <a:gd name="T152" fmla="*/ 610 w 610"/>
                  <a:gd name="T153" fmla="*/ 608 h 60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0" h="608">
                    <a:moveTo>
                      <a:pt x="68" y="594"/>
                    </a:moveTo>
                    <a:lnTo>
                      <a:pt x="80" y="599"/>
                    </a:lnTo>
                    <a:lnTo>
                      <a:pt x="93" y="604"/>
                    </a:lnTo>
                    <a:lnTo>
                      <a:pt x="109" y="606"/>
                    </a:lnTo>
                    <a:lnTo>
                      <a:pt x="124" y="608"/>
                    </a:lnTo>
                    <a:lnTo>
                      <a:pt x="139" y="608"/>
                    </a:lnTo>
                    <a:lnTo>
                      <a:pt x="154" y="607"/>
                    </a:lnTo>
                    <a:lnTo>
                      <a:pt x="166" y="604"/>
                    </a:lnTo>
                    <a:lnTo>
                      <a:pt x="176" y="599"/>
                    </a:lnTo>
                    <a:lnTo>
                      <a:pt x="184" y="594"/>
                    </a:lnTo>
                    <a:lnTo>
                      <a:pt x="195" y="586"/>
                    </a:lnTo>
                    <a:lnTo>
                      <a:pt x="206" y="578"/>
                    </a:lnTo>
                    <a:lnTo>
                      <a:pt x="217" y="570"/>
                    </a:lnTo>
                    <a:lnTo>
                      <a:pt x="228" y="561"/>
                    </a:lnTo>
                    <a:lnTo>
                      <a:pt x="238" y="552"/>
                    </a:lnTo>
                    <a:lnTo>
                      <a:pt x="246" y="545"/>
                    </a:lnTo>
                    <a:lnTo>
                      <a:pt x="252" y="537"/>
                    </a:lnTo>
                    <a:lnTo>
                      <a:pt x="262" y="519"/>
                    </a:lnTo>
                    <a:lnTo>
                      <a:pt x="272" y="500"/>
                    </a:lnTo>
                    <a:lnTo>
                      <a:pt x="280" y="478"/>
                    </a:lnTo>
                    <a:lnTo>
                      <a:pt x="289" y="456"/>
                    </a:lnTo>
                    <a:lnTo>
                      <a:pt x="295" y="435"/>
                    </a:lnTo>
                    <a:lnTo>
                      <a:pt x="299" y="415"/>
                    </a:lnTo>
                    <a:lnTo>
                      <a:pt x="303" y="400"/>
                    </a:lnTo>
                    <a:lnTo>
                      <a:pt x="304" y="390"/>
                    </a:lnTo>
                    <a:lnTo>
                      <a:pt x="303" y="376"/>
                    </a:lnTo>
                    <a:lnTo>
                      <a:pt x="303" y="366"/>
                    </a:lnTo>
                    <a:lnTo>
                      <a:pt x="304" y="358"/>
                    </a:lnTo>
                    <a:lnTo>
                      <a:pt x="308" y="354"/>
                    </a:lnTo>
                    <a:lnTo>
                      <a:pt x="313" y="351"/>
                    </a:lnTo>
                    <a:lnTo>
                      <a:pt x="322" y="346"/>
                    </a:lnTo>
                    <a:lnTo>
                      <a:pt x="335" y="340"/>
                    </a:lnTo>
                    <a:lnTo>
                      <a:pt x="348" y="332"/>
                    </a:lnTo>
                    <a:lnTo>
                      <a:pt x="362" y="323"/>
                    </a:lnTo>
                    <a:lnTo>
                      <a:pt x="375" y="315"/>
                    </a:lnTo>
                    <a:lnTo>
                      <a:pt x="386" y="306"/>
                    </a:lnTo>
                    <a:lnTo>
                      <a:pt x="393" y="297"/>
                    </a:lnTo>
                    <a:lnTo>
                      <a:pt x="396" y="293"/>
                    </a:lnTo>
                    <a:lnTo>
                      <a:pt x="400" y="289"/>
                    </a:lnTo>
                    <a:lnTo>
                      <a:pt x="405" y="288"/>
                    </a:lnTo>
                    <a:lnTo>
                      <a:pt x="412" y="287"/>
                    </a:lnTo>
                    <a:lnTo>
                      <a:pt x="417" y="287"/>
                    </a:lnTo>
                    <a:lnTo>
                      <a:pt x="422" y="287"/>
                    </a:lnTo>
                    <a:lnTo>
                      <a:pt x="427" y="287"/>
                    </a:lnTo>
                    <a:lnTo>
                      <a:pt x="433" y="286"/>
                    </a:lnTo>
                    <a:lnTo>
                      <a:pt x="439" y="285"/>
                    </a:lnTo>
                    <a:lnTo>
                      <a:pt x="445" y="284"/>
                    </a:lnTo>
                    <a:lnTo>
                      <a:pt x="450" y="282"/>
                    </a:lnTo>
                    <a:lnTo>
                      <a:pt x="455" y="280"/>
                    </a:lnTo>
                    <a:lnTo>
                      <a:pt x="461" y="276"/>
                    </a:lnTo>
                    <a:lnTo>
                      <a:pt x="468" y="271"/>
                    </a:lnTo>
                    <a:lnTo>
                      <a:pt x="478" y="264"/>
                    </a:lnTo>
                    <a:lnTo>
                      <a:pt x="489" y="258"/>
                    </a:lnTo>
                    <a:lnTo>
                      <a:pt x="498" y="249"/>
                    </a:lnTo>
                    <a:lnTo>
                      <a:pt x="508" y="240"/>
                    </a:lnTo>
                    <a:lnTo>
                      <a:pt x="518" y="231"/>
                    </a:lnTo>
                    <a:lnTo>
                      <a:pt x="525" y="222"/>
                    </a:lnTo>
                    <a:lnTo>
                      <a:pt x="532" y="210"/>
                    </a:lnTo>
                    <a:lnTo>
                      <a:pt x="541" y="194"/>
                    </a:lnTo>
                    <a:lnTo>
                      <a:pt x="552" y="178"/>
                    </a:lnTo>
                    <a:lnTo>
                      <a:pt x="563" y="160"/>
                    </a:lnTo>
                    <a:lnTo>
                      <a:pt x="573" y="143"/>
                    </a:lnTo>
                    <a:lnTo>
                      <a:pt x="584" y="126"/>
                    </a:lnTo>
                    <a:lnTo>
                      <a:pt x="593" y="111"/>
                    </a:lnTo>
                    <a:lnTo>
                      <a:pt x="599" y="100"/>
                    </a:lnTo>
                    <a:lnTo>
                      <a:pt x="606" y="80"/>
                    </a:lnTo>
                    <a:lnTo>
                      <a:pt x="610" y="61"/>
                    </a:lnTo>
                    <a:lnTo>
                      <a:pt x="605" y="42"/>
                    </a:lnTo>
                    <a:lnTo>
                      <a:pt x="590" y="25"/>
                    </a:lnTo>
                    <a:lnTo>
                      <a:pt x="576" y="17"/>
                    </a:lnTo>
                    <a:lnTo>
                      <a:pt x="559" y="10"/>
                    </a:lnTo>
                    <a:lnTo>
                      <a:pt x="538" y="6"/>
                    </a:lnTo>
                    <a:lnTo>
                      <a:pt x="516" y="3"/>
                    </a:lnTo>
                    <a:lnTo>
                      <a:pt x="495" y="0"/>
                    </a:lnTo>
                    <a:lnTo>
                      <a:pt x="473" y="0"/>
                    </a:lnTo>
                    <a:lnTo>
                      <a:pt x="452" y="2"/>
                    </a:lnTo>
                    <a:lnTo>
                      <a:pt x="434" y="5"/>
                    </a:lnTo>
                    <a:lnTo>
                      <a:pt x="413" y="10"/>
                    </a:lnTo>
                    <a:lnTo>
                      <a:pt x="392" y="18"/>
                    </a:lnTo>
                    <a:lnTo>
                      <a:pt x="370" y="28"/>
                    </a:lnTo>
                    <a:lnTo>
                      <a:pt x="346" y="38"/>
                    </a:lnTo>
                    <a:lnTo>
                      <a:pt x="321" y="50"/>
                    </a:lnTo>
                    <a:lnTo>
                      <a:pt x="297" y="64"/>
                    </a:lnTo>
                    <a:lnTo>
                      <a:pt x="273" y="78"/>
                    </a:lnTo>
                    <a:lnTo>
                      <a:pt x="247" y="95"/>
                    </a:lnTo>
                    <a:lnTo>
                      <a:pt x="223" y="112"/>
                    </a:lnTo>
                    <a:lnTo>
                      <a:pt x="199" y="130"/>
                    </a:lnTo>
                    <a:lnTo>
                      <a:pt x="176" y="149"/>
                    </a:lnTo>
                    <a:lnTo>
                      <a:pt x="154" y="169"/>
                    </a:lnTo>
                    <a:lnTo>
                      <a:pt x="132" y="190"/>
                    </a:lnTo>
                    <a:lnTo>
                      <a:pt x="113" y="211"/>
                    </a:lnTo>
                    <a:lnTo>
                      <a:pt x="94" y="233"/>
                    </a:lnTo>
                    <a:lnTo>
                      <a:pt x="78" y="256"/>
                    </a:lnTo>
                    <a:lnTo>
                      <a:pt x="65" y="275"/>
                    </a:lnTo>
                    <a:lnTo>
                      <a:pt x="46" y="310"/>
                    </a:lnTo>
                    <a:lnTo>
                      <a:pt x="25" y="354"/>
                    </a:lnTo>
                    <a:lnTo>
                      <a:pt x="8" y="405"/>
                    </a:lnTo>
                    <a:lnTo>
                      <a:pt x="0" y="459"/>
                    </a:lnTo>
                    <a:lnTo>
                      <a:pt x="4" y="511"/>
                    </a:lnTo>
                    <a:lnTo>
                      <a:pt x="24" y="557"/>
                    </a:lnTo>
                    <a:lnTo>
                      <a:pt x="68" y="59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96" name="Freeform 96"/>
              <p:cNvSpPr>
                <a:spLocks/>
              </p:cNvSpPr>
              <p:nvPr/>
            </p:nvSpPr>
            <p:spPr bwMode="auto">
              <a:xfrm>
                <a:off x="3185" y="1392"/>
                <a:ext cx="10" cy="8"/>
              </a:xfrm>
              <a:custGeom>
                <a:avLst/>
                <a:gdLst>
                  <a:gd name="T0" fmla="*/ 0 w 31"/>
                  <a:gd name="T1" fmla="*/ 0 h 26"/>
                  <a:gd name="T2" fmla="*/ 0 w 31"/>
                  <a:gd name="T3" fmla="*/ 0 h 26"/>
                  <a:gd name="T4" fmla="*/ 0 w 31"/>
                  <a:gd name="T5" fmla="*/ 0 h 26"/>
                  <a:gd name="T6" fmla="*/ 0 w 31"/>
                  <a:gd name="T7" fmla="*/ 0 h 26"/>
                  <a:gd name="T8" fmla="*/ 0 w 31"/>
                  <a:gd name="T9" fmla="*/ 0 h 26"/>
                  <a:gd name="T10" fmla="*/ 0 w 31"/>
                  <a:gd name="T11" fmla="*/ 0 h 26"/>
                  <a:gd name="T12" fmla="*/ 0 w 31"/>
                  <a:gd name="T13" fmla="*/ 0 h 26"/>
                  <a:gd name="T14" fmla="*/ 0 w 31"/>
                  <a:gd name="T15" fmla="*/ 0 h 26"/>
                  <a:gd name="T16" fmla="*/ 0 w 31"/>
                  <a:gd name="T17" fmla="*/ 0 h 26"/>
                  <a:gd name="T18" fmla="*/ 0 w 31"/>
                  <a:gd name="T19" fmla="*/ 0 h 26"/>
                  <a:gd name="T20" fmla="*/ 0 w 31"/>
                  <a:gd name="T21" fmla="*/ 0 h 26"/>
                  <a:gd name="T22" fmla="*/ 0 w 31"/>
                  <a:gd name="T23" fmla="*/ 0 h 26"/>
                  <a:gd name="T24" fmla="*/ 0 w 31"/>
                  <a:gd name="T25" fmla="*/ 0 h 26"/>
                  <a:gd name="T26" fmla="*/ 0 w 31"/>
                  <a:gd name="T27" fmla="*/ 0 h 26"/>
                  <a:gd name="T28" fmla="*/ 0 w 31"/>
                  <a:gd name="T29" fmla="*/ 0 h 26"/>
                  <a:gd name="T30" fmla="*/ 0 w 31"/>
                  <a:gd name="T31" fmla="*/ 0 h 26"/>
                  <a:gd name="T32" fmla="*/ 0 w 31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26"/>
                  <a:gd name="T53" fmla="*/ 31 w 31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26">
                    <a:moveTo>
                      <a:pt x="8" y="25"/>
                    </a:moveTo>
                    <a:lnTo>
                      <a:pt x="14" y="26"/>
                    </a:lnTo>
                    <a:lnTo>
                      <a:pt x="20" y="26"/>
                    </a:lnTo>
                    <a:lnTo>
                      <a:pt x="25" y="25"/>
                    </a:lnTo>
                    <a:lnTo>
                      <a:pt x="28" y="20"/>
                    </a:lnTo>
                    <a:lnTo>
                      <a:pt x="31" y="15"/>
                    </a:lnTo>
                    <a:lnTo>
                      <a:pt x="31" y="9"/>
                    </a:lnTo>
                    <a:lnTo>
                      <a:pt x="28" y="5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3" y="20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97" name="Freeform 97"/>
              <p:cNvSpPr>
                <a:spLocks/>
              </p:cNvSpPr>
              <p:nvPr/>
            </p:nvSpPr>
            <p:spPr bwMode="auto">
              <a:xfrm>
                <a:off x="3304" y="1247"/>
                <a:ext cx="11" cy="10"/>
              </a:xfrm>
              <a:custGeom>
                <a:avLst/>
                <a:gdLst>
                  <a:gd name="T0" fmla="*/ 0 w 30"/>
                  <a:gd name="T1" fmla="*/ 0 h 28"/>
                  <a:gd name="T2" fmla="*/ 0 w 30"/>
                  <a:gd name="T3" fmla="*/ 0 h 28"/>
                  <a:gd name="T4" fmla="*/ 0 w 30"/>
                  <a:gd name="T5" fmla="*/ 0 h 28"/>
                  <a:gd name="T6" fmla="*/ 0 w 30"/>
                  <a:gd name="T7" fmla="*/ 0 h 28"/>
                  <a:gd name="T8" fmla="*/ 0 w 30"/>
                  <a:gd name="T9" fmla="*/ 0 h 28"/>
                  <a:gd name="T10" fmla="*/ 0 w 30"/>
                  <a:gd name="T11" fmla="*/ 0 h 28"/>
                  <a:gd name="T12" fmla="*/ 0 w 30"/>
                  <a:gd name="T13" fmla="*/ 0 h 28"/>
                  <a:gd name="T14" fmla="*/ 0 w 30"/>
                  <a:gd name="T15" fmla="*/ 0 h 28"/>
                  <a:gd name="T16" fmla="*/ 0 w 30"/>
                  <a:gd name="T17" fmla="*/ 0 h 28"/>
                  <a:gd name="T18" fmla="*/ 0 w 30"/>
                  <a:gd name="T19" fmla="*/ 0 h 28"/>
                  <a:gd name="T20" fmla="*/ 0 w 30"/>
                  <a:gd name="T21" fmla="*/ 0 h 28"/>
                  <a:gd name="T22" fmla="*/ 0 w 30"/>
                  <a:gd name="T23" fmla="*/ 0 h 28"/>
                  <a:gd name="T24" fmla="*/ 0 w 30"/>
                  <a:gd name="T25" fmla="*/ 0 h 28"/>
                  <a:gd name="T26" fmla="*/ 0 w 30"/>
                  <a:gd name="T27" fmla="*/ 0 h 28"/>
                  <a:gd name="T28" fmla="*/ 0 w 30"/>
                  <a:gd name="T29" fmla="*/ 0 h 28"/>
                  <a:gd name="T30" fmla="*/ 0 w 30"/>
                  <a:gd name="T31" fmla="*/ 0 h 28"/>
                  <a:gd name="T32" fmla="*/ 0 w 30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8"/>
                  <a:gd name="T53" fmla="*/ 30 w 30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8">
                    <a:moveTo>
                      <a:pt x="7" y="25"/>
                    </a:moveTo>
                    <a:lnTo>
                      <a:pt x="13" y="28"/>
                    </a:lnTo>
                    <a:lnTo>
                      <a:pt x="18" y="28"/>
                    </a:lnTo>
                    <a:lnTo>
                      <a:pt x="24" y="25"/>
                    </a:lnTo>
                    <a:lnTo>
                      <a:pt x="28" y="21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28" y="6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98" name="Freeform 98"/>
              <p:cNvSpPr>
                <a:spLocks/>
              </p:cNvSpPr>
              <p:nvPr/>
            </p:nvSpPr>
            <p:spPr bwMode="auto">
              <a:xfrm>
                <a:off x="3332" y="1234"/>
                <a:ext cx="11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w 30"/>
                  <a:gd name="T19" fmla="*/ 0 h 27"/>
                  <a:gd name="T20" fmla="*/ 0 w 30"/>
                  <a:gd name="T21" fmla="*/ 0 h 27"/>
                  <a:gd name="T22" fmla="*/ 0 w 30"/>
                  <a:gd name="T23" fmla="*/ 0 h 27"/>
                  <a:gd name="T24" fmla="*/ 0 w 30"/>
                  <a:gd name="T25" fmla="*/ 0 h 27"/>
                  <a:gd name="T26" fmla="*/ 0 w 30"/>
                  <a:gd name="T27" fmla="*/ 0 h 27"/>
                  <a:gd name="T28" fmla="*/ 0 w 30"/>
                  <a:gd name="T29" fmla="*/ 0 h 27"/>
                  <a:gd name="T30" fmla="*/ 0 w 30"/>
                  <a:gd name="T31" fmla="*/ 0 h 27"/>
                  <a:gd name="T32" fmla="*/ 0 w 30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7"/>
                  <a:gd name="T53" fmla="*/ 30 w 3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7">
                    <a:moveTo>
                      <a:pt x="7" y="25"/>
                    </a:moveTo>
                    <a:lnTo>
                      <a:pt x="13" y="27"/>
                    </a:lnTo>
                    <a:lnTo>
                      <a:pt x="19" y="27"/>
                    </a:lnTo>
                    <a:lnTo>
                      <a:pt x="24" y="25"/>
                    </a:lnTo>
                    <a:lnTo>
                      <a:pt x="28" y="20"/>
                    </a:lnTo>
                    <a:lnTo>
                      <a:pt x="30" y="15"/>
                    </a:lnTo>
                    <a:lnTo>
                      <a:pt x="30" y="9"/>
                    </a:lnTo>
                    <a:lnTo>
                      <a:pt x="28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99" name="Freeform 99"/>
              <p:cNvSpPr>
                <a:spLocks/>
              </p:cNvSpPr>
              <p:nvPr/>
            </p:nvSpPr>
            <p:spPr bwMode="auto">
              <a:xfrm>
                <a:off x="3176" y="1303"/>
                <a:ext cx="81" cy="44"/>
              </a:xfrm>
              <a:custGeom>
                <a:avLst/>
                <a:gdLst>
                  <a:gd name="T0" fmla="*/ 0 w 242"/>
                  <a:gd name="T1" fmla="*/ 0 h 130"/>
                  <a:gd name="T2" fmla="*/ 0 w 242"/>
                  <a:gd name="T3" fmla="*/ 0 h 130"/>
                  <a:gd name="T4" fmla="*/ 0 w 242"/>
                  <a:gd name="T5" fmla="*/ 0 h 130"/>
                  <a:gd name="T6" fmla="*/ 0 w 242"/>
                  <a:gd name="T7" fmla="*/ 0 h 130"/>
                  <a:gd name="T8" fmla="*/ 0 w 242"/>
                  <a:gd name="T9" fmla="*/ 0 h 130"/>
                  <a:gd name="T10" fmla="*/ 0 w 242"/>
                  <a:gd name="T11" fmla="*/ 0 h 130"/>
                  <a:gd name="T12" fmla="*/ 0 w 242"/>
                  <a:gd name="T13" fmla="*/ 0 h 130"/>
                  <a:gd name="T14" fmla="*/ 0 w 242"/>
                  <a:gd name="T15" fmla="*/ 0 h 130"/>
                  <a:gd name="T16" fmla="*/ 0 w 242"/>
                  <a:gd name="T17" fmla="*/ 0 h 130"/>
                  <a:gd name="T18" fmla="*/ 0 w 242"/>
                  <a:gd name="T19" fmla="*/ 0 h 130"/>
                  <a:gd name="T20" fmla="*/ 0 w 242"/>
                  <a:gd name="T21" fmla="*/ 0 h 130"/>
                  <a:gd name="T22" fmla="*/ 0 w 242"/>
                  <a:gd name="T23" fmla="*/ 0 h 130"/>
                  <a:gd name="T24" fmla="*/ 0 w 242"/>
                  <a:gd name="T25" fmla="*/ 0 h 130"/>
                  <a:gd name="T26" fmla="*/ 0 w 242"/>
                  <a:gd name="T27" fmla="*/ 0 h 130"/>
                  <a:gd name="T28" fmla="*/ 0 w 242"/>
                  <a:gd name="T29" fmla="*/ 0 h 130"/>
                  <a:gd name="T30" fmla="*/ 0 w 242"/>
                  <a:gd name="T31" fmla="*/ 0 h 130"/>
                  <a:gd name="T32" fmla="*/ 0 w 242"/>
                  <a:gd name="T33" fmla="*/ 0 h 130"/>
                  <a:gd name="T34" fmla="*/ 0 w 242"/>
                  <a:gd name="T35" fmla="*/ 0 h 130"/>
                  <a:gd name="T36" fmla="*/ 0 w 242"/>
                  <a:gd name="T37" fmla="*/ 0 h 130"/>
                  <a:gd name="T38" fmla="*/ 0 w 242"/>
                  <a:gd name="T39" fmla="*/ 0 h 130"/>
                  <a:gd name="T40" fmla="*/ 0 w 242"/>
                  <a:gd name="T41" fmla="*/ 0 h 130"/>
                  <a:gd name="T42" fmla="*/ 0 w 242"/>
                  <a:gd name="T43" fmla="*/ 0 h 130"/>
                  <a:gd name="T44" fmla="*/ 0 w 242"/>
                  <a:gd name="T45" fmla="*/ 0 h 130"/>
                  <a:gd name="T46" fmla="*/ 0 w 242"/>
                  <a:gd name="T47" fmla="*/ 0 h 130"/>
                  <a:gd name="T48" fmla="*/ 0 w 242"/>
                  <a:gd name="T49" fmla="*/ 0 h 130"/>
                  <a:gd name="T50" fmla="*/ 0 w 242"/>
                  <a:gd name="T51" fmla="*/ 0 h 130"/>
                  <a:gd name="T52" fmla="*/ 0 w 242"/>
                  <a:gd name="T53" fmla="*/ 0 h 130"/>
                  <a:gd name="T54" fmla="*/ 0 w 242"/>
                  <a:gd name="T55" fmla="*/ 0 h 130"/>
                  <a:gd name="T56" fmla="*/ 0 w 242"/>
                  <a:gd name="T57" fmla="*/ 0 h 130"/>
                  <a:gd name="T58" fmla="*/ 0 w 242"/>
                  <a:gd name="T59" fmla="*/ 0 h 130"/>
                  <a:gd name="T60" fmla="*/ 0 w 242"/>
                  <a:gd name="T61" fmla="*/ 0 h 130"/>
                  <a:gd name="T62" fmla="*/ 0 w 242"/>
                  <a:gd name="T63" fmla="*/ 0 h 130"/>
                  <a:gd name="T64" fmla="*/ 0 w 242"/>
                  <a:gd name="T65" fmla="*/ 0 h 130"/>
                  <a:gd name="T66" fmla="*/ 0 w 242"/>
                  <a:gd name="T67" fmla="*/ 0 h 130"/>
                  <a:gd name="T68" fmla="*/ 0 w 242"/>
                  <a:gd name="T69" fmla="*/ 0 h 130"/>
                  <a:gd name="T70" fmla="*/ 0 w 242"/>
                  <a:gd name="T71" fmla="*/ 0 h 130"/>
                  <a:gd name="T72" fmla="*/ 0 w 242"/>
                  <a:gd name="T73" fmla="*/ 0 h 130"/>
                  <a:gd name="T74" fmla="*/ 0 w 242"/>
                  <a:gd name="T75" fmla="*/ 0 h 130"/>
                  <a:gd name="T76" fmla="*/ 0 w 242"/>
                  <a:gd name="T77" fmla="*/ 0 h 130"/>
                  <a:gd name="T78" fmla="*/ 0 w 242"/>
                  <a:gd name="T79" fmla="*/ 0 h 130"/>
                  <a:gd name="T80" fmla="*/ 0 w 242"/>
                  <a:gd name="T81" fmla="*/ 0 h 130"/>
                  <a:gd name="T82" fmla="*/ 0 w 242"/>
                  <a:gd name="T83" fmla="*/ 0 h 1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2"/>
                  <a:gd name="T127" fmla="*/ 0 h 130"/>
                  <a:gd name="T128" fmla="*/ 242 w 242"/>
                  <a:gd name="T129" fmla="*/ 130 h 13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2" h="130">
                    <a:moveTo>
                      <a:pt x="242" y="130"/>
                    </a:moveTo>
                    <a:lnTo>
                      <a:pt x="221" y="129"/>
                    </a:lnTo>
                    <a:lnTo>
                      <a:pt x="196" y="124"/>
                    </a:lnTo>
                    <a:lnTo>
                      <a:pt x="170" y="118"/>
                    </a:lnTo>
                    <a:lnTo>
                      <a:pt x="143" y="109"/>
                    </a:lnTo>
                    <a:lnTo>
                      <a:pt x="117" y="100"/>
                    </a:lnTo>
                    <a:lnTo>
                      <a:pt x="96" y="91"/>
                    </a:lnTo>
                    <a:lnTo>
                      <a:pt x="80" y="83"/>
                    </a:lnTo>
                    <a:lnTo>
                      <a:pt x="70" y="77"/>
                    </a:lnTo>
                    <a:lnTo>
                      <a:pt x="62" y="71"/>
                    </a:lnTo>
                    <a:lnTo>
                      <a:pt x="56" y="65"/>
                    </a:lnTo>
                    <a:lnTo>
                      <a:pt x="52" y="62"/>
                    </a:lnTo>
                    <a:lnTo>
                      <a:pt x="47" y="59"/>
                    </a:lnTo>
                    <a:lnTo>
                      <a:pt x="39" y="51"/>
                    </a:lnTo>
                    <a:lnTo>
                      <a:pt x="30" y="45"/>
                    </a:lnTo>
                    <a:lnTo>
                      <a:pt x="24" y="39"/>
                    </a:lnTo>
                    <a:lnTo>
                      <a:pt x="18" y="32"/>
                    </a:lnTo>
                    <a:lnTo>
                      <a:pt x="12" y="28"/>
                    </a:lnTo>
                    <a:lnTo>
                      <a:pt x="8" y="23"/>
                    </a:lnTo>
                    <a:lnTo>
                      <a:pt x="4" y="17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9" y="12"/>
                    </a:lnTo>
                    <a:lnTo>
                      <a:pt x="31" y="23"/>
                    </a:lnTo>
                    <a:lnTo>
                      <a:pt x="44" y="34"/>
                    </a:lnTo>
                    <a:lnTo>
                      <a:pt x="58" y="45"/>
                    </a:lnTo>
                    <a:lnTo>
                      <a:pt x="73" y="54"/>
                    </a:lnTo>
                    <a:lnTo>
                      <a:pt x="87" y="64"/>
                    </a:lnTo>
                    <a:lnTo>
                      <a:pt x="104" y="73"/>
                    </a:lnTo>
                    <a:lnTo>
                      <a:pt x="120" y="81"/>
                    </a:lnTo>
                    <a:lnTo>
                      <a:pt x="136" y="88"/>
                    </a:lnTo>
                    <a:lnTo>
                      <a:pt x="153" y="95"/>
                    </a:lnTo>
                    <a:lnTo>
                      <a:pt x="168" y="100"/>
                    </a:lnTo>
                    <a:lnTo>
                      <a:pt x="184" y="106"/>
                    </a:lnTo>
                    <a:lnTo>
                      <a:pt x="200" y="109"/>
                    </a:lnTo>
                    <a:lnTo>
                      <a:pt x="215" y="112"/>
                    </a:lnTo>
                    <a:lnTo>
                      <a:pt x="228" y="114"/>
                    </a:lnTo>
                    <a:lnTo>
                      <a:pt x="240" y="115"/>
                    </a:lnTo>
                    <a:lnTo>
                      <a:pt x="242" y="13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00" name="Freeform 100"/>
              <p:cNvSpPr>
                <a:spLocks/>
              </p:cNvSpPr>
              <p:nvPr/>
            </p:nvSpPr>
            <p:spPr bwMode="auto">
              <a:xfrm>
                <a:off x="3143" y="1308"/>
                <a:ext cx="114" cy="120"/>
              </a:xfrm>
              <a:custGeom>
                <a:avLst/>
                <a:gdLst>
                  <a:gd name="T0" fmla="*/ 0 w 345"/>
                  <a:gd name="T1" fmla="*/ 0 h 362"/>
                  <a:gd name="T2" fmla="*/ 0 w 345"/>
                  <a:gd name="T3" fmla="*/ 0 h 362"/>
                  <a:gd name="T4" fmla="*/ 0 w 345"/>
                  <a:gd name="T5" fmla="*/ 0 h 362"/>
                  <a:gd name="T6" fmla="*/ 0 w 345"/>
                  <a:gd name="T7" fmla="*/ 0 h 362"/>
                  <a:gd name="T8" fmla="*/ 0 w 345"/>
                  <a:gd name="T9" fmla="*/ 0 h 362"/>
                  <a:gd name="T10" fmla="*/ 0 w 345"/>
                  <a:gd name="T11" fmla="*/ 0 h 362"/>
                  <a:gd name="T12" fmla="*/ 0 w 345"/>
                  <a:gd name="T13" fmla="*/ 0 h 362"/>
                  <a:gd name="T14" fmla="*/ 0 w 345"/>
                  <a:gd name="T15" fmla="*/ 0 h 362"/>
                  <a:gd name="T16" fmla="*/ 0 w 345"/>
                  <a:gd name="T17" fmla="*/ 0 h 362"/>
                  <a:gd name="T18" fmla="*/ 0 w 345"/>
                  <a:gd name="T19" fmla="*/ 0 h 362"/>
                  <a:gd name="T20" fmla="*/ 0 w 345"/>
                  <a:gd name="T21" fmla="*/ 0 h 362"/>
                  <a:gd name="T22" fmla="*/ 0 w 345"/>
                  <a:gd name="T23" fmla="*/ 0 h 362"/>
                  <a:gd name="T24" fmla="*/ 0 w 345"/>
                  <a:gd name="T25" fmla="*/ 0 h 362"/>
                  <a:gd name="T26" fmla="*/ 0 w 345"/>
                  <a:gd name="T27" fmla="*/ 0 h 362"/>
                  <a:gd name="T28" fmla="*/ 0 w 345"/>
                  <a:gd name="T29" fmla="*/ 0 h 362"/>
                  <a:gd name="T30" fmla="*/ 0 w 345"/>
                  <a:gd name="T31" fmla="*/ 0 h 362"/>
                  <a:gd name="T32" fmla="*/ 0 w 345"/>
                  <a:gd name="T33" fmla="*/ 0 h 362"/>
                  <a:gd name="T34" fmla="*/ 0 w 345"/>
                  <a:gd name="T35" fmla="*/ 0 h 362"/>
                  <a:gd name="T36" fmla="*/ 0 w 345"/>
                  <a:gd name="T37" fmla="*/ 0 h 362"/>
                  <a:gd name="T38" fmla="*/ 0 w 345"/>
                  <a:gd name="T39" fmla="*/ 0 h 362"/>
                  <a:gd name="T40" fmla="*/ 0 w 345"/>
                  <a:gd name="T41" fmla="*/ 0 h 362"/>
                  <a:gd name="T42" fmla="*/ 0 w 345"/>
                  <a:gd name="T43" fmla="*/ 0 h 362"/>
                  <a:gd name="T44" fmla="*/ 0 w 345"/>
                  <a:gd name="T45" fmla="*/ 0 h 362"/>
                  <a:gd name="T46" fmla="*/ 0 w 345"/>
                  <a:gd name="T47" fmla="*/ 0 h 362"/>
                  <a:gd name="T48" fmla="*/ 0 w 345"/>
                  <a:gd name="T49" fmla="*/ 0 h 362"/>
                  <a:gd name="T50" fmla="*/ 0 w 345"/>
                  <a:gd name="T51" fmla="*/ 0 h 362"/>
                  <a:gd name="T52" fmla="*/ 0 w 345"/>
                  <a:gd name="T53" fmla="*/ 0 h 362"/>
                  <a:gd name="T54" fmla="*/ 0 w 345"/>
                  <a:gd name="T55" fmla="*/ 0 h 362"/>
                  <a:gd name="T56" fmla="*/ 0 w 345"/>
                  <a:gd name="T57" fmla="*/ 0 h 362"/>
                  <a:gd name="T58" fmla="*/ 0 w 345"/>
                  <a:gd name="T59" fmla="*/ 0 h 362"/>
                  <a:gd name="T60" fmla="*/ 0 w 345"/>
                  <a:gd name="T61" fmla="*/ 0 h 362"/>
                  <a:gd name="T62" fmla="*/ 0 w 345"/>
                  <a:gd name="T63" fmla="*/ 0 h 362"/>
                  <a:gd name="T64" fmla="*/ 0 w 345"/>
                  <a:gd name="T65" fmla="*/ 0 h 362"/>
                  <a:gd name="T66" fmla="*/ 0 w 345"/>
                  <a:gd name="T67" fmla="*/ 0 h 362"/>
                  <a:gd name="T68" fmla="*/ 0 w 345"/>
                  <a:gd name="T69" fmla="*/ 0 h 362"/>
                  <a:gd name="T70" fmla="*/ 0 w 345"/>
                  <a:gd name="T71" fmla="*/ 0 h 3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5"/>
                  <a:gd name="T109" fmla="*/ 0 h 362"/>
                  <a:gd name="T110" fmla="*/ 345 w 345"/>
                  <a:gd name="T111" fmla="*/ 362 h 3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5" h="362">
                    <a:moveTo>
                      <a:pt x="150" y="46"/>
                    </a:moveTo>
                    <a:lnTo>
                      <a:pt x="142" y="38"/>
                    </a:lnTo>
                    <a:lnTo>
                      <a:pt x="133" y="32"/>
                    </a:lnTo>
                    <a:lnTo>
                      <a:pt x="127" y="26"/>
                    </a:lnTo>
                    <a:lnTo>
                      <a:pt x="121" y="19"/>
                    </a:lnTo>
                    <a:lnTo>
                      <a:pt x="115" y="15"/>
                    </a:lnTo>
                    <a:lnTo>
                      <a:pt x="111" y="10"/>
                    </a:lnTo>
                    <a:lnTo>
                      <a:pt x="107" y="4"/>
                    </a:lnTo>
                    <a:lnTo>
                      <a:pt x="103" y="0"/>
                    </a:lnTo>
                    <a:lnTo>
                      <a:pt x="96" y="9"/>
                    </a:lnTo>
                    <a:lnTo>
                      <a:pt x="91" y="11"/>
                    </a:lnTo>
                    <a:lnTo>
                      <a:pt x="87" y="11"/>
                    </a:lnTo>
                    <a:lnTo>
                      <a:pt x="85" y="13"/>
                    </a:lnTo>
                    <a:lnTo>
                      <a:pt x="82" y="17"/>
                    </a:lnTo>
                    <a:lnTo>
                      <a:pt x="79" y="26"/>
                    </a:lnTo>
                    <a:lnTo>
                      <a:pt x="74" y="38"/>
                    </a:lnTo>
                    <a:lnTo>
                      <a:pt x="68" y="52"/>
                    </a:lnTo>
                    <a:lnTo>
                      <a:pt x="62" y="67"/>
                    </a:lnTo>
                    <a:lnTo>
                      <a:pt x="56" y="80"/>
                    </a:lnTo>
                    <a:lnTo>
                      <a:pt x="51" y="90"/>
                    </a:lnTo>
                    <a:lnTo>
                      <a:pt x="46" y="96"/>
                    </a:lnTo>
                    <a:lnTo>
                      <a:pt x="37" y="104"/>
                    </a:lnTo>
                    <a:lnTo>
                      <a:pt x="30" y="111"/>
                    </a:lnTo>
                    <a:lnTo>
                      <a:pt x="24" y="120"/>
                    </a:lnTo>
                    <a:lnTo>
                      <a:pt x="23" y="132"/>
                    </a:lnTo>
                    <a:lnTo>
                      <a:pt x="22" y="146"/>
                    </a:lnTo>
                    <a:lnTo>
                      <a:pt x="18" y="161"/>
                    </a:lnTo>
                    <a:lnTo>
                      <a:pt x="12" y="175"/>
                    </a:lnTo>
                    <a:lnTo>
                      <a:pt x="5" y="187"/>
                    </a:lnTo>
                    <a:lnTo>
                      <a:pt x="0" y="200"/>
                    </a:lnTo>
                    <a:lnTo>
                      <a:pt x="0" y="215"/>
                    </a:lnTo>
                    <a:lnTo>
                      <a:pt x="5" y="233"/>
                    </a:lnTo>
                    <a:lnTo>
                      <a:pt x="13" y="252"/>
                    </a:lnTo>
                    <a:lnTo>
                      <a:pt x="19" y="263"/>
                    </a:lnTo>
                    <a:lnTo>
                      <a:pt x="29" y="277"/>
                    </a:lnTo>
                    <a:lnTo>
                      <a:pt x="40" y="292"/>
                    </a:lnTo>
                    <a:lnTo>
                      <a:pt x="53" y="307"/>
                    </a:lnTo>
                    <a:lnTo>
                      <a:pt x="68" y="322"/>
                    </a:lnTo>
                    <a:lnTo>
                      <a:pt x="85" y="336"/>
                    </a:lnTo>
                    <a:lnTo>
                      <a:pt x="104" y="347"/>
                    </a:lnTo>
                    <a:lnTo>
                      <a:pt x="125" y="354"/>
                    </a:lnTo>
                    <a:lnTo>
                      <a:pt x="149" y="360"/>
                    </a:lnTo>
                    <a:lnTo>
                      <a:pt x="170" y="362"/>
                    </a:lnTo>
                    <a:lnTo>
                      <a:pt x="188" y="361"/>
                    </a:lnTo>
                    <a:lnTo>
                      <a:pt x="205" y="358"/>
                    </a:lnTo>
                    <a:lnTo>
                      <a:pt x="220" y="352"/>
                    </a:lnTo>
                    <a:lnTo>
                      <a:pt x="235" y="344"/>
                    </a:lnTo>
                    <a:lnTo>
                      <a:pt x="251" y="333"/>
                    </a:lnTo>
                    <a:lnTo>
                      <a:pt x="268" y="319"/>
                    </a:lnTo>
                    <a:lnTo>
                      <a:pt x="279" y="310"/>
                    </a:lnTo>
                    <a:lnTo>
                      <a:pt x="288" y="298"/>
                    </a:lnTo>
                    <a:lnTo>
                      <a:pt x="298" y="284"/>
                    </a:lnTo>
                    <a:lnTo>
                      <a:pt x="308" y="269"/>
                    </a:lnTo>
                    <a:lnTo>
                      <a:pt x="316" y="253"/>
                    </a:lnTo>
                    <a:lnTo>
                      <a:pt x="324" y="236"/>
                    </a:lnTo>
                    <a:lnTo>
                      <a:pt x="330" y="220"/>
                    </a:lnTo>
                    <a:lnTo>
                      <a:pt x="334" y="203"/>
                    </a:lnTo>
                    <a:lnTo>
                      <a:pt x="341" y="174"/>
                    </a:lnTo>
                    <a:lnTo>
                      <a:pt x="343" y="149"/>
                    </a:lnTo>
                    <a:lnTo>
                      <a:pt x="344" y="129"/>
                    </a:lnTo>
                    <a:lnTo>
                      <a:pt x="345" y="117"/>
                    </a:lnTo>
                    <a:lnTo>
                      <a:pt x="324" y="116"/>
                    </a:lnTo>
                    <a:lnTo>
                      <a:pt x="299" y="111"/>
                    </a:lnTo>
                    <a:lnTo>
                      <a:pt x="273" y="105"/>
                    </a:lnTo>
                    <a:lnTo>
                      <a:pt x="246" y="96"/>
                    </a:lnTo>
                    <a:lnTo>
                      <a:pt x="220" y="87"/>
                    </a:lnTo>
                    <a:lnTo>
                      <a:pt x="199" y="78"/>
                    </a:lnTo>
                    <a:lnTo>
                      <a:pt x="183" y="70"/>
                    </a:lnTo>
                    <a:lnTo>
                      <a:pt x="173" y="64"/>
                    </a:lnTo>
                    <a:lnTo>
                      <a:pt x="165" y="58"/>
                    </a:lnTo>
                    <a:lnTo>
                      <a:pt x="159" y="52"/>
                    </a:lnTo>
                    <a:lnTo>
                      <a:pt x="155" y="49"/>
                    </a:lnTo>
                    <a:lnTo>
                      <a:pt x="150" y="46"/>
                    </a:lnTo>
                    <a:close/>
                  </a:path>
                </a:pathLst>
              </a:custGeom>
              <a:solidFill>
                <a:srgbClr val="00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01" name="Freeform 101"/>
              <p:cNvSpPr>
                <a:spLocks/>
              </p:cNvSpPr>
              <p:nvPr/>
            </p:nvSpPr>
            <p:spPr bwMode="auto">
              <a:xfrm>
                <a:off x="3179" y="1221"/>
                <a:ext cx="169" cy="121"/>
              </a:xfrm>
              <a:custGeom>
                <a:avLst/>
                <a:gdLst>
                  <a:gd name="T0" fmla="*/ 0 w 508"/>
                  <a:gd name="T1" fmla="*/ 0 h 362"/>
                  <a:gd name="T2" fmla="*/ 0 w 508"/>
                  <a:gd name="T3" fmla="*/ 0 h 362"/>
                  <a:gd name="T4" fmla="*/ 0 w 508"/>
                  <a:gd name="T5" fmla="*/ 0 h 362"/>
                  <a:gd name="T6" fmla="*/ 0 w 508"/>
                  <a:gd name="T7" fmla="*/ 0 h 362"/>
                  <a:gd name="T8" fmla="*/ 0 w 508"/>
                  <a:gd name="T9" fmla="*/ 0 h 362"/>
                  <a:gd name="T10" fmla="*/ 0 w 508"/>
                  <a:gd name="T11" fmla="*/ 0 h 362"/>
                  <a:gd name="T12" fmla="*/ 0 w 508"/>
                  <a:gd name="T13" fmla="*/ 0 h 362"/>
                  <a:gd name="T14" fmla="*/ 0 w 508"/>
                  <a:gd name="T15" fmla="*/ 0 h 362"/>
                  <a:gd name="T16" fmla="*/ 0 w 508"/>
                  <a:gd name="T17" fmla="*/ 0 h 362"/>
                  <a:gd name="T18" fmla="*/ 0 w 508"/>
                  <a:gd name="T19" fmla="*/ 0 h 362"/>
                  <a:gd name="T20" fmla="*/ 0 w 508"/>
                  <a:gd name="T21" fmla="*/ 0 h 362"/>
                  <a:gd name="T22" fmla="*/ 0 w 508"/>
                  <a:gd name="T23" fmla="*/ 0 h 362"/>
                  <a:gd name="T24" fmla="*/ 0 w 508"/>
                  <a:gd name="T25" fmla="*/ 0 h 362"/>
                  <a:gd name="T26" fmla="*/ 0 w 508"/>
                  <a:gd name="T27" fmla="*/ 0 h 362"/>
                  <a:gd name="T28" fmla="*/ 0 w 508"/>
                  <a:gd name="T29" fmla="*/ 0 h 362"/>
                  <a:gd name="T30" fmla="*/ 0 w 508"/>
                  <a:gd name="T31" fmla="*/ 0 h 362"/>
                  <a:gd name="T32" fmla="*/ 0 w 508"/>
                  <a:gd name="T33" fmla="*/ 0 h 362"/>
                  <a:gd name="T34" fmla="*/ 0 w 508"/>
                  <a:gd name="T35" fmla="*/ 0 h 362"/>
                  <a:gd name="T36" fmla="*/ 0 w 508"/>
                  <a:gd name="T37" fmla="*/ 0 h 362"/>
                  <a:gd name="T38" fmla="*/ 0 w 508"/>
                  <a:gd name="T39" fmla="*/ 0 h 362"/>
                  <a:gd name="T40" fmla="*/ 0 w 508"/>
                  <a:gd name="T41" fmla="*/ 0 h 362"/>
                  <a:gd name="T42" fmla="*/ 0 w 508"/>
                  <a:gd name="T43" fmla="*/ 0 h 362"/>
                  <a:gd name="T44" fmla="*/ 0 w 508"/>
                  <a:gd name="T45" fmla="*/ 0 h 362"/>
                  <a:gd name="T46" fmla="*/ 0 w 508"/>
                  <a:gd name="T47" fmla="*/ 0 h 362"/>
                  <a:gd name="T48" fmla="*/ 0 w 508"/>
                  <a:gd name="T49" fmla="*/ 0 h 362"/>
                  <a:gd name="T50" fmla="*/ 0 w 508"/>
                  <a:gd name="T51" fmla="*/ 0 h 362"/>
                  <a:gd name="T52" fmla="*/ 0 w 508"/>
                  <a:gd name="T53" fmla="*/ 0 h 362"/>
                  <a:gd name="T54" fmla="*/ 0 w 508"/>
                  <a:gd name="T55" fmla="*/ 0 h 362"/>
                  <a:gd name="T56" fmla="*/ 0 w 508"/>
                  <a:gd name="T57" fmla="*/ 0 h 362"/>
                  <a:gd name="T58" fmla="*/ 0 w 508"/>
                  <a:gd name="T59" fmla="*/ 0 h 362"/>
                  <a:gd name="T60" fmla="*/ 0 w 508"/>
                  <a:gd name="T61" fmla="*/ 0 h 362"/>
                  <a:gd name="T62" fmla="*/ 0 w 508"/>
                  <a:gd name="T63" fmla="*/ 0 h 362"/>
                  <a:gd name="T64" fmla="*/ 0 w 508"/>
                  <a:gd name="T65" fmla="*/ 0 h 362"/>
                  <a:gd name="T66" fmla="*/ 0 w 508"/>
                  <a:gd name="T67" fmla="*/ 0 h 362"/>
                  <a:gd name="T68" fmla="*/ 0 w 508"/>
                  <a:gd name="T69" fmla="*/ 0 h 362"/>
                  <a:gd name="T70" fmla="*/ 0 w 508"/>
                  <a:gd name="T71" fmla="*/ 0 h 362"/>
                  <a:gd name="T72" fmla="*/ 0 w 508"/>
                  <a:gd name="T73" fmla="*/ 0 h 362"/>
                  <a:gd name="T74" fmla="*/ 0 w 508"/>
                  <a:gd name="T75" fmla="*/ 0 h 362"/>
                  <a:gd name="T76" fmla="*/ 0 w 508"/>
                  <a:gd name="T77" fmla="*/ 0 h 362"/>
                  <a:gd name="T78" fmla="*/ 0 w 508"/>
                  <a:gd name="T79" fmla="*/ 0 h 362"/>
                  <a:gd name="T80" fmla="*/ 0 w 508"/>
                  <a:gd name="T81" fmla="*/ 0 h 362"/>
                  <a:gd name="T82" fmla="*/ 0 w 508"/>
                  <a:gd name="T83" fmla="*/ 0 h 362"/>
                  <a:gd name="T84" fmla="*/ 0 w 508"/>
                  <a:gd name="T85" fmla="*/ 0 h 362"/>
                  <a:gd name="T86" fmla="*/ 0 w 508"/>
                  <a:gd name="T87" fmla="*/ 0 h 362"/>
                  <a:gd name="T88" fmla="*/ 0 w 508"/>
                  <a:gd name="T89" fmla="*/ 0 h 362"/>
                  <a:gd name="T90" fmla="*/ 0 w 508"/>
                  <a:gd name="T91" fmla="*/ 0 h 362"/>
                  <a:gd name="T92" fmla="*/ 0 w 508"/>
                  <a:gd name="T93" fmla="*/ 0 h 362"/>
                  <a:gd name="T94" fmla="*/ 0 w 508"/>
                  <a:gd name="T95" fmla="*/ 0 h 362"/>
                  <a:gd name="T96" fmla="*/ 0 w 508"/>
                  <a:gd name="T97" fmla="*/ 0 h 362"/>
                  <a:gd name="T98" fmla="*/ 0 w 508"/>
                  <a:gd name="T99" fmla="*/ 0 h 362"/>
                  <a:gd name="T100" fmla="*/ 0 w 508"/>
                  <a:gd name="T101" fmla="*/ 0 h 3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08"/>
                  <a:gd name="T154" fmla="*/ 0 h 362"/>
                  <a:gd name="T155" fmla="*/ 508 w 508"/>
                  <a:gd name="T156" fmla="*/ 362 h 3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08" h="362">
                    <a:moveTo>
                      <a:pt x="382" y="15"/>
                    </a:moveTo>
                    <a:lnTo>
                      <a:pt x="404" y="16"/>
                    </a:lnTo>
                    <a:lnTo>
                      <a:pt x="423" y="20"/>
                    </a:lnTo>
                    <a:lnTo>
                      <a:pt x="439" y="28"/>
                    </a:lnTo>
                    <a:lnTo>
                      <a:pt x="452" y="38"/>
                    </a:lnTo>
                    <a:lnTo>
                      <a:pt x="462" y="51"/>
                    </a:lnTo>
                    <a:lnTo>
                      <a:pt x="469" y="66"/>
                    </a:lnTo>
                    <a:lnTo>
                      <a:pt x="473" y="84"/>
                    </a:lnTo>
                    <a:lnTo>
                      <a:pt x="474" y="103"/>
                    </a:lnTo>
                    <a:lnTo>
                      <a:pt x="473" y="115"/>
                    </a:lnTo>
                    <a:lnTo>
                      <a:pt x="468" y="127"/>
                    </a:lnTo>
                    <a:lnTo>
                      <a:pt x="462" y="138"/>
                    </a:lnTo>
                    <a:lnTo>
                      <a:pt x="453" y="148"/>
                    </a:lnTo>
                    <a:lnTo>
                      <a:pt x="443" y="157"/>
                    </a:lnTo>
                    <a:lnTo>
                      <a:pt x="430" y="162"/>
                    </a:lnTo>
                    <a:lnTo>
                      <a:pt x="417" y="167"/>
                    </a:lnTo>
                    <a:lnTo>
                      <a:pt x="404" y="168"/>
                    </a:lnTo>
                    <a:lnTo>
                      <a:pt x="394" y="168"/>
                    </a:lnTo>
                    <a:lnTo>
                      <a:pt x="381" y="169"/>
                    </a:lnTo>
                    <a:lnTo>
                      <a:pt x="366" y="170"/>
                    </a:lnTo>
                    <a:lnTo>
                      <a:pt x="352" y="171"/>
                    </a:lnTo>
                    <a:lnTo>
                      <a:pt x="336" y="173"/>
                    </a:lnTo>
                    <a:lnTo>
                      <a:pt x="323" y="174"/>
                    </a:lnTo>
                    <a:lnTo>
                      <a:pt x="310" y="175"/>
                    </a:lnTo>
                    <a:lnTo>
                      <a:pt x="302" y="175"/>
                    </a:lnTo>
                    <a:lnTo>
                      <a:pt x="292" y="175"/>
                    </a:lnTo>
                    <a:lnTo>
                      <a:pt x="282" y="174"/>
                    </a:lnTo>
                    <a:lnTo>
                      <a:pt x="274" y="172"/>
                    </a:lnTo>
                    <a:lnTo>
                      <a:pt x="267" y="170"/>
                    </a:lnTo>
                    <a:lnTo>
                      <a:pt x="259" y="166"/>
                    </a:lnTo>
                    <a:lnTo>
                      <a:pt x="255" y="160"/>
                    </a:lnTo>
                    <a:lnTo>
                      <a:pt x="252" y="154"/>
                    </a:lnTo>
                    <a:lnTo>
                      <a:pt x="251" y="145"/>
                    </a:lnTo>
                    <a:lnTo>
                      <a:pt x="255" y="120"/>
                    </a:lnTo>
                    <a:lnTo>
                      <a:pt x="266" y="96"/>
                    </a:lnTo>
                    <a:lnTo>
                      <a:pt x="281" y="74"/>
                    </a:lnTo>
                    <a:lnTo>
                      <a:pt x="302" y="54"/>
                    </a:lnTo>
                    <a:lnTo>
                      <a:pt x="323" y="38"/>
                    </a:lnTo>
                    <a:lnTo>
                      <a:pt x="344" y="26"/>
                    </a:lnTo>
                    <a:lnTo>
                      <a:pt x="365" y="18"/>
                    </a:lnTo>
                    <a:lnTo>
                      <a:pt x="382" y="15"/>
                    </a:lnTo>
                    <a:lnTo>
                      <a:pt x="382" y="0"/>
                    </a:lnTo>
                    <a:lnTo>
                      <a:pt x="373" y="0"/>
                    </a:lnTo>
                    <a:lnTo>
                      <a:pt x="364" y="1"/>
                    </a:lnTo>
                    <a:lnTo>
                      <a:pt x="355" y="3"/>
                    </a:lnTo>
                    <a:lnTo>
                      <a:pt x="346" y="5"/>
                    </a:lnTo>
                    <a:lnTo>
                      <a:pt x="336" y="7"/>
                    </a:lnTo>
                    <a:lnTo>
                      <a:pt x="325" y="10"/>
                    </a:lnTo>
                    <a:lnTo>
                      <a:pt x="314" y="13"/>
                    </a:lnTo>
                    <a:lnTo>
                      <a:pt x="303" y="18"/>
                    </a:lnTo>
                    <a:lnTo>
                      <a:pt x="297" y="20"/>
                    </a:lnTo>
                    <a:lnTo>
                      <a:pt x="289" y="22"/>
                    </a:lnTo>
                    <a:lnTo>
                      <a:pt x="281" y="24"/>
                    </a:lnTo>
                    <a:lnTo>
                      <a:pt x="273" y="26"/>
                    </a:lnTo>
                    <a:lnTo>
                      <a:pt x="264" y="28"/>
                    </a:lnTo>
                    <a:lnTo>
                      <a:pt x="256" y="30"/>
                    </a:lnTo>
                    <a:lnTo>
                      <a:pt x="249" y="33"/>
                    </a:lnTo>
                    <a:lnTo>
                      <a:pt x="242" y="36"/>
                    </a:lnTo>
                    <a:lnTo>
                      <a:pt x="233" y="44"/>
                    </a:lnTo>
                    <a:lnTo>
                      <a:pt x="225" y="51"/>
                    </a:lnTo>
                    <a:lnTo>
                      <a:pt x="218" y="57"/>
                    </a:lnTo>
                    <a:lnTo>
                      <a:pt x="210" y="64"/>
                    </a:lnTo>
                    <a:lnTo>
                      <a:pt x="204" y="68"/>
                    </a:lnTo>
                    <a:lnTo>
                      <a:pt x="195" y="73"/>
                    </a:lnTo>
                    <a:lnTo>
                      <a:pt x="187" y="79"/>
                    </a:lnTo>
                    <a:lnTo>
                      <a:pt x="176" y="86"/>
                    </a:lnTo>
                    <a:lnTo>
                      <a:pt x="165" y="92"/>
                    </a:lnTo>
                    <a:lnTo>
                      <a:pt x="156" y="98"/>
                    </a:lnTo>
                    <a:lnTo>
                      <a:pt x="148" y="104"/>
                    </a:lnTo>
                    <a:lnTo>
                      <a:pt x="142" y="109"/>
                    </a:lnTo>
                    <a:lnTo>
                      <a:pt x="131" y="113"/>
                    </a:lnTo>
                    <a:lnTo>
                      <a:pt x="121" y="119"/>
                    </a:lnTo>
                    <a:lnTo>
                      <a:pt x="115" y="123"/>
                    </a:lnTo>
                    <a:lnTo>
                      <a:pt x="110" y="128"/>
                    </a:lnTo>
                    <a:lnTo>
                      <a:pt x="107" y="133"/>
                    </a:lnTo>
                    <a:lnTo>
                      <a:pt x="99" y="142"/>
                    </a:lnTo>
                    <a:lnTo>
                      <a:pt x="90" y="151"/>
                    </a:lnTo>
                    <a:lnTo>
                      <a:pt x="78" y="163"/>
                    </a:lnTo>
                    <a:lnTo>
                      <a:pt x="65" y="175"/>
                    </a:lnTo>
                    <a:lnTo>
                      <a:pt x="55" y="186"/>
                    </a:lnTo>
                    <a:lnTo>
                      <a:pt x="44" y="195"/>
                    </a:lnTo>
                    <a:lnTo>
                      <a:pt x="36" y="201"/>
                    </a:lnTo>
                    <a:lnTo>
                      <a:pt x="30" y="204"/>
                    </a:lnTo>
                    <a:lnTo>
                      <a:pt x="23" y="209"/>
                    </a:lnTo>
                    <a:lnTo>
                      <a:pt x="16" y="216"/>
                    </a:lnTo>
                    <a:lnTo>
                      <a:pt x="10" y="223"/>
                    </a:lnTo>
                    <a:lnTo>
                      <a:pt x="4" y="229"/>
                    </a:lnTo>
                    <a:lnTo>
                      <a:pt x="1" y="236"/>
                    </a:lnTo>
                    <a:lnTo>
                      <a:pt x="0" y="242"/>
                    </a:lnTo>
                    <a:lnTo>
                      <a:pt x="4" y="247"/>
                    </a:lnTo>
                    <a:lnTo>
                      <a:pt x="13" y="259"/>
                    </a:lnTo>
                    <a:lnTo>
                      <a:pt x="25" y="270"/>
                    </a:lnTo>
                    <a:lnTo>
                      <a:pt x="38" y="281"/>
                    </a:lnTo>
                    <a:lnTo>
                      <a:pt x="52" y="292"/>
                    </a:lnTo>
                    <a:lnTo>
                      <a:pt x="67" y="301"/>
                    </a:lnTo>
                    <a:lnTo>
                      <a:pt x="81" y="311"/>
                    </a:lnTo>
                    <a:lnTo>
                      <a:pt x="98" y="320"/>
                    </a:lnTo>
                    <a:lnTo>
                      <a:pt x="114" y="328"/>
                    </a:lnTo>
                    <a:lnTo>
                      <a:pt x="130" y="335"/>
                    </a:lnTo>
                    <a:lnTo>
                      <a:pt x="147" y="342"/>
                    </a:lnTo>
                    <a:lnTo>
                      <a:pt x="162" y="347"/>
                    </a:lnTo>
                    <a:lnTo>
                      <a:pt x="178" y="353"/>
                    </a:lnTo>
                    <a:lnTo>
                      <a:pt x="194" y="356"/>
                    </a:lnTo>
                    <a:lnTo>
                      <a:pt x="209" y="359"/>
                    </a:lnTo>
                    <a:lnTo>
                      <a:pt x="222" y="361"/>
                    </a:lnTo>
                    <a:lnTo>
                      <a:pt x="234" y="362"/>
                    </a:lnTo>
                    <a:lnTo>
                      <a:pt x="245" y="355"/>
                    </a:lnTo>
                    <a:lnTo>
                      <a:pt x="259" y="346"/>
                    </a:lnTo>
                    <a:lnTo>
                      <a:pt x="274" y="338"/>
                    </a:lnTo>
                    <a:lnTo>
                      <a:pt x="289" y="329"/>
                    </a:lnTo>
                    <a:lnTo>
                      <a:pt x="303" y="320"/>
                    </a:lnTo>
                    <a:lnTo>
                      <a:pt x="314" y="312"/>
                    </a:lnTo>
                    <a:lnTo>
                      <a:pt x="323" y="306"/>
                    </a:lnTo>
                    <a:lnTo>
                      <a:pt x="327" y="300"/>
                    </a:lnTo>
                    <a:lnTo>
                      <a:pt x="330" y="297"/>
                    </a:lnTo>
                    <a:lnTo>
                      <a:pt x="335" y="294"/>
                    </a:lnTo>
                    <a:lnTo>
                      <a:pt x="339" y="293"/>
                    </a:lnTo>
                    <a:lnTo>
                      <a:pt x="346" y="292"/>
                    </a:lnTo>
                    <a:lnTo>
                      <a:pt x="352" y="290"/>
                    </a:lnTo>
                    <a:lnTo>
                      <a:pt x="358" y="290"/>
                    </a:lnTo>
                    <a:lnTo>
                      <a:pt x="364" y="289"/>
                    </a:lnTo>
                    <a:lnTo>
                      <a:pt x="370" y="288"/>
                    </a:lnTo>
                    <a:lnTo>
                      <a:pt x="377" y="286"/>
                    </a:lnTo>
                    <a:lnTo>
                      <a:pt x="387" y="282"/>
                    </a:lnTo>
                    <a:lnTo>
                      <a:pt x="399" y="276"/>
                    </a:lnTo>
                    <a:lnTo>
                      <a:pt x="411" y="270"/>
                    </a:lnTo>
                    <a:lnTo>
                      <a:pt x="423" y="261"/>
                    </a:lnTo>
                    <a:lnTo>
                      <a:pt x="434" y="251"/>
                    </a:lnTo>
                    <a:lnTo>
                      <a:pt x="444" y="240"/>
                    </a:lnTo>
                    <a:lnTo>
                      <a:pt x="452" y="228"/>
                    </a:lnTo>
                    <a:lnTo>
                      <a:pt x="460" y="216"/>
                    </a:lnTo>
                    <a:lnTo>
                      <a:pt x="467" y="203"/>
                    </a:lnTo>
                    <a:lnTo>
                      <a:pt x="474" y="190"/>
                    </a:lnTo>
                    <a:lnTo>
                      <a:pt x="481" y="177"/>
                    </a:lnTo>
                    <a:lnTo>
                      <a:pt x="489" y="165"/>
                    </a:lnTo>
                    <a:lnTo>
                      <a:pt x="496" y="154"/>
                    </a:lnTo>
                    <a:lnTo>
                      <a:pt x="502" y="143"/>
                    </a:lnTo>
                    <a:lnTo>
                      <a:pt x="508" y="134"/>
                    </a:lnTo>
                    <a:lnTo>
                      <a:pt x="507" y="116"/>
                    </a:lnTo>
                    <a:lnTo>
                      <a:pt x="503" y="100"/>
                    </a:lnTo>
                    <a:lnTo>
                      <a:pt x="496" y="85"/>
                    </a:lnTo>
                    <a:lnTo>
                      <a:pt x="487" y="69"/>
                    </a:lnTo>
                    <a:lnTo>
                      <a:pt x="475" y="54"/>
                    </a:lnTo>
                    <a:lnTo>
                      <a:pt x="462" y="38"/>
                    </a:lnTo>
                    <a:lnTo>
                      <a:pt x="445" y="20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3" y="0"/>
                    </a:lnTo>
                    <a:lnTo>
                      <a:pt x="409" y="0"/>
                    </a:lnTo>
                    <a:lnTo>
                      <a:pt x="403" y="0"/>
                    </a:lnTo>
                    <a:lnTo>
                      <a:pt x="398" y="0"/>
                    </a:lnTo>
                    <a:lnTo>
                      <a:pt x="392" y="0"/>
                    </a:lnTo>
                    <a:lnTo>
                      <a:pt x="387" y="0"/>
                    </a:lnTo>
                    <a:lnTo>
                      <a:pt x="382" y="0"/>
                    </a:lnTo>
                    <a:lnTo>
                      <a:pt x="382" y="15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02" name="Freeform 102"/>
              <p:cNvSpPr>
                <a:spLocks/>
              </p:cNvSpPr>
              <p:nvPr/>
            </p:nvSpPr>
            <p:spPr bwMode="auto">
              <a:xfrm>
                <a:off x="3293" y="1309"/>
                <a:ext cx="10" cy="9"/>
              </a:xfrm>
              <a:custGeom>
                <a:avLst/>
                <a:gdLst>
                  <a:gd name="T0" fmla="*/ 0 w 27"/>
                  <a:gd name="T1" fmla="*/ 0 h 28"/>
                  <a:gd name="T2" fmla="*/ 0 w 27"/>
                  <a:gd name="T3" fmla="*/ 0 h 28"/>
                  <a:gd name="T4" fmla="*/ 0 w 27"/>
                  <a:gd name="T5" fmla="*/ 0 h 28"/>
                  <a:gd name="T6" fmla="*/ 0 w 27"/>
                  <a:gd name="T7" fmla="*/ 0 h 28"/>
                  <a:gd name="T8" fmla="*/ 0 w 27"/>
                  <a:gd name="T9" fmla="*/ 0 h 28"/>
                  <a:gd name="T10" fmla="*/ 0 w 27"/>
                  <a:gd name="T11" fmla="*/ 0 h 28"/>
                  <a:gd name="T12" fmla="*/ 0 w 27"/>
                  <a:gd name="T13" fmla="*/ 0 h 28"/>
                  <a:gd name="T14" fmla="*/ 0 w 27"/>
                  <a:gd name="T15" fmla="*/ 0 h 28"/>
                  <a:gd name="T16" fmla="*/ 0 w 27"/>
                  <a:gd name="T17" fmla="*/ 0 h 28"/>
                  <a:gd name="T18" fmla="*/ 0 w 27"/>
                  <a:gd name="T19" fmla="*/ 0 h 28"/>
                  <a:gd name="T20" fmla="*/ 0 w 27"/>
                  <a:gd name="T21" fmla="*/ 0 h 28"/>
                  <a:gd name="T22" fmla="*/ 0 w 27"/>
                  <a:gd name="T23" fmla="*/ 0 h 28"/>
                  <a:gd name="T24" fmla="*/ 0 w 27"/>
                  <a:gd name="T25" fmla="*/ 0 h 28"/>
                  <a:gd name="T26" fmla="*/ 0 w 27"/>
                  <a:gd name="T27" fmla="*/ 0 h 28"/>
                  <a:gd name="T28" fmla="*/ 0 w 27"/>
                  <a:gd name="T29" fmla="*/ 0 h 28"/>
                  <a:gd name="T30" fmla="*/ 0 w 27"/>
                  <a:gd name="T31" fmla="*/ 0 h 28"/>
                  <a:gd name="T32" fmla="*/ 0 w 27"/>
                  <a:gd name="T33" fmla="*/ 0 h 28"/>
                  <a:gd name="T34" fmla="*/ 0 w 27"/>
                  <a:gd name="T35" fmla="*/ 0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28"/>
                  <a:gd name="T56" fmla="*/ 27 w 27"/>
                  <a:gd name="T57" fmla="*/ 28 h 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28">
                    <a:moveTo>
                      <a:pt x="27" y="24"/>
                    </a:moveTo>
                    <a:lnTo>
                      <a:pt x="26" y="24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2" y="23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8" y="8"/>
                    </a:lnTo>
                    <a:lnTo>
                      <a:pt x="21" y="3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3" y="28"/>
                    </a:lnTo>
                    <a:lnTo>
                      <a:pt x="9" y="28"/>
                    </a:lnTo>
                    <a:lnTo>
                      <a:pt x="15" y="26"/>
                    </a:lnTo>
                    <a:lnTo>
                      <a:pt x="21" y="25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03" name="Freeform 103"/>
              <p:cNvSpPr>
                <a:spLocks/>
              </p:cNvSpPr>
              <p:nvPr/>
            </p:nvSpPr>
            <p:spPr bwMode="auto">
              <a:xfrm>
                <a:off x="3259" y="1223"/>
                <a:ext cx="81" cy="59"/>
              </a:xfrm>
              <a:custGeom>
                <a:avLst/>
                <a:gdLst>
                  <a:gd name="T0" fmla="*/ 0 w 245"/>
                  <a:gd name="T1" fmla="*/ 0 h 177"/>
                  <a:gd name="T2" fmla="*/ 0 w 245"/>
                  <a:gd name="T3" fmla="*/ 0 h 177"/>
                  <a:gd name="T4" fmla="*/ 0 w 245"/>
                  <a:gd name="T5" fmla="*/ 0 h 177"/>
                  <a:gd name="T6" fmla="*/ 0 w 245"/>
                  <a:gd name="T7" fmla="*/ 0 h 177"/>
                  <a:gd name="T8" fmla="*/ 0 w 245"/>
                  <a:gd name="T9" fmla="*/ 0 h 177"/>
                  <a:gd name="T10" fmla="*/ 0 w 245"/>
                  <a:gd name="T11" fmla="*/ 0 h 177"/>
                  <a:gd name="T12" fmla="*/ 0 w 245"/>
                  <a:gd name="T13" fmla="*/ 0 h 177"/>
                  <a:gd name="T14" fmla="*/ 0 w 245"/>
                  <a:gd name="T15" fmla="*/ 0 h 177"/>
                  <a:gd name="T16" fmla="*/ 0 w 245"/>
                  <a:gd name="T17" fmla="*/ 0 h 177"/>
                  <a:gd name="T18" fmla="*/ 0 w 245"/>
                  <a:gd name="T19" fmla="*/ 0 h 177"/>
                  <a:gd name="T20" fmla="*/ 0 w 245"/>
                  <a:gd name="T21" fmla="*/ 0 h 177"/>
                  <a:gd name="T22" fmla="*/ 0 w 245"/>
                  <a:gd name="T23" fmla="*/ 0 h 177"/>
                  <a:gd name="T24" fmla="*/ 0 w 245"/>
                  <a:gd name="T25" fmla="*/ 0 h 177"/>
                  <a:gd name="T26" fmla="*/ 0 w 245"/>
                  <a:gd name="T27" fmla="*/ 0 h 177"/>
                  <a:gd name="T28" fmla="*/ 0 w 245"/>
                  <a:gd name="T29" fmla="*/ 0 h 177"/>
                  <a:gd name="T30" fmla="*/ 0 w 245"/>
                  <a:gd name="T31" fmla="*/ 0 h 177"/>
                  <a:gd name="T32" fmla="*/ 0 w 245"/>
                  <a:gd name="T33" fmla="*/ 0 h 177"/>
                  <a:gd name="T34" fmla="*/ 0 w 245"/>
                  <a:gd name="T35" fmla="*/ 0 h 177"/>
                  <a:gd name="T36" fmla="*/ 0 w 245"/>
                  <a:gd name="T37" fmla="*/ 0 h 177"/>
                  <a:gd name="T38" fmla="*/ 0 w 245"/>
                  <a:gd name="T39" fmla="*/ 0 h 177"/>
                  <a:gd name="T40" fmla="*/ 0 w 245"/>
                  <a:gd name="T41" fmla="*/ 0 h 177"/>
                  <a:gd name="T42" fmla="*/ 0 w 245"/>
                  <a:gd name="T43" fmla="*/ 0 h 177"/>
                  <a:gd name="T44" fmla="*/ 0 w 245"/>
                  <a:gd name="T45" fmla="*/ 0 h 177"/>
                  <a:gd name="T46" fmla="*/ 0 w 245"/>
                  <a:gd name="T47" fmla="*/ 0 h 177"/>
                  <a:gd name="T48" fmla="*/ 0 w 245"/>
                  <a:gd name="T49" fmla="*/ 0 h 177"/>
                  <a:gd name="T50" fmla="*/ 0 w 245"/>
                  <a:gd name="T51" fmla="*/ 0 h 177"/>
                  <a:gd name="T52" fmla="*/ 0 w 245"/>
                  <a:gd name="T53" fmla="*/ 0 h 177"/>
                  <a:gd name="T54" fmla="*/ 0 w 245"/>
                  <a:gd name="T55" fmla="*/ 0 h 177"/>
                  <a:gd name="T56" fmla="*/ 0 w 245"/>
                  <a:gd name="T57" fmla="*/ 0 h 177"/>
                  <a:gd name="T58" fmla="*/ 0 w 245"/>
                  <a:gd name="T59" fmla="*/ 0 h 177"/>
                  <a:gd name="T60" fmla="*/ 0 w 245"/>
                  <a:gd name="T61" fmla="*/ 0 h 177"/>
                  <a:gd name="T62" fmla="*/ 0 w 245"/>
                  <a:gd name="T63" fmla="*/ 0 h 177"/>
                  <a:gd name="T64" fmla="*/ 0 w 245"/>
                  <a:gd name="T65" fmla="*/ 0 h 177"/>
                  <a:gd name="T66" fmla="*/ 0 w 245"/>
                  <a:gd name="T67" fmla="*/ 0 h 177"/>
                  <a:gd name="T68" fmla="*/ 0 w 245"/>
                  <a:gd name="T69" fmla="*/ 0 h 177"/>
                  <a:gd name="T70" fmla="*/ 0 w 245"/>
                  <a:gd name="T71" fmla="*/ 0 h 177"/>
                  <a:gd name="T72" fmla="*/ 0 w 245"/>
                  <a:gd name="T73" fmla="*/ 0 h 177"/>
                  <a:gd name="T74" fmla="*/ 0 w 245"/>
                  <a:gd name="T75" fmla="*/ 0 h 177"/>
                  <a:gd name="T76" fmla="*/ 0 w 245"/>
                  <a:gd name="T77" fmla="*/ 0 h 177"/>
                  <a:gd name="T78" fmla="*/ 0 w 245"/>
                  <a:gd name="T79" fmla="*/ 0 h 177"/>
                  <a:gd name="T80" fmla="*/ 0 w 245"/>
                  <a:gd name="T81" fmla="*/ 0 h 17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5"/>
                  <a:gd name="T124" fmla="*/ 0 h 177"/>
                  <a:gd name="T125" fmla="*/ 245 w 245"/>
                  <a:gd name="T126" fmla="*/ 177 h 17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5" h="177">
                    <a:moveTo>
                      <a:pt x="143" y="0"/>
                    </a:moveTo>
                    <a:lnTo>
                      <a:pt x="169" y="2"/>
                    </a:lnTo>
                    <a:lnTo>
                      <a:pt x="189" y="6"/>
                    </a:lnTo>
                    <a:lnTo>
                      <a:pt x="207" y="14"/>
                    </a:lnTo>
                    <a:lnTo>
                      <a:pt x="221" y="26"/>
                    </a:lnTo>
                    <a:lnTo>
                      <a:pt x="232" y="39"/>
                    </a:lnTo>
                    <a:lnTo>
                      <a:pt x="239" y="57"/>
                    </a:lnTo>
                    <a:lnTo>
                      <a:pt x="244" y="76"/>
                    </a:lnTo>
                    <a:lnTo>
                      <a:pt x="245" y="98"/>
                    </a:lnTo>
                    <a:lnTo>
                      <a:pt x="244" y="111"/>
                    </a:lnTo>
                    <a:lnTo>
                      <a:pt x="239" y="125"/>
                    </a:lnTo>
                    <a:lnTo>
                      <a:pt x="232" y="137"/>
                    </a:lnTo>
                    <a:lnTo>
                      <a:pt x="222" y="146"/>
                    </a:lnTo>
                    <a:lnTo>
                      <a:pt x="210" y="155"/>
                    </a:lnTo>
                    <a:lnTo>
                      <a:pt x="196" y="163"/>
                    </a:lnTo>
                    <a:lnTo>
                      <a:pt x="182" y="167"/>
                    </a:lnTo>
                    <a:lnTo>
                      <a:pt x="166" y="168"/>
                    </a:lnTo>
                    <a:lnTo>
                      <a:pt x="155" y="168"/>
                    </a:lnTo>
                    <a:lnTo>
                      <a:pt x="142" y="169"/>
                    </a:lnTo>
                    <a:lnTo>
                      <a:pt x="126" y="172"/>
                    </a:lnTo>
                    <a:lnTo>
                      <a:pt x="109" y="173"/>
                    </a:lnTo>
                    <a:lnTo>
                      <a:pt x="92" y="174"/>
                    </a:lnTo>
                    <a:lnTo>
                      <a:pt x="76" y="176"/>
                    </a:lnTo>
                    <a:lnTo>
                      <a:pt x="64" y="177"/>
                    </a:lnTo>
                    <a:lnTo>
                      <a:pt x="56" y="177"/>
                    </a:lnTo>
                    <a:lnTo>
                      <a:pt x="45" y="177"/>
                    </a:lnTo>
                    <a:lnTo>
                      <a:pt x="34" y="176"/>
                    </a:lnTo>
                    <a:lnTo>
                      <a:pt x="24" y="174"/>
                    </a:lnTo>
                    <a:lnTo>
                      <a:pt x="17" y="171"/>
                    </a:lnTo>
                    <a:lnTo>
                      <a:pt x="10" y="166"/>
                    </a:lnTo>
                    <a:lnTo>
                      <a:pt x="5" y="160"/>
                    </a:lnTo>
                    <a:lnTo>
                      <a:pt x="1" y="153"/>
                    </a:lnTo>
                    <a:lnTo>
                      <a:pt x="0" y="143"/>
                    </a:lnTo>
                    <a:lnTo>
                      <a:pt x="5" y="116"/>
                    </a:lnTo>
                    <a:lnTo>
                      <a:pt x="16" y="90"/>
                    </a:lnTo>
                    <a:lnTo>
                      <a:pt x="34" y="65"/>
                    </a:lnTo>
                    <a:lnTo>
                      <a:pt x="55" y="44"/>
                    </a:lnTo>
                    <a:lnTo>
                      <a:pt x="78" y="26"/>
                    </a:lnTo>
                    <a:lnTo>
                      <a:pt x="102" y="12"/>
                    </a:lnTo>
                    <a:lnTo>
                      <a:pt x="124" y="3"/>
                    </a:lnTo>
                    <a:lnTo>
                      <a:pt x="143" y="0"/>
                    </a:lnTo>
                    <a:lnTo>
                      <a:pt x="142" y="9"/>
                    </a:lnTo>
                    <a:lnTo>
                      <a:pt x="125" y="12"/>
                    </a:lnTo>
                    <a:lnTo>
                      <a:pt x="104" y="20"/>
                    </a:lnTo>
                    <a:lnTo>
                      <a:pt x="83" y="32"/>
                    </a:lnTo>
                    <a:lnTo>
                      <a:pt x="62" y="48"/>
                    </a:lnTo>
                    <a:lnTo>
                      <a:pt x="41" y="68"/>
                    </a:lnTo>
                    <a:lnTo>
                      <a:pt x="26" y="90"/>
                    </a:lnTo>
                    <a:lnTo>
                      <a:pt x="15" y="114"/>
                    </a:lnTo>
                    <a:lnTo>
                      <a:pt x="11" y="139"/>
                    </a:lnTo>
                    <a:lnTo>
                      <a:pt x="12" y="148"/>
                    </a:lnTo>
                    <a:lnTo>
                      <a:pt x="15" y="154"/>
                    </a:lnTo>
                    <a:lnTo>
                      <a:pt x="19" y="160"/>
                    </a:lnTo>
                    <a:lnTo>
                      <a:pt x="27" y="164"/>
                    </a:lnTo>
                    <a:lnTo>
                      <a:pt x="34" y="166"/>
                    </a:lnTo>
                    <a:lnTo>
                      <a:pt x="42" y="168"/>
                    </a:lnTo>
                    <a:lnTo>
                      <a:pt x="52" y="169"/>
                    </a:lnTo>
                    <a:lnTo>
                      <a:pt x="62" y="169"/>
                    </a:lnTo>
                    <a:lnTo>
                      <a:pt x="70" y="169"/>
                    </a:lnTo>
                    <a:lnTo>
                      <a:pt x="83" y="168"/>
                    </a:lnTo>
                    <a:lnTo>
                      <a:pt x="96" y="167"/>
                    </a:lnTo>
                    <a:lnTo>
                      <a:pt x="112" y="165"/>
                    </a:lnTo>
                    <a:lnTo>
                      <a:pt x="126" y="164"/>
                    </a:lnTo>
                    <a:lnTo>
                      <a:pt x="141" y="163"/>
                    </a:lnTo>
                    <a:lnTo>
                      <a:pt x="154" y="162"/>
                    </a:lnTo>
                    <a:lnTo>
                      <a:pt x="164" y="162"/>
                    </a:lnTo>
                    <a:lnTo>
                      <a:pt x="177" y="161"/>
                    </a:lnTo>
                    <a:lnTo>
                      <a:pt x="190" y="156"/>
                    </a:lnTo>
                    <a:lnTo>
                      <a:pt x="203" y="151"/>
                    </a:lnTo>
                    <a:lnTo>
                      <a:pt x="213" y="142"/>
                    </a:lnTo>
                    <a:lnTo>
                      <a:pt x="222" y="132"/>
                    </a:lnTo>
                    <a:lnTo>
                      <a:pt x="228" y="121"/>
                    </a:lnTo>
                    <a:lnTo>
                      <a:pt x="233" y="109"/>
                    </a:lnTo>
                    <a:lnTo>
                      <a:pt x="234" y="97"/>
                    </a:lnTo>
                    <a:lnTo>
                      <a:pt x="233" y="78"/>
                    </a:lnTo>
                    <a:lnTo>
                      <a:pt x="229" y="60"/>
                    </a:lnTo>
                    <a:lnTo>
                      <a:pt x="222" y="45"/>
                    </a:lnTo>
                    <a:lnTo>
                      <a:pt x="212" y="32"/>
                    </a:lnTo>
                    <a:lnTo>
                      <a:pt x="199" y="22"/>
                    </a:lnTo>
                    <a:lnTo>
                      <a:pt x="183" y="14"/>
                    </a:lnTo>
                    <a:lnTo>
                      <a:pt x="164" y="10"/>
                    </a:lnTo>
                    <a:lnTo>
                      <a:pt x="142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04" name="Freeform 104"/>
              <p:cNvSpPr>
                <a:spLocks/>
              </p:cNvSpPr>
              <p:nvPr/>
            </p:nvSpPr>
            <p:spPr bwMode="auto">
              <a:xfrm>
                <a:off x="3303" y="1288"/>
                <a:ext cx="29" cy="22"/>
              </a:xfrm>
              <a:custGeom>
                <a:avLst/>
                <a:gdLst>
                  <a:gd name="T0" fmla="*/ 0 w 89"/>
                  <a:gd name="T1" fmla="*/ 0 h 66"/>
                  <a:gd name="T2" fmla="*/ 0 w 89"/>
                  <a:gd name="T3" fmla="*/ 0 h 66"/>
                  <a:gd name="T4" fmla="*/ 0 w 89"/>
                  <a:gd name="T5" fmla="*/ 0 h 66"/>
                  <a:gd name="T6" fmla="*/ 0 w 89"/>
                  <a:gd name="T7" fmla="*/ 0 h 66"/>
                  <a:gd name="T8" fmla="*/ 0 w 89"/>
                  <a:gd name="T9" fmla="*/ 0 h 66"/>
                  <a:gd name="T10" fmla="*/ 0 w 89"/>
                  <a:gd name="T11" fmla="*/ 0 h 66"/>
                  <a:gd name="T12" fmla="*/ 0 w 89"/>
                  <a:gd name="T13" fmla="*/ 0 h 66"/>
                  <a:gd name="T14" fmla="*/ 0 w 89"/>
                  <a:gd name="T15" fmla="*/ 0 h 66"/>
                  <a:gd name="T16" fmla="*/ 0 w 89"/>
                  <a:gd name="T17" fmla="*/ 0 h 66"/>
                  <a:gd name="T18" fmla="*/ 0 w 89"/>
                  <a:gd name="T19" fmla="*/ 0 h 66"/>
                  <a:gd name="T20" fmla="*/ 0 w 89"/>
                  <a:gd name="T21" fmla="*/ 0 h 66"/>
                  <a:gd name="T22" fmla="*/ 0 w 89"/>
                  <a:gd name="T23" fmla="*/ 0 h 66"/>
                  <a:gd name="T24" fmla="*/ 0 w 89"/>
                  <a:gd name="T25" fmla="*/ 0 h 66"/>
                  <a:gd name="T26" fmla="*/ 0 w 89"/>
                  <a:gd name="T27" fmla="*/ 0 h 66"/>
                  <a:gd name="T28" fmla="*/ 0 w 89"/>
                  <a:gd name="T29" fmla="*/ 0 h 66"/>
                  <a:gd name="T30" fmla="*/ 0 w 89"/>
                  <a:gd name="T31" fmla="*/ 0 h 66"/>
                  <a:gd name="T32" fmla="*/ 0 w 89"/>
                  <a:gd name="T33" fmla="*/ 0 h 66"/>
                  <a:gd name="T34" fmla="*/ 0 w 89"/>
                  <a:gd name="T35" fmla="*/ 0 h 66"/>
                  <a:gd name="T36" fmla="*/ 0 w 89"/>
                  <a:gd name="T37" fmla="*/ 0 h 66"/>
                  <a:gd name="T38" fmla="*/ 0 w 89"/>
                  <a:gd name="T39" fmla="*/ 0 h 66"/>
                  <a:gd name="T40" fmla="*/ 0 w 89"/>
                  <a:gd name="T41" fmla="*/ 0 h 66"/>
                  <a:gd name="T42" fmla="*/ 0 w 89"/>
                  <a:gd name="T43" fmla="*/ 0 h 66"/>
                  <a:gd name="T44" fmla="*/ 0 w 89"/>
                  <a:gd name="T45" fmla="*/ 0 h 66"/>
                  <a:gd name="T46" fmla="*/ 0 w 89"/>
                  <a:gd name="T47" fmla="*/ 0 h 66"/>
                  <a:gd name="T48" fmla="*/ 0 w 89"/>
                  <a:gd name="T49" fmla="*/ 0 h 66"/>
                  <a:gd name="T50" fmla="*/ 0 w 89"/>
                  <a:gd name="T51" fmla="*/ 0 h 66"/>
                  <a:gd name="T52" fmla="*/ 0 w 89"/>
                  <a:gd name="T53" fmla="*/ 0 h 66"/>
                  <a:gd name="T54" fmla="*/ 0 w 89"/>
                  <a:gd name="T55" fmla="*/ 0 h 6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9"/>
                  <a:gd name="T85" fmla="*/ 0 h 66"/>
                  <a:gd name="T86" fmla="*/ 89 w 89"/>
                  <a:gd name="T87" fmla="*/ 66 h 6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9" h="66">
                    <a:moveTo>
                      <a:pt x="39" y="66"/>
                    </a:moveTo>
                    <a:lnTo>
                      <a:pt x="43" y="60"/>
                    </a:lnTo>
                    <a:lnTo>
                      <a:pt x="43" y="54"/>
                    </a:lnTo>
                    <a:lnTo>
                      <a:pt x="40" y="50"/>
                    </a:lnTo>
                    <a:lnTo>
                      <a:pt x="36" y="47"/>
                    </a:lnTo>
                    <a:lnTo>
                      <a:pt x="30" y="46"/>
                    </a:lnTo>
                    <a:lnTo>
                      <a:pt x="23" y="46"/>
                    </a:lnTo>
                    <a:lnTo>
                      <a:pt x="17" y="47"/>
                    </a:lnTo>
                    <a:lnTo>
                      <a:pt x="10" y="49"/>
                    </a:lnTo>
                    <a:lnTo>
                      <a:pt x="0" y="46"/>
                    </a:lnTo>
                    <a:lnTo>
                      <a:pt x="57" y="0"/>
                    </a:lnTo>
                    <a:lnTo>
                      <a:pt x="89" y="11"/>
                    </a:lnTo>
                    <a:lnTo>
                      <a:pt x="82" y="23"/>
                    </a:lnTo>
                    <a:lnTo>
                      <a:pt x="55" y="13"/>
                    </a:lnTo>
                    <a:lnTo>
                      <a:pt x="26" y="37"/>
                    </a:lnTo>
                    <a:lnTo>
                      <a:pt x="33" y="36"/>
                    </a:lnTo>
                    <a:lnTo>
                      <a:pt x="39" y="35"/>
                    </a:lnTo>
                    <a:lnTo>
                      <a:pt x="43" y="36"/>
                    </a:lnTo>
                    <a:lnTo>
                      <a:pt x="47" y="37"/>
                    </a:lnTo>
                    <a:lnTo>
                      <a:pt x="51" y="39"/>
                    </a:lnTo>
                    <a:lnTo>
                      <a:pt x="55" y="41"/>
                    </a:lnTo>
                    <a:lnTo>
                      <a:pt x="59" y="46"/>
                    </a:lnTo>
                    <a:lnTo>
                      <a:pt x="60" y="50"/>
                    </a:lnTo>
                    <a:lnTo>
                      <a:pt x="55" y="54"/>
                    </a:lnTo>
                    <a:lnTo>
                      <a:pt x="50" y="59"/>
                    </a:lnTo>
                    <a:lnTo>
                      <a:pt x="44" y="63"/>
                    </a:lnTo>
                    <a:lnTo>
                      <a:pt x="39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05" name="Freeform 105"/>
              <p:cNvSpPr>
                <a:spLocks/>
              </p:cNvSpPr>
              <p:nvPr/>
            </p:nvSpPr>
            <p:spPr bwMode="auto">
              <a:xfrm>
                <a:off x="3167" y="1323"/>
                <a:ext cx="33" cy="52"/>
              </a:xfrm>
              <a:custGeom>
                <a:avLst/>
                <a:gdLst>
                  <a:gd name="T0" fmla="*/ 0 w 100"/>
                  <a:gd name="T1" fmla="*/ 0 h 157"/>
                  <a:gd name="T2" fmla="*/ 0 w 100"/>
                  <a:gd name="T3" fmla="*/ 0 h 157"/>
                  <a:gd name="T4" fmla="*/ 0 w 100"/>
                  <a:gd name="T5" fmla="*/ 0 h 157"/>
                  <a:gd name="T6" fmla="*/ 0 w 100"/>
                  <a:gd name="T7" fmla="*/ 0 h 157"/>
                  <a:gd name="T8" fmla="*/ 0 w 100"/>
                  <a:gd name="T9" fmla="*/ 0 h 157"/>
                  <a:gd name="T10" fmla="*/ 0 w 100"/>
                  <a:gd name="T11" fmla="*/ 0 h 157"/>
                  <a:gd name="T12" fmla="*/ 0 w 100"/>
                  <a:gd name="T13" fmla="*/ 0 h 157"/>
                  <a:gd name="T14" fmla="*/ 0 w 100"/>
                  <a:gd name="T15" fmla="*/ 0 h 157"/>
                  <a:gd name="T16" fmla="*/ 0 w 100"/>
                  <a:gd name="T17" fmla="*/ 0 h 157"/>
                  <a:gd name="T18" fmla="*/ 0 w 100"/>
                  <a:gd name="T19" fmla="*/ 0 h 157"/>
                  <a:gd name="T20" fmla="*/ 0 w 100"/>
                  <a:gd name="T21" fmla="*/ 0 h 157"/>
                  <a:gd name="T22" fmla="*/ 0 w 100"/>
                  <a:gd name="T23" fmla="*/ 0 h 157"/>
                  <a:gd name="T24" fmla="*/ 0 w 100"/>
                  <a:gd name="T25" fmla="*/ 0 h 157"/>
                  <a:gd name="T26" fmla="*/ 0 w 100"/>
                  <a:gd name="T27" fmla="*/ 0 h 157"/>
                  <a:gd name="T28" fmla="*/ 0 w 100"/>
                  <a:gd name="T29" fmla="*/ 0 h 157"/>
                  <a:gd name="T30" fmla="*/ 0 w 100"/>
                  <a:gd name="T31" fmla="*/ 0 h 157"/>
                  <a:gd name="T32" fmla="*/ 0 w 100"/>
                  <a:gd name="T33" fmla="*/ 0 h 157"/>
                  <a:gd name="T34" fmla="*/ 0 w 100"/>
                  <a:gd name="T35" fmla="*/ 0 h 157"/>
                  <a:gd name="T36" fmla="*/ 0 w 100"/>
                  <a:gd name="T37" fmla="*/ 0 h 157"/>
                  <a:gd name="T38" fmla="*/ 0 w 100"/>
                  <a:gd name="T39" fmla="*/ 0 h 157"/>
                  <a:gd name="T40" fmla="*/ 0 w 100"/>
                  <a:gd name="T41" fmla="*/ 0 h 157"/>
                  <a:gd name="T42" fmla="*/ 0 w 100"/>
                  <a:gd name="T43" fmla="*/ 0 h 157"/>
                  <a:gd name="T44" fmla="*/ 0 w 100"/>
                  <a:gd name="T45" fmla="*/ 0 h 157"/>
                  <a:gd name="T46" fmla="*/ 0 w 100"/>
                  <a:gd name="T47" fmla="*/ 0 h 157"/>
                  <a:gd name="T48" fmla="*/ 0 w 100"/>
                  <a:gd name="T49" fmla="*/ 0 h 157"/>
                  <a:gd name="T50" fmla="*/ 0 w 100"/>
                  <a:gd name="T51" fmla="*/ 0 h 157"/>
                  <a:gd name="T52" fmla="*/ 0 w 100"/>
                  <a:gd name="T53" fmla="*/ 0 h 157"/>
                  <a:gd name="T54" fmla="*/ 0 w 100"/>
                  <a:gd name="T55" fmla="*/ 0 h 157"/>
                  <a:gd name="T56" fmla="*/ 0 w 100"/>
                  <a:gd name="T57" fmla="*/ 0 h 157"/>
                  <a:gd name="T58" fmla="*/ 0 w 100"/>
                  <a:gd name="T59" fmla="*/ 0 h 157"/>
                  <a:gd name="T60" fmla="*/ 0 w 100"/>
                  <a:gd name="T61" fmla="*/ 0 h 157"/>
                  <a:gd name="T62" fmla="*/ 0 w 100"/>
                  <a:gd name="T63" fmla="*/ 0 h 157"/>
                  <a:gd name="T64" fmla="*/ 0 w 100"/>
                  <a:gd name="T65" fmla="*/ 0 h 157"/>
                  <a:gd name="T66" fmla="*/ 0 w 100"/>
                  <a:gd name="T67" fmla="*/ 0 h 157"/>
                  <a:gd name="T68" fmla="*/ 0 w 100"/>
                  <a:gd name="T69" fmla="*/ 0 h 157"/>
                  <a:gd name="T70" fmla="*/ 0 w 100"/>
                  <a:gd name="T71" fmla="*/ 0 h 157"/>
                  <a:gd name="T72" fmla="*/ 0 w 100"/>
                  <a:gd name="T73" fmla="*/ 0 h 157"/>
                  <a:gd name="T74" fmla="*/ 0 w 100"/>
                  <a:gd name="T75" fmla="*/ 0 h 157"/>
                  <a:gd name="T76" fmla="*/ 0 w 100"/>
                  <a:gd name="T77" fmla="*/ 0 h 157"/>
                  <a:gd name="T78" fmla="*/ 0 w 100"/>
                  <a:gd name="T79" fmla="*/ 0 h 157"/>
                  <a:gd name="T80" fmla="*/ 0 w 100"/>
                  <a:gd name="T81" fmla="*/ 0 h 157"/>
                  <a:gd name="T82" fmla="*/ 0 w 100"/>
                  <a:gd name="T83" fmla="*/ 0 h 157"/>
                  <a:gd name="T84" fmla="*/ 0 w 100"/>
                  <a:gd name="T85" fmla="*/ 0 h 157"/>
                  <a:gd name="T86" fmla="*/ 0 w 100"/>
                  <a:gd name="T87" fmla="*/ 0 h 157"/>
                  <a:gd name="T88" fmla="*/ 0 w 100"/>
                  <a:gd name="T89" fmla="*/ 0 h 1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0"/>
                  <a:gd name="T136" fmla="*/ 0 h 157"/>
                  <a:gd name="T137" fmla="*/ 100 w 100"/>
                  <a:gd name="T138" fmla="*/ 157 h 1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0" h="157">
                    <a:moveTo>
                      <a:pt x="100" y="18"/>
                    </a:moveTo>
                    <a:lnTo>
                      <a:pt x="92" y="12"/>
                    </a:lnTo>
                    <a:lnTo>
                      <a:pt x="86" y="6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2" y="6"/>
                    </a:lnTo>
                    <a:lnTo>
                      <a:pt x="69" y="13"/>
                    </a:lnTo>
                    <a:lnTo>
                      <a:pt x="65" y="21"/>
                    </a:lnTo>
                    <a:lnTo>
                      <a:pt x="60" y="28"/>
                    </a:lnTo>
                    <a:lnTo>
                      <a:pt x="57" y="36"/>
                    </a:lnTo>
                    <a:lnTo>
                      <a:pt x="52" y="44"/>
                    </a:lnTo>
                    <a:lnTo>
                      <a:pt x="47" y="50"/>
                    </a:lnTo>
                    <a:lnTo>
                      <a:pt x="41" y="56"/>
                    </a:lnTo>
                    <a:lnTo>
                      <a:pt x="30" y="64"/>
                    </a:lnTo>
                    <a:lnTo>
                      <a:pt x="19" y="73"/>
                    </a:lnTo>
                    <a:lnTo>
                      <a:pt x="10" y="81"/>
                    </a:lnTo>
                    <a:lnTo>
                      <a:pt x="7" y="87"/>
                    </a:lnTo>
                    <a:lnTo>
                      <a:pt x="7" y="95"/>
                    </a:lnTo>
                    <a:lnTo>
                      <a:pt x="7" y="103"/>
                    </a:lnTo>
                    <a:lnTo>
                      <a:pt x="7" y="110"/>
                    </a:lnTo>
                    <a:lnTo>
                      <a:pt x="6" y="117"/>
                    </a:lnTo>
                    <a:lnTo>
                      <a:pt x="2" y="125"/>
                    </a:lnTo>
                    <a:lnTo>
                      <a:pt x="0" y="134"/>
                    </a:lnTo>
                    <a:lnTo>
                      <a:pt x="2" y="146"/>
                    </a:lnTo>
                    <a:lnTo>
                      <a:pt x="14" y="157"/>
                    </a:lnTo>
                    <a:lnTo>
                      <a:pt x="18" y="152"/>
                    </a:lnTo>
                    <a:lnTo>
                      <a:pt x="21" y="146"/>
                    </a:lnTo>
                    <a:lnTo>
                      <a:pt x="24" y="143"/>
                    </a:lnTo>
                    <a:lnTo>
                      <a:pt x="27" y="139"/>
                    </a:lnTo>
                    <a:lnTo>
                      <a:pt x="23" y="133"/>
                    </a:lnTo>
                    <a:lnTo>
                      <a:pt x="23" y="129"/>
                    </a:lnTo>
                    <a:lnTo>
                      <a:pt x="25" y="125"/>
                    </a:lnTo>
                    <a:lnTo>
                      <a:pt x="27" y="120"/>
                    </a:lnTo>
                    <a:lnTo>
                      <a:pt x="29" y="115"/>
                    </a:lnTo>
                    <a:lnTo>
                      <a:pt x="27" y="107"/>
                    </a:lnTo>
                    <a:lnTo>
                      <a:pt x="27" y="100"/>
                    </a:lnTo>
                    <a:lnTo>
                      <a:pt x="31" y="95"/>
                    </a:lnTo>
                    <a:lnTo>
                      <a:pt x="38" y="88"/>
                    </a:lnTo>
                    <a:lnTo>
                      <a:pt x="48" y="80"/>
                    </a:lnTo>
                    <a:lnTo>
                      <a:pt x="59" y="69"/>
                    </a:lnTo>
                    <a:lnTo>
                      <a:pt x="70" y="57"/>
                    </a:lnTo>
                    <a:lnTo>
                      <a:pt x="81" y="45"/>
                    </a:lnTo>
                    <a:lnTo>
                      <a:pt x="89" y="34"/>
                    </a:lnTo>
                    <a:lnTo>
                      <a:pt x="97" y="25"/>
                    </a:lnTo>
                    <a:lnTo>
                      <a:pt x="10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06" name="Freeform 106"/>
              <p:cNvSpPr>
                <a:spLocks/>
              </p:cNvSpPr>
              <p:nvPr/>
            </p:nvSpPr>
            <p:spPr bwMode="auto">
              <a:xfrm>
                <a:off x="3135" y="1174"/>
                <a:ext cx="200" cy="104"/>
              </a:xfrm>
              <a:custGeom>
                <a:avLst/>
                <a:gdLst>
                  <a:gd name="T0" fmla="*/ 0 w 601"/>
                  <a:gd name="T1" fmla="*/ 0 h 313"/>
                  <a:gd name="T2" fmla="*/ 0 w 601"/>
                  <a:gd name="T3" fmla="*/ 0 h 313"/>
                  <a:gd name="T4" fmla="*/ 0 w 601"/>
                  <a:gd name="T5" fmla="*/ 0 h 313"/>
                  <a:gd name="T6" fmla="*/ 0 w 601"/>
                  <a:gd name="T7" fmla="*/ 0 h 313"/>
                  <a:gd name="T8" fmla="*/ 0 w 601"/>
                  <a:gd name="T9" fmla="*/ 0 h 313"/>
                  <a:gd name="T10" fmla="*/ 0 w 601"/>
                  <a:gd name="T11" fmla="*/ 0 h 313"/>
                  <a:gd name="T12" fmla="*/ 0 w 601"/>
                  <a:gd name="T13" fmla="*/ 0 h 313"/>
                  <a:gd name="T14" fmla="*/ 0 w 601"/>
                  <a:gd name="T15" fmla="*/ 0 h 313"/>
                  <a:gd name="T16" fmla="*/ 0 w 601"/>
                  <a:gd name="T17" fmla="*/ 0 h 313"/>
                  <a:gd name="T18" fmla="*/ 0 w 601"/>
                  <a:gd name="T19" fmla="*/ 0 h 313"/>
                  <a:gd name="T20" fmla="*/ 0 w 601"/>
                  <a:gd name="T21" fmla="*/ 0 h 313"/>
                  <a:gd name="T22" fmla="*/ 0 w 601"/>
                  <a:gd name="T23" fmla="*/ 0 h 313"/>
                  <a:gd name="T24" fmla="*/ 0 w 601"/>
                  <a:gd name="T25" fmla="*/ 0 h 313"/>
                  <a:gd name="T26" fmla="*/ 0 w 601"/>
                  <a:gd name="T27" fmla="*/ 0 h 313"/>
                  <a:gd name="T28" fmla="*/ 0 w 601"/>
                  <a:gd name="T29" fmla="*/ 0 h 313"/>
                  <a:gd name="T30" fmla="*/ 0 w 601"/>
                  <a:gd name="T31" fmla="*/ 0 h 313"/>
                  <a:gd name="T32" fmla="*/ 0 w 601"/>
                  <a:gd name="T33" fmla="*/ 0 h 313"/>
                  <a:gd name="T34" fmla="*/ 0 w 601"/>
                  <a:gd name="T35" fmla="*/ 0 h 313"/>
                  <a:gd name="T36" fmla="*/ 0 w 601"/>
                  <a:gd name="T37" fmla="*/ 0 h 313"/>
                  <a:gd name="T38" fmla="*/ 0 w 601"/>
                  <a:gd name="T39" fmla="*/ 0 h 313"/>
                  <a:gd name="T40" fmla="*/ 0 w 601"/>
                  <a:gd name="T41" fmla="*/ 0 h 313"/>
                  <a:gd name="T42" fmla="*/ 0 w 601"/>
                  <a:gd name="T43" fmla="*/ 0 h 313"/>
                  <a:gd name="T44" fmla="*/ 0 w 601"/>
                  <a:gd name="T45" fmla="*/ 0 h 313"/>
                  <a:gd name="T46" fmla="*/ 0 w 601"/>
                  <a:gd name="T47" fmla="*/ 0 h 313"/>
                  <a:gd name="T48" fmla="*/ 0 w 601"/>
                  <a:gd name="T49" fmla="*/ 0 h 313"/>
                  <a:gd name="T50" fmla="*/ 0 w 601"/>
                  <a:gd name="T51" fmla="*/ 0 h 313"/>
                  <a:gd name="T52" fmla="*/ 0 w 601"/>
                  <a:gd name="T53" fmla="*/ 0 h 313"/>
                  <a:gd name="T54" fmla="*/ 0 w 601"/>
                  <a:gd name="T55" fmla="*/ 0 h 313"/>
                  <a:gd name="T56" fmla="*/ 0 w 601"/>
                  <a:gd name="T57" fmla="*/ 0 h 313"/>
                  <a:gd name="T58" fmla="*/ 0 w 601"/>
                  <a:gd name="T59" fmla="*/ 0 h 313"/>
                  <a:gd name="T60" fmla="*/ 0 w 601"/>
                  <a:gd name="T61" fmla="*/ 0 h 313"/>
                  <a:gd name="T62" fmla="*/ 0 w 601"/>
                  <a:gd name="T63" fmla="*/ 0 h 313"/>
                  <a:gd name="T64" fmla="*/ 0 w 601"/>
                  <a:gd name="T65" fmla="*/ 0 h 313"/>
                  <a:gd name="T66" fmla="*/ 0 w 601"/>
                  <a:gd name="T67" fmla="*/ 0 h 313"/>
                  <a:gd name="T68" fmla="*/ 0 w 601"/>
                  <a:gd name="T69" fmla="*/ 0 h 313"/>
                  <a:gd name="T70" fmla="*/ 0 w 601"/>
                  <a:gd name="T71" fmla="*/ 0 h 313"/>
                  <a:gd name="T72" fmla="*/ 0 w 601"/>
                  <a:gd name="T73" fmla="*/ 0 h 313"/>
                  <a:gd name="T74" fmla="*/ 0 w 601"/>
                  <a:gd name="T75" fmla="*/ 0 h 313"/>
                  <a:gd name="T76" fmla="*/ 0 w 601"/>
                  <a:gd name="T77" fmla="*/ 0 h 313"/>
                  <a:gd name="T78" fmla="*/ 0 w 601"/>
                  <a:gd name="T79" fmla="*/ 0 h 313"/>
                  <a:gd name="T80" fmla="*/ 0 w 601"/>
                  <a:gd name="T81" fmla="*/ 0 h 313"/>
                  <a:gd name="T82" fmla="*/ 0 w 601"/>
                  <a:gd name="T83" fmla="*/ 0 h 313"/>
                  <a:gd name="T84" fmla="*/ 0 w 601"/>
                  <a:gd name="T85" fmla="*/ 0 h 313"/>
                  <a:gd name="T86" fmla="*/ 0 w 601"/>
                  <a:gd name="T87" fmla="*/ 0 h 313"/>
                  <a:gd name="T88" fmla="*/ 0 w 601"/>
                  <a:gd name="T89" fmla="*/ 0 h 313"/>
                  <a:gd name="T90" fmla="*/ 0 w 601"/>
                  <a:gd name="T91" fmla="*/ 0 h 313"/>
                  <a:gd name="T92" fmla="*/ 0 w 601"/>
                  <a:gd name="T93" fmla="*/ 0 h 313"/>
                  <a:gd name="T94" fmla="*/ 0 w 601"/>
                  <a:gd name="T95" fmla="*/ 0 h 313"/>
                  <a:gd name="T96" fmla="*/ 0 w 601"/>
                  <a:gd name="T97" fmla="*/ 0 h 313"/>
                  <a:gd name="T98" fmla="*/ 0 w 601"/>
                  <a:gd name="T99" fmla="*/ 0 h 313"/>
                  <a:gd name="T100" fmla="*/ 0 w 601"/>
                  <a:gd name="T101" fmla="*/ 0 h 313"/>
                  <a:gd name="T102" fmla="*/ 0 w 601"/>
                  <a:gd name="T103" fmla="*/ 0 h 313"/>
                  <a:gd name="T104" fmla="*/ 0 w 601"/>
                  <a:gd name="T105" fmla="*/ 0 h 313"/>
                  <a:gd name="T106" fmla="*/ 0 w 601"/>
                  <a:gd name="T107" fmla="*/ 0 h 313"/>
                  <a:gd name="T108" fmla="*/ 0 w 601"/>
                  <a:gd name="T109" fmla="*/ 0 h 313"/>
                  <a:gd name="T110" fmla="*/ 0 w 601"/>
                  <a:gd name="T111" fmla="*/ 0 h 313"/>
                  <a:gd name="T112" fmla="*/ 0 w 601"/>
                  <a:gd name="T113" fmla="*/ 0 h 313"/>
                  <a:gd name="T114" fmla="*/ 0 w 601"/>
                  <a:gd name="T115" fmla="*/ 0 h 313"/>
                  <a:gd name="T116" fmla="*/ 0 w 601"/>
                  <a:gd name="T117" fmla="*/ 0 h 313"/>
                  <a:gd name="T118" fmla="*/ 0 w 601"/>
                  <a:gd name="T119" fmla="*/ 0 h 313"/>
                  <a:gd name="T120" fmla="*/ 0 w 601"/>
                  <a:gd name="T121" fmla="*/ 0 h 313"/>
                  <a:gd name="T122" fmla="*/ 0 w 601"/>
                  <a:gd name="T123" fmla="*/ 0 h 3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1"/>
                  <a:gd name="T187" fmla="*/ 0 h 313"/>
                  <a:gd name="T188" fmla="*/ 601 w 601"/>
                  <a:gd name="T189" fmla="*/ 313 h 31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1" h="313">
                    <a:moveTo>
                      <a:pt x="240" y="11"/>
                    </a:moveTo>
                    <a:lnTo>
                      <a:pt x="248" y="3"/>
                    </a:lnTo>
                    <a:lnTo>
                      <a:pt x="257" y="0"/>
                    </a:lnTo>
                    <a:lnTo>
                      <a:pt x="263" y="0"/>
                    </a:lnTo>
                    <a:lnTo>
                      <a:pt x="269" y="2"/>
                    </a:lnTo>
                    <a:lnTo>
                      <a:pt x="273" y="4"/>
                    </a:lnTo>
                    <a:lnTo>
                      <a:pt x="277" y="5"/>
                    </a:lnTo>
                    <a:lnTo>
                      <a:pt x="284" y="9"/>
                    </a:lnTo>
                    <a:lnTo>
                      <a:pt x="291" y="11"/>
                    </a:lnTo>
                    <a:lnTo>
                      <a:pt x="297" y="13"/>
                    </a:lnTo>
                    <a:lnTo>
                      <a:pt x="303" y="15"/>
                    </a:lnTo>
                    <a:lnTo>
                      <a:pt x="309" y="18"/>
                    </a:lnTo>
                    <a:lnTo>
                      <a:pt x="314" y="20"/>
                    </a:lnTo>
                    <a:lnTo>
                      <a:pt x="319" y="22"/>
                    </a:lnTo>
                    <a:lnTo>
                      <a:pt x="325" y="26"/>
                    </a:lnTo>
                    <a:lnTo>
                      <a:pt x="332" y="30"/>
                    </a:lnTo>
                    <a:lnTo>
                      <a:pt x="341" y="35"/>
                    </a:lnTo>
                    <a:lnTo>
                      <a:pt x="348" y="39"/>
                    </a:lnTo>
                    <a:lnTo>
                      <a:pt x="356" y="45"/>
                    </a:lnTo>
                    <a:lnTo>
                      <a:pt x="365" y="49"/>
                    </a:lnTo>
                    <a:lnTo>
                      <a:pt x="372" y="54"/>
                    </a:lnTo>
                    <a:lnTo>
                      <a:pt x="383" y="61"/>
                    </a:lnTo>
                    <a:lnTo>
                      <a:pt x="400" y="72"/>
                    </a:lnTo>
                    <a:lnTo>
                      <a:pt x="422" y="86"/>
                    </a:lnTo>
                    <a:lnTo>
                      <a:pt x="446" y="103"/>
                    </a:lnTo>
                    <a:lnTo>
                      <a:pt x="469" y="118"/>
                    </a:lnTo>
                    <a:lnTo>
                      <a:pt x="490" y="132"/>
                    </a:lnTo>
                    <a:lnTo>
                      <a:pt x="505" y="143"/>
                    </a:lnTo>
                    <a:lnTo>
                      <a:pt x="515" y="150"/>
                    </a:lnTo>
                    <a:lnTo>
                      <a:pt x="521" y="154"/>
                    </a:lnTo>
                    <a:lnTo>
                      <a:pt x="527" y="159"/>
                    </a:lnTo>
                    <a:lnTo>
                      <a:pt x="536" y="163"/>
                    </a:lnTo>
                    <a:lnTo>
                      <a:pt x="544" y="169"/>
                    </a:lnTo>
                    <a:lnTo>
                      <a:pt x="552" y="173"/>
                    </a:lnTo>
                    <a:lnTo>
                      <a:pt x="560" y="178"/>
                    </a:lnTo>
                    <a:lnTo>
                      <a:pt x="567" y="183"/>
                    </a:lnTo>
                    <a:lnTo>
                      <a:pt x="573" y="187"/>
                    </a:lnTo>
                    <a:lnTo>
                      <a:pt x="584" y="198"/>
                    </a:lnTo>
                    <a:lnTo>
                      <a:pt x="595" y="213"/>
                    </a:lnTo>
                    <a:lnTo>
                      <a:pt x="601" y="233"/>
                    </a:lnTo>
                    <a:lnTo>
                      <a:pt x="599" y="259"/>
                    </a:lnTo>
                    <a:lnTo>
                      <a:pt x="595" y="270"/>
                    </a:lnTo>
                    <a:lnTo>
                      <a:pt x="589" y="280"/>
                    </a:lnTo>
                    <a:lnTo>
                      <a:pt x="581" y="289"/>
                    </a:lnTo>
                    <a:lnTo>
                      <a:pt x="570" y="296"/>
                    </a:lnTo>
                    <a:lnTo>
                      <a:pt x="558" y="301"/>
                    </a:lnTo>
                    <a:lnTo>
                      <a:pt x="543" y="303"/>
                    </a:lnTo>
                    <a:lnTo>
                      <a:pt x="528" y="303"/>
                    </a:lnTo>
                    <a:lnTo>
                      <a:pt x="511" y="301"/>
                    </a:lnTo>
                    <a:lnTo>
                      <a:pt x="493" y="297"/>
                    </a:lnTo>
                    <a:lnTo>
                      <a:pt x="480" y="291"/>
                    </a:lnTo>
                    <a:lnTo>
                      <a:pt x="468" y="286"/>
                    </a:lnTo>
                    <a:lnTo>
                      <a:pt x="459" y="279"/>
                    </a:lnTo>
                    <a:lnTo>
                      <a:pt x="451" y="272"/>
                    </a:lnTo>
                    <a:lnTo>
                      <a:pt x="445" y="263"/>
                    </a:lnTo>
                    <a:lnTo>
                      <a:pt x="438" y="253"/>
                    </a:lnTo>
                    <a:lnTo>
                      <a:pt x="430" y="242"/>
                    </a:lnTo>
                    <a:lnTo>
                      <a:pt x="425" y="238"/>
                    </a:lnTo>
                    <a:lnTo>
                      <a:pt x="417" y="233"/>
                    </a:lnTo>
                    <a:lnTo>
                      <a:pt x="406" y="227"/>
                    </a:lnTo>
                    <a:lnTo>
                      <a:pt x="393" y="219"/>
                    </a:lnTo>
                    <a:lnTo>
                      <a:pt x="377" y="211"/>
                    </a:lnTo>
                    <a:lnTo>
                      <a:pt x="360" y="201"/>
                    </a:lnTo>
                    <a:lnTo>
                      <a:pt x="344" y="190"/>
                    </a:lnTo>
                    <a:lnTo>
                      <a:pt x="328" y="177"/>
                    </a:lnTo>
                    <a:lnTo>
                      <a:pt x="321" y="171"/>
                    </a:lnTo>
                    <a:lnTo>
                      <a:pt x="314" y="164"/>
                    </a:lnTo>
                    <a:lnTo>
                      <a:pt x="307" y="157"/>
                    </a:lnTo>
                    <a:lnTo>
                      <a:pt x="299" y="149"/>
                    </a:lnTo>
                    <a:lnTo>
                      <a:pt x="292" y="142"/>
                    </a:lnTo>
                    <a:lnTo>
                      <a:pt x="286" y="137"/>
                    </a:lnTo>
                    <a:lnTo>
                      <a:pt x="281" y="131"/>
                    </a:lnTo>
                    <a:lnTo>
                      <a:pt x="277" y="128"/>
                    </a:lnTo>
                    <a:lnTo>
                      <a:pt x="273" y="123"/>
                    </a:lnTo>
                    <a:lnTo>
                      <a:pt x="268" y="120"/>
                    </a:lnTo>
                    <a:lnTo>
                      <a:pt x="264" y="120"/>
                    </a:lnTo>
                    <a:lnTo>
                      <a:pt x="262" y="125"/>
                    </a:lnTo>
                    <a:lnTo>
                      <a:pt x="258" y="131"/>
                    </a:lnTo>
                    <a:lnTo>
                      <a:pt x="254" y="138"/>
                    </a:lnTo>
                    <a:lnTo>
                      <a:pt x="250" y="143"/>
                    </a:lnTo>
                    <a:lnTo>
                      <a:pt x="243" y="149"/>
                    </a:lnTo>
                    <a:lnTo>
                      <a:pt x="237" y="155"/>
                    </a:lnTo>
                    <a:lnTo>
                      <a:pt x="231" y="161"/>
                    </a:lnTo>
                    <a:lnTo>
                      <a:pt x="224" y="168"/>
                    </a:lnTo>
                    <a:lnTo>
                      <a:pt x="218" y="174"/>
                    </a:lnTo>
                    <a:lnTo>
                      <a:pt x="211" y="181"/>
                    </a:lnTo>
                    <a:lnTo>
                      <a:pt x="202" y="188"/>
                    </a:lnTo>
                    <a:lnTo>
                      <a:pt x="191" y="195"/>
                    </a:lnTo>
                    <a:lnTo>
                      <a:pt x="182" y="201"/>
                    </a:lnTo>
                    <a:lnTo>
                      <a:pt x="171" y="208"/>
                    </a:lnTo>
                    <a:lnTo>
                      <a:pt x="160" y="215"/>
                    </a:lnTo>
                    <a:lnTo>
                      <a:pt x="150" y="221"/>
                    </a:lnTo>
                    <a:lnTo>
                      <a:pt x="142" y="227"/>
                    </a:lnTo>
                    <a:lnTo>
                      <a:pt x="132" y="234"/>
                    </a:lnTo>
                    <a:lnTo>
                      <a:pt x="116" y="245"/>
                    </a:lnTo>
                    <a:lnTo>
                      <a:pt x="99" y="258"/>
                    </a:lnTo>
                    <a:lnTo>
                      <a:pt x="80" y="272"/>
                    </a:lnTo>
                    <a:lnTo>
                      <a:pt x="62" y="285"/>
                    </a:lnTo>
                    <a:lnTo>
                      <a:pt x="46" y="297"/>
                    </a:lnTo>
                    <a:lnTo>
                      <a:pt x="34" y="305"/>
                    </a:lnTo>
                    <a:lnTo>
                      <a:pt x="28" y="310"/>
                    </a:lnTo>
                    <a:lnTo>
                      <a:pt x="22" y="313"/>
                    </a:lnTo>
                    <a:lnTo>
                      <a:pt x="16" y="313"/>
                    </a:lnTo>
                    <a:lnTo>
                      <a:pt x="8" y="312"/>
                    </a:lnTo>
                    <a:lnTo>
                      <a:pt x="3" y="309"/>
                    </a:lnTo>
                    <a:lnTo>
                      <a:pt x="0" y="303"/>
                    </a:lnTo>
                    <a:lnTo>
                      <a:pt x="0" y="298"/>
                    </a:lnTo>
                    <a:lnTo>
                      <a:pt x="1" y="291"/>
                    </a:lnTo>
                    <a:lnTo>
                      <a:pt x="5" y="284"/>
                    </a:lnTo>
                    <a:lnTo>
                      <a:pt x="9" y="273"/>
                    </a:lnTo>
                    <a:lnTo>
                      <a:pt x="20" y="255"/>
                    </a:lnTo>
                    <a:lnTo>
                      <a:pt x="34" y="233"/>
                    </a:lnTo>
                    <a:lnTo>
                      <a:pt x="51" y="207"/>
                    </a:lnTo>
                    <a:lnTo>
                      <a:pt x="70" y="181"/>
                    </a:lnTo>
                    <a:lnTo>
                      <a:pt x="89" y="153"/>
                    </a:lnTo>
                    <a:lnTo>
                      <a:pt x="109" y="128"/>
                    </a:lnTo>
                    <a:lnTo>
                      <a:pt x="128" y="105"/>
                    </a:lnTo>
                    <a:lnTo>
                      <a:pt x="138" y="96"/>
                    </a:lnTo>
                    <a:lnTo>
                      <a:pt x="151" y="84"/>
                    </a:lnTo>
                    <a:lnTo>
                      <a:pt x="167" y="71"/>
                    </a:lnTo>
                    <a:lnTo>
                      <a:pt x="184" y="57"/>
                    </a:lnTo>
                    <a:lnTo>
                      <a:pt x="202" y="43"/>
                    </a:lnTo>
                    <a:lnTo>
                      <a:pt x="218" y="30"/>
                    </a:lnTo>
                    <a:lnTo>
                      <a:pt x="231" y="19"/>
                    </a:lnTo>
                    <a:lnTo>
                      <a:pt x="240" y="1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07" name="Freeform 107"/>
              <p:cNvSpPr>
                <a:spLocks/>
              </p:cNvSpPr>
              <p:nvPr/>
            </p:nvSpPr>
            <p:spPr bwMode="auto">
              <a:xfrm>
                <a:off x="3135" y="1268"/>
                <a:ext cx="10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w 30"/>
                  <a:gd name="T19" fmla="*/ 0 h 27"/>
                  <a:gd name="T20" fmla="*/ 0 w 30"/>
                  <a:gd name="T21" fmla="*/ 0 h 27"/>
                  <a:gd name="T22" fmla="*/ 0 w 30"/>
                  <a:gd name="T23" fmla="*/ 0 h 27"/>
                  <a:gd name="T24" fmla="*/ 0 w 30"/>
                  <a:gd name="T25" fmla="*/ 0 h 27"/>
                  <a:gd name="T26" fmla="*/ 0 w 30"/>
                  <a:gd name="T27" fmla="*/ 0 h 27"/>
                  <a:gd name="T28" fmla="*/ 0 w 30"/>
                  <a:gd name="T29" fmla="*/ 0 h 27"/>
                  <a:gd name="T30" fmla="*/ 0 w 30"/>
                  <a:gd name="T31" fmla="*/ 0 h 27"/>
                  <a:gd name="T32" fmla="*/ 0 w 30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7"/>
                  <a:gd name="T53" fmla="*/ 30 w 3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7">
                    <a:moveTo>
                      <a:pt x="0" y="10"/>
                    </a:moveTo>
                    <a:lnTo>
                      <a:pt x="0" y="16"/>
                    </a:lnTo>
                    <a:lnTo>
                      <a:pt x="3" y="20"/>
                    </a:lnTo>
                    <a:lnTo>
                      <a:pt x="6" y="25"/>
                    </a:lnTo>
                    <a:lnTo>
                      <a:pt x="11" y="27"/>
                    </a:lnTo>
                    <a:lnTo>
                      <a:pt x="17" y="27"/>
                    </a:lnTo>
                    <a:lnTo>
                      <a:pt x="23" y="25"/>
                    </a:lnTo>
                    <a:lnTo>
                      <a:pt x="28" y="21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28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08" name="Freeform 108"/>
              <p:cNvSpPr>
                <a:spLocks/>
              </p:cNvSpPr>
              <p:nvPr/>
            </p:nvSpPr>
            <p:spPr bwMode="auto">
              <a:xfrm>
                <a:off x="3304" y="1247"/>
                <a:ext cx="11" cy="9"/>
              </a:xfrm>
              <a:custGeom>
                <a:avLst/>
                <a:gdLst>
                  <a:gd name="T0" fmla="*/ 0 w 30"/>
                  <a:gd name="T1" fmla="*/ 0 h 26"/>
                  <a:gd name="T2" fmla="*/ 0 w 30"/>
                  <a:gd name="T3" fmla="*/ 0 h 26"/>
                  <a:gd name="T4" fmla="*/ 0 w 30"/>
                  <a:gd name="T5" fmla="*/ 0 h 26"/>
                  <a:gd name="T6" fmla="*/ 0 w 30"/>
                  <a:gd name="T7" fmla="*/ 0 h 26"/>
                  <a:gd name="T8" fmla="*/ 0 w 30"/>
                  <a:gd name="T9" fmla="*/ 0 h 26"/>
                  <a:gd name="T10" fmla="*/ 0 w 30"/>
                  <a:gd name="T11" fmla="*/ 0 h 26"/>
                  <a:gd name="T12" fmla="*/ 0 w 30"/>
                  <a:gd name="T13" fmla="*/ 0 h 26"/>
                  <a:gd name="T14" fmla="*/ 0 w 30"/>
                  <a:gd name="T15" fmla="*/ 0 h 26"/>
                  <a:gd name="T16" fmla="*/ 0 w 30"/>
                  <a:gd name="T17" fmla="*/ 0 h 26"/>
                  <a:gd name="T18" fmla="*/ 0 w 30"/>
                  <a:gd name="T19" fmla="*/ 0 h 26"/>
                  <a:gd name="T20" fmla="*/ 0 w 30"/>
                  <a:gd name="T21" fmla="*/ 0 h 26"/>
                  <a:gd name="T22" fmla="*/ 0 w 30"/>
                  <a:gd name="T23" fmla="*/ 0 h 26"/>
                  <a:gd name="T24" fmla="*/ 0 w 30"/>
                  <a:gd name="T25" fmla="*/ 0 h 26"/>
                  <a:gd name="T26" fmla="*/ 0 w 30"/>
                  <a:gd name="T27" fmla="*/ 0 h 26"/>
                  <a:gd name="T28" fmla="*/ 0 w 30"/>
                  <a:gd name="T29" fmla="*/ 0 h 26"/>
                  <a:gd name="T30" fmla="*/ 0 w 30"/>
                  <a:gd name="T31" fmla="*/ 0 h 26"/>
                  <a:gd name="T32" fmla="*/ 0 w 30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6"/>
                  <a:gd name="T53" fmla="*/ 30 w 30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6">
                    <a:moveTo>
                      <a:pt x="0" y="10"/>
                    </a:moveTo>
                    <a:lnTo>
                      <a:pt x="0" y="15"/>
                    </a:lnTo>
                    <a:lnTo>
                      <a:pt x="2" y="21"/>
                    </a:lnTo>
                    <a:lnTo>
                      <a:pt x="6" y="24"/>
                    </a:lnTo>
                    <a:lnTo>
                      <a:pt x="12" y="26"/>
                    </a:lnTo>
                    <a:lnTo>
                      <a:pt x="18" y="26"/>
                    </a:lnTo>
                    <a:lnTo>
                      <a:pt x="23" y="25"/>
                    </a:lnTo>
                    <a:lnTo>
                      <a:pt x="28" y="22"/>
                    </a:lnTo>
                    <a:lnTo>
                      <a:pt x="30" y="17"/>
                    </a:lnTo>
                    <a:lnTo>
                      <a:pt x="30" y="11"/>
                    </a:lnTo>
                    <a:lnTo>
                      <a:pt x="28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09" name="Freeform 109"/>
              <p:cNvSpPr>
                <a:spLocks/>
              </p:cNvSpPr>
              <p:nvPr/>
            </p:nvSpPr>
            <p:spPr bwMode="auto">
              <a:xfrm>
                <a:off x="3072" y="1268"/>
                <a:ext cx="75" cy="32"/>
              </a:xfrm>
              <a:custGeom>
                <a:avLst/>
                <a:gdLst>
                  <a:gd name="T0" fmla="*/ 0 w 222"/>
                  <a:gd name="T1" fmla="*/ 0 h 95"/>
                  <a:gd name="T2" fmla="*/ 0 w 222"/>
                  <a:gd name="T3" fmla="*/ 0 h 95"/>
                  <a:gd name="T4" fmla="*/ 0 w 222"/>
                  <a:gd name="T5" fmla="*/ 0 h 95"/>
                  <a:gd name="T6" fmla="*/ 0 w 222"/>
                  <a:gd name="T7" fmla="*/ 0 h 95"/>
                  <a:gd name="T8" fmla="*/ 0 w 222"/>
                  <a:gd name="T9" fmla="*/ 0 h 95"/>
                  <a:gd name="T10" fmla="*/ 0 w 222"/>
                  <a:gd name="T11" fmla="*/ 0 h 95"/>
                  <a:gd name="T12" fmla="*/ 0 w 222"/>
                  <a:gd name="T13" fmla="*/ 0 h 95"/>
                  <a:gd name="T14" fmla="*/ 0 w 222"/>
                  <a:gd name="T15" fmla="*/ 0 h 95"/>
                  <a:gd name="T16" fmla="*/ 0 w 222"/>
                  <a:gd name="T17" fmla="*/ 0 h 95"/>
                  <a:gd name="T18" fmla="*/ 0 w 222"/>
                  <a:gd name="T19" fmla="*/ 0 h 95"/>
                  <a:gd name="T20" fmla="*/ 0 w 222"/>
                  <a:gd name="T21" fmla="*/ 0 h 95"/>
                  <a:gd name="T22" fmla="*/ 0 w 222"/>
                  <a:gd name="T23" fmla="*/ 0 h 95"/>
                  <a:gd name="T24" fmla="*/ 0 w 222"/>
                  <a:gd name="T25" fmla="*/ 0 h 95"/>
                  <a:gd name="T26" fmla="*/ 0 w 222"/>
                  <a:gd name="T27" fmla="*/ 0 h 95"/>
                  <a:gd name="T28" fmla="*/ 0 w 222"/>
                  <a:gd name="T29" fmla="*/ 0 h 95"/>
                  <a:gd name="T30" fmla="*/ 0 w 222"/>
                  <a:gd name="T31" fmla="*/ 0 h 95"/>
                  <a:gd name="T32" fmla="*/ 0 w 222"/>
                  <a:gd name="T33" fmla="*/ 0 h 95"/>
                  <a:gd name="T34" fmla="*/ 0 w 222"/>
                  <a:gd name="T35" fmla="*/ 0 h 95"/>
                  <a:gd name="T36" fmla="*/ 0 w 222"/>
                  <a:gd name="T37" fmla="*/ 0 h 95"/>
                  <a:gd name="T38" fmla="*/ 0 w 222"/>
                  <a:gd name="T39" fmla="*/ 0 h 95"/>
                  <a:gd name="T40" fmla="*/ 0 w 222"/>
                  <a:gd name="T41" fmla="*/ 0 h 95"/>
                  <a:gd name="T42" fmla="*/ 0 w 222"/>
                  <a:gd name="T43" fmla="*/ 0 h 95"/>
                  <a:gd name="T44" fmla="*/ 0 w 222"/>
                  <a:gd name="T45" fmla="*/ 0 h 95"/>
                  <a:gd name="T46" fmla="*/ 0 w 222"/>
                  <a:gd name="T47" fmla="*/ 0 h 95"/>
                  <a:gd name="T48" fmla="*/ 0 w 222"/>
                  <a:gd name="T49" fmla="*/ 0 h 95"/>
                  <a:gd name="T50" fmla="*/ 0 w 222"/>
                  <a:gd name="T51" fmla="*/ 0 h 95"/>
                  <a:gd name="T52" fmla="*/ 0 w 222"/>
                  <a:gd name="T53" fmla="*/ 0 h 95"/>
                  <a:gd name="T54" fmla="*/ 0 w 222"/>
                  <a:gd name="T55" fmla="*/ 0 h 95"/>
                  <a:gd name="T56" fmla="*/ 0 w 222"/>
                  <a:gd name="T57" fmla="*/ 0 h 95"/>
                  <a:gd name="T58" fmla="*/ 0 w 222"/>
                  <a:gd name="T59" fmla="*/ 0 h 95"/>
                  <a:gd name="T60" fmla="*/ 0 w 222"/>
                  <a:gd name="T61" fmla="*/ 0 h 95"/>
                  <a:gd name="T62" fmla="*/ 0 w 222"/>
                  <a:gd name="T63" fmla="*/ 0 h 95"/>
                  <a:gd name="T64" fmla="*/ 0 w 222"/>
                  <a:gd name="T65" fmla="*/ 0 h 95"/>
                  <a:gd name="T66" fmla="*/ 0 w 222"/>
                  <a:gd name="T67" fmla="*/ 0 h 95"/>
                  <a:gd name="T68" fmla="*/ 0 w 222"/>
                  <a:gd name="T69" fmla="*/ 0 h 95"/>
                  <a:gd name="T70" fmla="*/ 0 w 222"/>
                  <a:gd name="T71" fmla="*/ 0 h 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2"/>
                  <a:gd name="T109" fmla="*/ 0 h 95"/>
                  <a:gd name="T110" fmla="*/ 222 w 222"/>
                  <a:gd name="T111" fmla="*/ 95 h 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2" h="95">
                    <a:moveTo>
                      <a:pt x="222" y="12"/>
                    </a:moveTo>
                    <a:lnTo>
                      <a:pt x="220" y="5"/>
                    </a:lnTo>
                    <a:lnTo>
                      <a:pt x="215" y="1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4" y="1"/>
                    </a:lnTo>
                    <a:lnTo>
                      <a:pt x="186" y="2"/>
                    </a:lnTo>
                    <a:lnTo>
                      <a:pt x="176" y="2"/>
                    </a:lnTo>
                    <a:lnTo>
                      <a:pt x="168" y="3"/>
                    </a:lnTo>
                    <a:lnTo>
                      <a:pt x="158" y="4"/>
                    </a:lnTo>
                    <a:lnTo>
                      <a:pt x="149" y="6"/>
                    </a:lnTo>
                    <a:lnTo>
                      <a:pt x="145" y="7"/>
                    </a:lnTo>
                    <a:lnTo>
                      <a:pt x="141" y="9"/>
                    </a:lnTo>
                    <a:lnTo>
                      <a:pt x="138" y="13"/>
                    </a:lnTo>
                    <a:lnTo>
                      <a:pt x="132" y="18"/>
                    </a:lnTo>
                    <a:lnTo>
                      <a:pt x="124" y="25"/>
                    </a:lnTo>
                    <a:lnTo>
                      <a:pt x="115" y="32"/>
                    </a:lnTo>
                    <a:lnTo>
                      <a:pt x="106" y="40"/>
                    </a:lnTo>
                    <a:lnTo>
                      <a:pt x="97" y="47"/>
                    </a:lnTo>
                    <a:lnTo>
                      <a:pt x="89" y="52"/>
                    </a:lnTo>
                    <a:lnTo>
                      <a:pt x="83" y="55"/>
                    </a:lnTo>
                    <a:lnTo>
                      <a:pt x="77" y="58"/>
                    </a:lnTo>
                    <a:lnTo>
                      <a:pt x="69" y="60"/>
                    </a:lnTo>
                    <a:lnTo>
                      <a:pt x="61" y="62"/>
                    </a:lnTo>
                    <a:lnTo>
                      <a:pt x="54" y="65"/>
                    </a:lnTo>
                    <a:lnTo>
                      <a:pt x="45" y="67"/>
                    </a:lnTo>
                    <a:lnTo>
                      <a:pt x="37" y="70"/>
                    </a:lnTo>
                    <a:lnTo>
                      <a:pt x="31" y="71"/>
                    </a:lnTo>
                    <a:lnTo>
                      <a:pt x="24" y="72"/>
                    </a:lnTo>
                    <a:lnTo>
                      <a:pt x="16" y="73"/>
                    </a:lnTo>
                    <a:lnTo>
                      <a:pt x="7" y="75"/>
                    </a:lnTo>
                    <a:lnTo>
                      <a:pt x="1" y="77"/>
                    </a:lnTo>
                    <a:lnTo>
                      <a:pt x="0" y="82"/>
                    </a:lnTo>
                    <a:lnTo>
                      <a:pt x="1" y="84"/>
                    </a:lnTo>
                    <a:lnTo>
                      <a:pt x="4" y="86"/>
                    </a:lnTo>
                    <a:lnTo>
                      <a:pt x="9" y="88"/>
                    </a:lnTo>
                    <a:lnTo>
                      <a:pt x="15" y="89"/>
                    </a:lnTo>
                    <a:lnTo>
                      <a:pt x="21" y="92"/>
                    </a:lnTo>
                    <a:lnTo>
                      <a:pt x="28" y="93"/>
                    </a:lnTo>
                    <a:lnTo>
                      <a:pt x="34" y="94"/>
                    </a:lnTo>
                    <a:lnTo>
                      <a:pt x="40" y="95"/>
                    </a:lnTo>
                    <a:lnTo>
                      <a:pt x="46" y="95"/>
                    </a:lnTo>
                    <a:lnTo>
                      <a:pt x="52" y="95"/>
                    </a:lnTo>
                    <a:lnTo>
                      <a:pt x="58" y="94"/>
                    </a:lnTo>
                    <a:lnTo>
                      <a:pt x="64" y="94"/>
                    </a:lnTo>
                    <a:lnTo>
                      <a:pt x="69" y="93"/>
                    </a:lnTo>
                    <a:lnTo>
                      <a:pt x="74" y="93"/>
                    </a:lnTo>
                    <a:lnTo>
                      <a:pt x="79" y="92"/>
                    </a:lnTo>
                    <a:lnTo>
                      <a:pt x="84" y="92"/>
                    </a:lnTo>
                    <a:lnTo>
                      <a:pt x="89" y="92"/>
                    </a:lnTo>
                    <a:lnTo>
                      <a:pt x="94" y="93"/>
                    </a:lnTo>
                    <a:lnTo>
                      <a:pt x="98" y="93"/>
                    </a:lnTo>
                    <a:lnTo>
                      <a:pt x="105" y="93"/>
                    </a:lnTo>
                    <a:lnTo>
                      <a:pt x="109" y="93"/>
                    </a:lnTo>
                    <a:lnTo>
                      <a:pt x="114" y="93"/>
                    </a:lnTo>
                    <a:lnTo>
                      <a:pt x="118" y="93"/>
                    </a:lnTo>
                    <a:lnTo>
                      <a:pt x="121" y="92"/>
                    </a:lnTo>
                    <a:lnTo>
                      <a:pt x="125" y="89"/>
                    </a:lnTo>
                    <a:lnTo>
                      <a:pt x="131" y="85"/>
                    </a:lnTo>
                    <a:lnTo>
                      <a:pt x="138" y="79"/>
                    </a:lnTo>
                    <a:lnTo>
                      <a:pt x="147" y="72"/>
                    </a:lnTo>
                    <a:lnTo>
                      <a:pt x="155" y="65"/>
                    </a:lnTo>
                    <a:lnTo>
                      <a:pt x="164" y="58"/>
                    </a:lnTo>
                    <a:lnTo>
                      <a:pt x="170" y="53"/>
                    </a:lnTo>
                    <a:lnTo>
                      <a:pt x="175" y="50"/>
                    </a:lnTo>
                    <a:lnTo>
                      <a:pt x="180" y="48"/>
                    </a:lnTo>
                    <a:lnTo>
                      <a:pt x="187" y="44"/>
                    </a:lnTo>
                    <a:lnTo>
                      <a:pt x="195" y="40"/>
                    </a:lnTo>
                    <a:lnTo>
                      <a:pt x="204" y="36"/>
                    </a:lnTo>
                    <a:lnTo>
                      <a:pt x="211" y="30"/>
                    </a:lnTo>
                    <a:lnTo>
                      <a:pt x="217" y="25"/>
                    </a:lnTo>
                    <a:lnTo>
                      <a:pt x="222" y="18"/>
                    </a:lnTo>
                    <a:lnTo>
                      <a:pt x="222" y="12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10" name="Freeform 110"/>
              <p:cNvSpPr>
                <a:spLocks/>
              </p:cNvSpPr>
              <p:nvPr/>
            </p:nvSpPr>
            <p:spPr bwMode="auto">
              <a:xfrm>
                <a:off x="3135" y="1269"/>
                <a:ext cx="9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w 30"/>
                  <a:gd name="T19" fmla="*/ 0 h 27"/>
                  <a:gd name="T20" fmla="*/ 0 w 30"/>
                  <a:gd name="T21" fmla="*/ 0 h 27"/>
                  <a:gd name="T22" fmla="*/ 0 w 30"/>
                  <a:gd name="T23" fmla="*/ 0 h 27"/>
                  <a:gd name="T24" fmla="*/ 0 w 30"/>
                  <a:gd name="T25" fmla="*/ 0 h 27"/>
                  <a:gd name="T26" fmla="*/ 0 w 30"/>
                  <a:gd name="T27" fmla="*/ 0 h 27"/>
                  <a:gd name="T28" fmla="*/ 0 w 30"/>
                  <a:gd name="T29" fmla="*/ 0 h 27"/>
                  <a:gd name="T30" fmla="*/ 0 w 30"/>
                  <a:gd name="T31" fmla="*/ 0 h 27"/>
                  <a:gd name="T32" fmla="*/ 0 w 30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7"/>
                  <a:gd name="T53" fmla="*/ 30 w 3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7">
                    <a:moveTo>
                      <a:pt x="0" y="16"/>
                    </a:moveTo>
                    <a:lnTo>
                      <a:pt x="2" y="22"/>
                    </a:lnTo>
                    <a:lnTo>
                      <a:pt x="7" y="25"/>
                    </a:lnTo>
                    <a:lnTo>
                      <a:pt x="12" y="27"/>
                    </a:lnTo>
                    <a:lnTo>
                      <a:pt x="18" y="27"/>
                    </a:lnTo>
                    <a:lnTo>
                      <a:pt x="24" y="25"/>
                    </a:lnTo>
                    <a:lnTo>
                      <a:pt x="27" y="22"/>
                    </a:lnTo>
                    <a:lnTo>
                      <a:pt x="30" y="17"/>
                    </a:lnTo>
                    <a:lnTo>
                      <a:pt x="30" y="12"/>
                    </a:lnTo>
                    <a:lnTo>
                      <a:pt x="27" y="6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11" name="Freeform 111"/>
              <p:cNvSpPr>
                <a:spLocks/>
              </p:cNvSpPr>
              <p:nvPr/>
            </p:nvSpPr>
            <p:spPr bwMode="auto">
              <a:xfrm>
                <a:off x="3511" y="1467"/>
                <a:ext cx="92" cy="42"/>
              </a:xfrm>
              <a:custGeom>
                <a:avLst/>
                <a:gdLst>
                  <a:gd name="T0" fmla="*/ 0 w 273"/>
                  <a:gd name="T1" fmla="*/ 0 h 125"/>
                  <a:gd name="T2" fmla="*/ 0 w 273"/>
                  <a:gd name="T3" fmla="*/ 0 h 125"/>
                  <a:gd name="T4" fmla="*/ 0 w 273"/>
                  <a:gd name="T5" fmla="*/ 0 h 125"/>
                  <a:gd name="T6" fmla="*/ 0 w 273"/>
                  <a:gd name="T7" fmla="*/ 0 h 125"/>
                  <a:gd name="T8" fmla="*/ 0 w 273"/>
                  <a:gd name="T9" fmla="*/ 0 h 125"/>
                  <a:gd name="T10" fmla="*/ 0 w 273"/>
                  <a:gd name="T11" fmla="*/ 0 h 125"/>
                  <a:gd name="T12" fmla="*/ 0 w 273"/>
                  <a:gd name="T13" fmla="*/ 0 h 125"/>
                  <a:gd name="T14" fmla="*/ 0 w 273"/>
                  <a:gd name="T15" fmla="*/ 0 h 125"/>
                  <a:gd name="T16" fmla="*/ 0 w 273"/>
                  <a:gd name="T17" fmla="*/ 0 h 125"/>
                  <a:gd name="T18" fmla="*/ 0 w 273"/>
                  <a:gd name="T19" fmla="*/ 0 h 125"/>
                  <a:gd name="T20" fmla="*/ 0 w 273"/>
                  <a:gd name="T21" fmla="*/ 0 h 125"/>
                  <a:gd name="T22" fmla="*/ 0 w 273"/>
                  <a:gd name="T23" fmla="*/ 0 h 125"/>
                  <a:gd name="T24" fmla="*/ 0 w 273"/>
                  <a:gd name="T25" fmla="*/ 0 h 125"/>
                  <a:gd name="T26" fmla="*/ 0 w 273"/>
                  <a:gd name="T27" fmla="*/ 0 h 125"/>
                  <a:gd name="T28" fmla="*/ 0 w 273"/>
                  <a:gd name="T29" fmla="*/ 0 h 125"/>
                  <a:gd name="T30" fmla="*/ 0 w 273"/>
                  <a:gd name="T31" fmla="*/ 0 h 125"/>
                  <a:gd name="T32" fmla="*/ 0 w 273"/>
                  <a:gd name="T33" fmla="*/ 0 h 125"/>
                  <a:gd name="T34" fmla="*/ 0 w 273"/>
                  <a:gd name="T35" fmla="*/ 0 h 125"/>
                  <a:gd name="T36" fmla="*/ 0 w 273"/>
                  <a:gd name="T37" fmla="*/ 0 h 125"/>
                  <a:gd name="T38" fmla="*/ 0 w 273"/>
                  <a:gd name="T39" fmla="*/ 0 h 125"/>
                  <a:gd name="T40" fmla="*/ 0 w 273"/>
                  <a:gd name="T41" fmla="*/ 0 h 125"/>
                  <a:gd name="T42" fmla="*/ 0 w 273"/>
                  <a:gd name="T43" fmla="*/ 0 h 125"/>
                  <a:gd name="T44" fmla="*/ 0 w 273"/>
                  <a:gd name="T45" fmla="*/ 0 h 125"/>
                  <a:gd name="T46" fmla="*/ 0 w 273"/>
                  <a:gd name="T47" fmla="*/ 0 h 125"/>
                  <a:gd name="T48" fmla="*/ 0 w 273"/>
                  <a:gd name="T49" fmla="*/ 0 h 125"/>
                  <a:gd name="T50" fmla="*/ 0 w 273"/>
                  <a:gd name="T51" fmla="*/ 0 h 125"/>
                  <a:gd name="T52" fmla="*/ 0 w 273"/>
                  <a:gd name="T53" fmla="*/ 0 h 125"/>
                  <a:gd name="T54" fmla="*/ 0 w 273"/>
                  <a:gd name="T55" fmla="*/ 0 h 125"/>
                  <a:gd name="T56" fmla="*/ 0 w 273"/>
                  <a:gd name="T57" fmla="*/ 0 h 125"/>
                  <a:gd name="T58" fmla="*/ 0 w 273"/>
                  <a:gd name="T59" fmla="*/ 0 h 125"/>
                  <a:gd name="T60" fmla="*/ 0 w 273"/>
                  <a:gd name="T61" fmla="*/ 0 h 125"/>
                  <a:gd name="T62" fmla="*/ 0 w 273"/>
                  <a:gd name="T63" fmla="*/ 0 h 125"/>
                  <a:gd name="T64" fmla="*/ 0 w 273"/>
                  <a:gd name="T65" fmla="*/ 0 h 125"/>
                  <a:gd name="T66" fmla="*/ 0 w 273"/>
                  <a:gd name="T67" fmla="*/ 0 h 125"/>
                  <a:gd name="T68" fmla="*/ 0 w 273"/>
                  <a:gd name="T69" fmla="*/ 0 h 125"/>
                  <a:gd name="T70" fmla="*/ 0 w 273"/>
                  <a:gd name="T71" fmla="*/ 0 h 125"/>
                  <a:gd name="T72" fmla="*/ 0 w 273"/>
                  <a:gd name="T73" fmla="*/ 0 h 125"/>
                  <a:gd name="T74" fmla="*/ 0 w 273"/>
                  <a:gd name="T75" fmla="*/ 0 h 125"/>
                  <a:gd name="T76" fmla="*/ 0 w 273"/>
                  <a:gd name="T77" fmla="*/ 0 h 125"/>
                  <a:gd name="T78" fmla="*/ 0 w 273"/>
                  <a:gd name="T79" fmla="*/ 0 h 125"/>
                  <a:gd name="T80" fmla="*/ 0 w 273"/>
                  <a:gd name="T81" fmla="*/ 0 h 125"/>
                  <a:gd name="T82" fmla="*/ 0 w 273"/>
                  <a:gd name="T83" fmla="*/ 0 h 125"/>
                  <a:gd name="T84" fmla="*/ 0 w 273"/>
                  <a:gd name="T85" fmla="*/ 0 h 125"/>
                  <a:gd name="T86" fmla="*/ 0 w 273"/>
                  <a:gd name="T87" fmla="*/ 0 h 125"/>
                  <a:gd name="T88" fmla="*/ 0 w 273"/>
                  <a:gd name="T89" fmla="*/ 0 h 125"/>
                  <a:gd name="T90" fmla="*/ 0 w 273"/>
                  <a:gd name="T91" fmla="*/ 0 h 125"/>
                  <a:gd name="T92" fmla="*/ 0 w 273"/>
                  <a:gd name="T93" fmla="*/ 0 h 125"/>
                  <a:gd name="T94" fmla="*/ 0 w 273"/>
                  <a:gd name="T95" fmla="*/ 0 h 125"/>
                  <a:gd name="T96" fmla="*/ 0 w 273"/>
                  <a:gd name="T97" fmla="*/ 0 h 125"/>
                  <a:gd name="T98" fmla="*/ 0 w 273"/>
                  <a:gd name="T99" fmla="*/ 0 h 125"/>
                  <a:gd name="T100" fmla="*/ 0 w 273"/>
                  <a:gd name="T101" fmla="*/ 0 h 125"/>
                  <a:gd name="T102" fmla="*/ 0 w 273"/>
                  <a:gd name="T103" fmla="*/ 0 h 125"/>
                  <a:gd name="T104" fmla="*/ 0 w 273"/>
                  <a:gd name="T105" fmla="*/ 0 h 12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3"/>
                  <a:gd name="T160" fmla="*/ 0 h 125"/>
                  <a:gd name="T161" fmla="*/ 273 w 273"/>
                  <a:gd name="T162" fmla="*/ 125 h 12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3" h="125">
                    <a:moveTo>
                      <a:pt x="9" y="6"/>
                    </a:moveTo>
                    <a:lnTo>
                      <a:pt x="5" y="11"/>
                    </a:lnTo>
                    <a:lnTo>
                      <a:pt x="3" y="19"/>
                    </a:lnTo>
                    <a:lnTo>
                      <a:pt x="0" y="30"/>
                    </a:lnTo>
                    <a:lnTo>
                      <a:pt x="0" y="43"/>
                    </a:lnTo>
                    <a:lnTo>
                      <a:pt x="1" y="58"/>
                    </a:lnTo>
                    <a:lnTo>
                      <a:pt x="1" y="74"/>
                    </a:lnTo>
                    <a:lnTo>
                      <a:pt x="4" y="90"/>
                    </a:lnTo>
                    <a:lnTo>
                      <a:pt x="11" y="105"/>
                    </a:lnTo>
                    <a:lnTo>
                      <a:pt x="18" y="115"/>
                    </a:lnTo>
                    <a:lnTo>
                      <a:pt x="22" y="123"/>
                    </a:lnTo>
                    <a:lnTo>
                      <a:pt x="26" y="125"/>
                    </a:lnTo>
                    <a:lnTo>
                      <a:pt x="34" y="124"/>
                    </a:lnTo>
                    <a:lnTo>
                      <a:pt x="37" y="123"/>
                    </a:lnTo>
                    <a:lnTo>
                      <a:pt x="40" y="122"/>
                    </a:lnTo>
                    <a:lnTo>
                      <a:pt x="44" y="120"/>
                    </a:lnTo>
                    <a:lnTo>
                      <a:pt x="49" y="117"/>
                    </a:lnTo>
                    <a:lnTo>
                      <a:pt x="54" y="114"/>
                    </a:lnTo>
                    <a:lnTo>
                      <a:pt x="61" y="112"/>
                    </a:lnTo>
                    <a:lnTo>
                      <a:pt x="68" y="110"/>
                    </a:lnTo>
                    <a:lnTo>
                      <a:pt x="77" y="107"/>
                    </a:lnTo>
                    <a:lnTo>
                      <a:pt x="87" y="105"/>
                    </a:lnTo>
                    <a:lnTo>
                      <a:pt x="101" y="102"/>
                    </a:lnTo>
                    <a:lnTo>
                      <a:pt x="118" y="98"/>
                    </a:lnTo>
                    <a:lnTo>
                      <a:pt x="135" y="93"/>
                    </a:lnTo>
                    <a:lnTo>
                      <a:pt x="153" y="88"/>
                    </a:lnTo>
                    <a:lnTo>
                      <a:pt x="170" y="82"/>
                    </a:lnTo>
                    <a:lnTo>
                      <a:pt x="186" y="76"/>
                    </a:lnTo>
                    <a:lnTo>
                      <a:pt x="200" y="69"/>
                    </a:lnTo>
                    <a:lnTo>
                      <a:pt x="214" y="63"/>
                    </a:lnTo>
                    <a:lnTo>
                      <a:pt x="227" y="55"/>
                    </a:lnTo>
                    <a:lnTo>
                      <a:pt x="240" y="48"/>
                    </a:lnTo>
                    <a:lnTo>
                      <a:pt x="252" y="42"/>
                    </a:lnTo>
                    <a:lnTo>
                      <a:pt x="262" y="35"/>
                    </a:lnTo>
                    <a:lnTo>
                      <a:pt x="269" y="30"/>
                    </a:lnTo>
                    <a:lnTo>
                      <a:pt x="273" y="25"/>
                    </a:lnTo>
                    <a:lnTo>
                      <a:pt x="273" y="21"/>
                    </a:lnTo>
                    <a:lnTo>
                      <a:pt x="268" y="18"/>
                    </a:lnTo>
                    <a:lnTo>
                      <a:pt x="257" y="17"/>
                    </a:lnTo>
                    <a:lnTo>
                      <a:pt x="243" y="17"/>
                    </a:lnTo>
                    <a:lnTo>
                      <a:pt x="227" y="17"/>
                    </a:lnTo>
                    <a:lnTo>
                      <a:pt x="210" y="18"/>
                    </a:lnTo>
                    <a:lnTo>
                      <a:pt x="193" y="19"/>
                    </a:lnTo>
                    <a:lnTo>
                      <a:pt x="180" y="20"/>
                    </a:lnTo>
                    <a:lnTo>
                      <a:pt x="170" y="21"/>
                    </a:lnTo>
                    <a:lnTo>
                      <a:pt x="151" y="18"/>
                    </a:lnTo>
                    <a:lnTo>
                      <a:pt x="128" y="13"/>
                    </a:lnTo>
                    <a:lnTo>
                      <a:pt x="103" y="9"/>
                    </a:lnTo>
                    <a:lnTo>
                      <a:pt x="79" y="5"/>
                    </a:lnTo>
                    <a:lnTo>
                      <a:pt x="55" y="1"/>
                    </a:lnTo>
                    <a:lnTo>
                      <a:pt x="34" y="0"/>
                    </a:lnTo>
                    <a:lnTo>
                      <a:pt x="18" y="1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12" name="Freeform 112"/>
              <p:cNvSpPr>
                <a:spLocks/>
              </p:cNvSpPr>
              <p:nvPr/>
            </p:nvSpPr>
            <p:spPr bwMode="auto">
              <a:xfrm>
                <a:off x="3517" y="1472"/>
                <a:ext cx="10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w 30"/>
                  <a:gd name="T19" fmla="*/ 0 h 27"/>
                  <a:gd name="T20" fmla="*/ 0 w 30"/>
                  <a:gd name="T21" fmla="*/ 0 h 27"/>
                  <a:gd name="T22" fmla="*/ 0 w 30"/>
                  <a:gd name="T23" fmla="*/ 0 h 27"/>
                  <a:gd name="T24" fmla="*/ 0 w 30"/>
                  <a:gd name="T25" fmla="*/ 0 h 27"/>
                  <a:gd name="T26" fmla="*/ 0 w 30"/>
                  <a:gd name="T27" fmla="*/ 0 h 27"/>
                  <a:gd name="T28" fmla="*/ 0 w 30"/>
                  <a:gd name="T29" fmla="*/ 0 h 27"/>
                  <a:gd name="T30" fmla="*/ 0 w 30"/>
                  <a:gd name="T31" fmla="*/ 0 h 27"/>
                  <a:gd name="T32" fmla="*/ 0 w 30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7"/>
                  <a:gd name="T53" fmla="*/ 30 w 3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7">
                    <a:moveTo>
                      <a:pt x="27" y="23"/>
                    </a:moveTo>
                    <a:lnTo>
                      <a:pt x="30" y="18"/>
                    </a:lnTo>
                    <a:lnTo>
                      <a:pt x="30" y="13"/>
                    </a:lnTo>
                    <a:lnTo>
                      <a:pt x="29" y="8"/>
                    </a:lnTo>
                    <a:lnTo>
                      <a:pt x="26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4"/>
                    </a:lnTo>
                    <a:lnTo>
                      <a:pt x="10" y="27"/>
                    </a:lnTo>
                    <a:lnTo>
                      <a:pt x="16" y="27"/>
                    </a:lnTo>
                    <a:lnTo>
                      <a:pt x="22" y="26"/>
                    </a:ln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13" name="Freeform 113"/>
              <p:cNvSpPr>
                <a:spLocks/>
              </p:cNvSpPr>
              <p:nvPr/>
            </p:nvSpPr>
            <p:spPr bwMode="auto">
              <a:xfrm>
                <a:off x="3583" y="1471"/>
                <a:ext cx="6" cy="10"/>
              </a:xfrm>
              <a:custGeom>
                <a:avLst/>
                <a:gdLst>
                  <a:gd name="T0" fmla="*/ 0 w 20"/>
                  <a:gd name="T1" fmla="*/ 0 h 29"/>
                  <a:gd name="T2" fmla="*/ 0 w 20"/>
                  <a:gd name="T3" fmla="*/ 0 h 29"/>
                  <a:gd name="T4" fmla="*/ 0 w 20"/>
                  <a:gd name="T5" fmla="*/ 0 h 29"/>
                  <a:gd name="T6" fmla="*/ 0 w 20"/>
                  <a:gd name="T7" fmla="*/ 0 h 29"/>
                  <a:gd name="T8" fmla="*/ 0 w 20"/>
                  <a:gd name="T9" fmla="*/ 0 h 29"/>
                  <a:gd name="T10" fmla="*/ 0 w 20"/>
                  <a:gd name="T11" fmla="*/ 0 h 29"/>
                  <a:gd name="T12" fmla="*/ 0 w 20"/>
                  <a:gd name="T13" fmla="*/ 0 h 29"/>
                  <a:gd name="T14" fmla="*/ 0 w 20"/>
                  <a:gd name="T15" fmla="*/ 0 h 29"/>
                  <a:gd name="T16" fmla="*/ 0 w 20"/>
                  <a:gd name="T17" fmla="*/ 0 h 29"/>
                  <a:gd name="T18" fmla="*/ 0 w 20"/>
                  <a:gd name="T19" fmla="*/ 0 h 29"/>
                  <a:gd name="T20" fmla="*/ 0 w 20"/>
                  <a:gd name="T21" fmla="*/ 0 h 29"/>
                  <a:gd name="T22" fmla="*/ 0 w 20"/>
                  <a:gd name="T23" fmla="*/ 0 h 29"/>
                  <a:gd name="T24" fmla="*/ 0 w 20"/>
                  <a:gd name="T25" fmla="*/ 0 h 29"/>
                  <a:gd name="T26" fmla="*/ 0 w 20"/>
                  <a:gd name="T27" fmla="*/ 0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"/>
                  <a:gd name="T43" fmla="*/ 0 h 29"/>
                  <a:gd name="T44" fmla="*/ 20 w 20"/>
                  <a:gd name="T45" fmla="*/ 29 h 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" h="29">
                    <a:moveTo>
                      <a:pt x="0" y="0"/>
                    </a:moveTo>
                    <a:lnTo>
                      <a:pt x="3" y="6"/>
                    </a:lnTo>
                    <a:lnTo>
                      <a:pt x="4" y="13"/>
                    </a:lnTo>
                    <a:lnTo>
                      <a:pt x="4" y="21"/>
                    </a:lnTo>
                    <a:lnTo>
                      <a:pt x="3" y="28"/>
                    </a:lnTo>
                    <a:lnTo>
                      <a:pt x="8" y="29"/>
                    </a:lnTo>
                    <a:lnTo>
                      <a:pt x="11" y="29"/>
                    </a:lnTo>
                    <a:lnTo>
                      <a:pt x="15" y="28"/>
                    </a:lnTo>
                    <a:lnTo>
                      <a:pt x="17" y="27"/>
                    </a:lnTo>
                    <a:lnTo>
                      <a:pt x="19" y="18"/>
                    </a:lnTo>
                    <a:lnTo>
                      <a:pt x="20" y="10"/>
                    </a:lnTo>
                    <a:lnTo>
                      <a:pt x="19" y="5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14" name="Freeform 114"/>
              <p:cNvSpPr>
                <a:spLocks/>
              </p:cNvSpPr>
              <p:nvPr/>
            </p:nvSpPr>
            <p:spPr bwMode="auto">
              <a:xfrm>
                <a:off x="3572" y="1472"/>
                <a:ext cx="7" cy="9"/>
              </a:xfrm>
              <a:custGeom>
                <a:avLst/>
                <a:gdLst>
                  <a:gd name="T0" fmla="*/ 0 w 20"/>
                  <a:gd name="T1" fmla="*/ 0 h 29"/>
                  <a:gd name="T2" fmla="*/ 0 w 20"/>
                  <a:gd name="T3" fmla="*/ 0 h 29"/>
                  <a:gd name="T4" fmla="*/ 0 w 20"/>
                  <a:gd name="T5" fmla="*/ 0 h 29"/>
                  <a:gd name="T6" fmla="*/ 0 w 20"/>
                  <a:gd name="T7" fmla="*/ 0 h 29"/>
                  <a:gd name="T8" fmla="*/ 0 w 20"/>
                  <a:gd name="T9" fmla="*/ 0 h 29"/>
                  <a:gd name="T10" fmla="*/ 0 w 20"/>
                  <a:gd name="T11" fmla="*/ 0 h 29"/>
                  <a:gd name="T12" fmla="*/ 0 w 20"/>
                  <a:gd name="T13" fmla="*/ 0 h 29"/>
                  <a:gd name="T14" fmla="*/ 0 w 20"/>
                  <a:gd name="T15" fmla="*/ 0 h 29"/>
                  <a:gd name="T16" fmla="*/ 0 w 20"/>
                  <a:gd name="T17" fmla="*/ 0 h 29"/>
                  <a:gd name="T18" fmla="*/ 0 w 20"/>
                  <a:gd name="T19" fmla="*/ 0 h 29"/>
                  <a:gd name="T20" fmla="*/ 0 w 20"/>
                  <a:gd name="T21" fmla="*/ 0 h 29"/>
                  <a:gd name="T22" fmla="*/ 0 w 20"/>
                  <a:gd name="T23" fmla="*/ 0 h 29"/>
                  <a:gd name="T24" fmla="*/ 0 w 20"/>
                  <a:gd name="T25" fmla="*/ 0 h 29"/>
                  <a:gd name="T26" fmla="*/ 0 w 20"/>
                  <a:gd name="T27" fmla="*/ 0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"/>
                  <a:gd name="T43" fmla="*/ 0 h 29"/>
                  <a:gd name="T44" fmla="*/ 20 w 20"/>
                  <a:gd name="T45" fmla="*/ 29 h 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" h="29">
                    <a:moveTo>
                      <a:pt x="0" y="0"/>
                    </a:moveTo>
                    <a:lnTo>
                      <a:pt x="3" y="7"/>
                    </a:lnTo>
                    <a:lnTo>
                      <a:pt x="4" y="14"/>
                    </a:lnTo>
                    <a:lnTo>
                      <a:pt x="4" y="21"/>
                    </a:lnTo>
                    <a:lnTo>
                      <a:pt x="3" y="28"/>
                    </a:lnTo>
                    <a:lnTo>
                      <a:pt x="8" y="29"/>
                    </a:lnTo>
                    <a:lnTo>
                      <a:pt x="11" y="29"/>
                    </a:lnTo>
                    <a:lnTo>
                      <a:pt x="15" y="28"/>
                    </a:lnTo>
                    <a:lnTo>
                      <a:pt x="17" y="27"/>
                    </a:lnTo>
                    <a:lnTo>
                      <a:pt x="18" y="18"/>
                    </a:lnTo>
                    <a:lnTo>
                      <a:pt x="20" y="11"/>
                    </a:lnTo>
                    <a:lnTo>
                      <a:pt x="18" y="6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15" name="Freeform 115"/>
              <p:cNvSpPr>
                <a:spLocks/>
              </p:cNvSpPr>
              <p:nvPr/>
            </p:nvSpPr>
            <p:spPr bwMode="auto">
              <a:xfrm>
                <a:off x="3563" y="1471"/>
                <a:ext cx="5" cy="10"/>
              </a:xfrm>
              <a:custGeom>
                <a:avLst/>
                <a:gdLst>
                  <a:gd name="T0" fmla="*/ 0 w 19"/>
                  <a:gd name="T1" fmla="*/ 0 h 29"/>
                  <a:gd name="T2" fmla="*/ 0 w 19"/>
                  <a:gd name="T3" fmla="*/ 0 h 29"/>
                  <a:gd name="T4" fmla="*/ 0 w 19"/>
                  <a:gd name="T5" fmla="*/ 0 h 29"/>
                  <a:gd name="T6" fmla="*/ 0 w 19"/>
                  <a:gd name="T7" fmla="*/ 0 h 29"/>
                  <a:gd name="T8" fmla="*/ 0 w 19"/>
                  <a:gd name="T9" fmla="*/ 0 h 29"/>
                  <a:gd name="T10" fmla="*/ 0 w 19"/>
                  <a:gd name="T11" fmla="*/ 0 h 29"/>
                  <a:gd name="T12" fmla="*/ 0 w 19"/>
                  <a:gd name="T13" fmla="*/ 0 h 29"/>
                  <a:gd name="T14" fmla="*/ 0 w 19"/>
                  <a:gd name="T15" fmla="*/ 0 h 29"/>
                  <a:gd name="T16" fmla="*/ 0 w 19"/>
                  <a:gd name="T17" fmla="*/ 0 h 29"/>
                  <a:gd name="T18" fmla="*/ 0 w 19"/>
                  <a:gd name="T19" fmla="*/ 0 h 29"/>
                  <a:gd name="T20" fmla="*/ 0 w 19"/>
                  <a:gd name="T21" fmla="*/ 0 h 29"/>
                  <a:gd name="T22" fmla="*/ 0 w 19"/>
                  <a:gd name="T23" fmla="*/ 0 h 29"/>
                  <a:gd name="T24" fmla="*/ 0 w 19"/>
                  <a:gd name="T25" fmla="*/ 0 h 29"/>
                  <a:gd name="T26" fmla="*/ 0 w 19"/>
                  <a:gd name="T27" fmla="*/ 0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"/>
                  <a:gd name="T43" fmla="*/ 0 h 29"/>
                  <a:gd name="T44" fmla="*/ 19 w 19"/>
                  <a:gd name="T45" fmla="*/ 29 h 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" h="29">
                    <a:moveTo>
                      <a:pt x="2" y="0"/>
                    </a:moveTo>
                    <a:lnTo>
                      <a:pt x="3" y="6"/>
                    </a:lnTo>
                    <a:lnTo>
                      <a:pt x="3" y="13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11" y="29"/>
                    </a:lnTo>
                    <a:lnTo>
                      <a:pt x="14" y="28"/>
                    </a:lnTo>
                    <a:lnTo>
                      <a:pt x="17" y="19"/>
                    </a:lnTo>
                    <a:lnTo>
                      <a:pt x="19" y="13"/>
                    </a:lnTo>
                    <a:lnTo>
                      <a:pt x="19" y="8"/>
                    </a:lnTo>
                    <a:lnTo>
                      <a:pt x="19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16" name="Freeform 116"/>
              <p:cNvSpPr>
                <a:spLocks/>
              </p:cNvSpPr>
              <p:nvPr/>
            </p:nvSpPr>
            <p:spPr bwMode="auto">
              <a:xfrm>
                <a:off x="3164" y="1358"/>
                <a:ext cx="379" cy="128"/>
              </a:xfrm>
              <a:custGeom>
                <a:avLst/>
                <a:gdLst>
                  <a:gd name="T0" fmla="*/ 0 w 1137"/>
                  <a:gd name="T1" fmla="*/ 0 h 382"/>
                  <a:gd name="T2" fmla="*/ 0 w 1137"/>
                  <a:gd name="T3" fmla="*/ 0 h 382"/>
                  <a:gd name="T4" fmla="*/ 0 w 1137"/>
                  <a:gd name="T5" fmla="*/ 0 h 382"/>
                  <a:gd name="T6" fmla="*/ 0 w 1137"/>
                  <a:gd name="T7" fmla="*/ 0 h 382"/>
                  <a:gd name="T8" fmla="*/ 0 w 1137"/>
                  <a:gd name="T9" fmla="*/ 0 h 382"/>
                  <a:gd name="T10" fmla="*/ 0 w 1137"/>
                  <a:gd name="T11" fmla="*/ 0 h 382"/>
                  <a:gd name="T12" fmla="*/ 0 w 1137"/>
                  <a:gd name="T13" fmla="*/ 0 h 382"/>
                  <a:gd name="T14" fmla="*/ 0 w 1137"/>
                  <a:gd name="T15" fmla="*/ 0 h 382"/>
                  <a:gd name="T16" fmla="*/ 0 w 1137"/>
                  <a:gd name="T17" fmla="*/ 0 h 382"/>
                  <a:gd name="T18" fmla="*/ 0 w 1137"/>
                  <a:gd name="T19" fmla="*/ 0 h 382"/>
                  <a:gd name="T20" fmla="*/ 0 w 1137"/>
                  <a:gd name="T21" fmla="*/ 0 h 382"/>
                  <a:gd name="T22" fmla="*/ 0 w 1137"/>
                  <a:gd name="T23" fmla="*/ 0 h 382"/>
                  <a:gd name="T24" fmla="*/ 0 w 1137"/>
                  <a:gd name="T25" fmla="*/ 0 h 382"/>
                  <a:gd name="T26" fmla="*/ 0 w 1137"/>
                  <a:gd name="T27" fmla="*/ 0 h 382"/>
                  <a:gd name="T28" fmla="*/ 0 w 1137"/>
                  <a:gd name="T29" fmla="*/ 0 h 382"/>
                  <a:gd name="T30" fmla="*/ 0 w 1137"/>
                  <a:gd name="T31" fmla="*/ 0 h 382"/>
                  <a:gd name="T32" fmla="*/ 0 w 1137"/>
                  <a:gd name="T33" fmla="*/ 0 h 382"/>
                  <a:gd name="T34" fmla="*/ 0 w 1137"/>
                  <a:gd name="T35" fmla="*/ 0 h 382"/>
                  <a:gd name="T36" fmla="*/ 0 w 1137"/>
                  <a:gd name="T37" fmla="*/ 0 h 382"/>
                  <a:gd name="T38" fmla="*/ 0 w 1137"/>
                  <a:gd name="T39" fmla="*/ 0 h 382"/>
                  <a:gd name="T40" fmla="*/ 0 w 1137"/>
                  <a:gd name="T41" fmla="*/ 0 h 382"/>
                  <a:gd name="T42" fmla="*/ 0 w 1137"/>
                  <a:gd name="T43" fmla="*/ 0 h 382"/>
                  <a:gd name="T44" fmla="*/ 0 w 1137"/>
                  <a:gd name="T45" fmla="*/ 0 h 382"/>
                  <a:gd name="T46" fmla="*/ 0 w 1137"/>
                  <a:gd name="T47" fmla="*/ 0 h 382"/>
                  <a:gd name="T48" fmla="*/ 0 w 1137"/>
                  <a:gd name="T49" fmla="*/ 0 h 382"/>
                  <a:gd name="T50" fmla="*/ 0 w 1137"/>
                  <a:gd name="T51" fmla="*/ 0 h 382"/>
                  <a:gd name="T52" fmla="*/ 0 w 1137"/>
                  <a:gd name="T53" fmla="*/ 0 h 382"/>
                  <a:gd name="T54" fmla="*/ 0 w 1137"/>
                  <a:gd name="T55" fmla="*/ 0 h 382"/>
                  <a:gd name="T56" fmla="*/ 0 w 1137"/>
                  <a:gd name="T57" fmla="*/ 0 h 382"/>
                  <a:gd name="T58" fmla="*/ 0 w 1137"/>
                  <a:gd name="T59" fmla="*/ 0 h 382"/>
                  <a:gd name="T60" fmla="*/ 0 w 1137"/>
                  <a:gd name="T61" fmla="*/ 0 h 382"/>
                  <a:gd name="T62" fmla="*/ 0 w 1137"/>
                  <a:gd name="T63" fmla="*/ 0 h 382"/>
                  <a:gd name="T64" fmla="*/ 0 w 1137"/>
                  <a:gd name="T65" fmla="*/ 0 h 382"/>
                  <a:gd name="T66" fmla="*/ 0 w 1137"/>
                  <a:gd name="T67" fmla="*/ 0 h 382"/>
                  <a:gd name="T68" fmla="*/ 0 w 1137"/>
                  <a:gd name="T69" fmla="*/ 0 h 382"/>
                  <a:gd name="T70" fmla="*/ 0 w 1137"/>
                  <a:gd name="T71" fmla="*/ 0 h 382"/>
                  <a:gd name="T72" fmla="*/ 0 w 1137"/>
                  <a:gd name="T73" fmla="*/ 0 h 382"/>
                  <a:gd name="T74" fmla="*/ 0 w 1137"/>
                  <a:gd name="T75" fmla="*/ 0 h 382"/>
                  <a:gd name="T76" fmla="*/ 0 w 1137"/>
                  <a:gd name="T77" fmla="*/ 0 h 382"/>
                  <a:gd name="T78" fmla="*/ 0 w 1137"/>
                  <a:gd name="T79" fmla="*/ 0 h 382"/>
                  <a:gd name="T80" fmla="*/ 0 w 1137"/>
                  <a:gd name="T81" fmla="*/ 0 h 382"/>
                  <a:gd name="T82" fmla="*/ 0 w 1137"/>
                  <a:gd name="T83" fmla="*/ 0 h 382"/>
                  <a:gd name="T84" fmla="*/ 0 w 1137"/>
                  <a:gd name="T85" fmla="*/ 0 h 382"/>
                  <a:gd name="T86" fmla="*/ 0 w 1137"/>
                  <a:gd name="T87" fmla="*/ 0 h 382"/>
                  <a:gd name="T88" fmla="*/ 0 w 1137"/>
                  <a:gd name="T89" fmla="*/ 0 h 382"/>
                  <a:gd name="T90" fmla="*/ 0 w 1137"/>
                  <a:gd name="T91" fmla="*/ 0 h 382"/>
                  <a:gd name="T92" fmla="*/ 0 w 1137"/>
                  <a:gd name="T93" fmla="*/ 0 h 382"/>
                  <a:gd name="T94" fmla="*/ 0 w 1137"/>
                  <a:gd name="T95" fmla="*/ 0 h 382"/>
                  <a:gd name="T96" fmla="*/ 0 w 1137"/>
                  <a:gd name="T97" fmla="*/ 0 h 382"/>
                  <a:gd name="T98" fmla="*/ 0 w 1137"/>
                  <a:gd name="T99" fmla="*/ 0 h 382"/>
                  <a:gd name="T100" fmla="*/ 0 w 1137"/>
                  <a:gd name="T101" fmla="*/ 0 h 382"/>
                  <a:gd name="T102" fmla="*/ 0 w 1137"/>
                  <a:gd name="T103" fmla="*/ 0 h 38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37"/>
                  <a:gd name="T157" fmla="*/ 0 h 382"/>
                  <a:gd name="T158" fmla="*/ 1137 w 1137"/>
                  <a:gd name="T159" fmla="*/ 382 h 38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37" h="382">
                    <a:moveTo>
                      <a:pt x="0" y="118"/>
                    </a:moveTo>
                    <a:lnTo>
                      <a:pt x="1" y="132"/>
                    </a:lnTo>
                    <a:lnTo>
                      <a:pt x="5" y="149"/>
                    </a:lnTo>
                    <a:lnTo>
                      <a:pt x="12" y="164"/>
                    </a:lnTo>
                    <a:lnTo>
                      <a:pt x="23" y="180"/>
                    </a:lnTo>
                    <a:lnTo>
                      <a:pt x="37" y="194"/>
                    </a:lnTo>
                    <a:lnTo>
                      <a:pt x="52" y="205"/>
                    </a:lnTo>
                    <a:lnTo>
                      <a:pt x="72" y="213"/>
                    </a:lnTo>
                    <a:lnTo>
                      <a:pt x="94" y="217"/>
                    </a:lnTo>
                    <a:lnTo>
                      <a:pt x="112" y="217"/>
                    </a:lnTo>
                    <a:lnTo>
                      <a:pt x="132" y="215"/>
                    </a:lnTo>
                    <a:lnTo>
                      <a:pt x="157" y="212"/>
                    </a:lnTo>
                    <a:lnTo>
                      <a:pt x="181" y="209"/>
                    </a:lnTo>
                    <a:lnTo>
                      <a:pt x="204" y="206"/>
                    </a:lnTo>
                    <a:lnTo>
                      <a:pt x="225" y="201"/>
                    </a:lnTo>
                    <a:lnTo>
                      <a:pt x="242" y="199"/>
                    </a:lnTo>
                    <a:lnTo>
                      <a:pt x="254" y="197"/>
                    </a:lnTo>
                    <a:lnTo>
                      <a:pt x="260" y="196"/>
                    </a:lnTo>
                    <a:lnTo>
                      <a:pt x="271" y="195"/>
                    </a:lnTo>
                    <a:lnTo>
                      <a:pt x="284" y="194"/>
                    </a:lnTo>
                    <a:lnTo>
                      <a:pt x="301" y="193"/>
                    </a:lnTo>
                    <a:lnTo>
                      <a:pt x="319" y="190"/>
                    </a:lnTo>
                    <a:lnTo>
                      <a:pt x="340" y="188"/>
                    </a:lnTo>
                    <a:lnTo>
                      <a:pt x="362" y="187"/>
                    </a:lnTo>
                    <a:lnTo>
                      <a:pt x="385" y="185"/>
                    </a:lnTo>
                    <a:lnTo>
                      <a:pt x="407" y="183"/>
                    </a:lnTo>
                    <a:lnTo>
                      <a:pt x="428" y="181"/>
                    </a:lnTo>
                    <a:lnTo>
                      <a:pt x="449" y="180"/>
                    </a:lnTo>
                    <a:lnTo>
                      <a:pt x="468" y="177"/>
                    </a:lnTo>
                    <a:lnTo>
                      <a:pt x="485" y="176"/>
                    </a:lnTo>
                    <a:lnTo>
                      <a:pt x="500" y="175"/>
                    </a:lnTo>
                    <a:lnTo>
                      <a:pt x="511" y="174"/>
                    </a:lnTo>
                    <a:lnTo>
                      <a:pt x="518" y="174"/>
                    </a:lnTo>
                    <a:lnTo>
                      <a:pt x="529" y="173"/>
                    </a:lnTo>
                    <a:lnTo>
                      <a:pt x="540" y="173"/>
                    </a:lnTo>
                    <a:lnTo>
                      <a:pt x="552" y="173"/>
                    </a:lnTo>
                    <a:lnTo>
                      <a:pt x="563" y="173"/>
                    </a:lnTo>
                    <a:lnTo>
                      <a:pt x="573" y="174"/>
                    </a:lnTo>
                    <a:lnTo>
                      <a:pt x="581" y="175"/>
                    </a:lnTo>
                    <a:lnTo>
                      <a:pt x="588" y="176"/>
                    </a:lnTo>
                    <a:lnTo>
                      <a:pt x="592" y="178"/>
                    </a:lnTo>
                    <a:lnTo>
                      <a:pt x="598" y="184"/>
                    </a:lnTo>
                    <a:lnTo>
                      <a:pt x="608" y="194"/>
                    </a:lnTo>
                    <a:lnTo>
                      <a:pt x="622" y="207"/>
                    </a:lnTo>
                    <a:lnTo>
                      <a:pt x="639" y="221"/>
                    </a:lnTo>
                    <a:lnTo>
                      <a:pt x="658" y="236"/>
                    </a:lnTo>
                    <a:lnTo>
                      <a:pt x="676" y="252"/>
                    </a:lnTo>
                    <a:lnTo>
                      <a:pt x="693" y="264"/>
                    </a:lnTo>
                    <a:lnTo>
                      <a:pt x="707" y="273"/>
                    </a:lnTo>
                    <a:lnTo>
                      <a:pt x="730" y="284"/>
                    </a:lnTo>
                    <a:lnTo>
                      <a:pt x="757" y="292"/>
                    </a:lnTo>
                    <a:lnTo>
                      <a:pt x="785" y="300"/>
                    </a:lnTo>
                    <a:lnTo>
                      <a:pt x="813" y="307"/>
                    </a:lnTo>
                    <a:lnTo>
                      <a:pt x="838" y="312"/>
                    </a:lnTo>
                    <a:lnTo>
                      <a:pt x="859" y="316"/>
                    </a:lnTo>
                    <a:lnTo>
                      <a:pt x="876" y="319"/>
                    </a:lnTo>
                    <a:lnTo>
                      <a:pt x="884" y="320"/>
                    </a:lnTo>
                    <a:lnTo>
                      <a:pt x="892" y="321"/>
                    </a:lnTo>
                    <a:lnTo>
                      <a:pt x="900" y="324"/>
                    </a:lnTo>
                    <a:lnTo>
                      <a:pt x="911" y="327"/>
                    </a:lnTo>
                    <a:lnTo>
                      <a:pt x="923" y="331"/>
                    </a:lnTo>
                    <a:lnTo>
                      <a:pt x="936" y="336"/>
                    </a:lnTo>
                    <a:lnTo>
                      <a:pt x="951" y="342"/>
                    </a:lnTo>
                    <a:lnTo>
                      <a:pt x="966" y="347"/>
                    </a:lnTo>
                    <a:lnTo>
                      <a:pt x="980" y="352"/>
                    </a:lnTo>
                    <a:lnTo>
                      <a:pt x="996" y="358"/>
                    </a:lnTo>
                    <a:lnTo>
                      <a:pt x="1010" y="363"/>
                    </a:lnTo>
                    <a:lnTo>
                      <a:pt x="1024" y="368"/>
                    </a:lnTo>
                    <a:lnTo>
                      <a:pt x="1038" y="372"/>
                    </a:lnTo>
                    <a:lnTo>
                      <a:pt x="1050" y="377"/>
                    </a:lnTo>
                    <a:lnTo>
                      <a:pt x="1061" y="379"/>
                    </a:lnTo>
                    <a:lnTo>
                      <a:pt x="1071" y="381"/>
                    </a:lnTo>
                    <a:lnTo>
                      <a:pt x="1078" y="382"/>
                    </a:lnTo>
                    <a:lnTo>
                      <a:pt x="1090" y="382"/>
                    </a:lnTo>
                    <a:lnTo>
                      <a:pt x="1103" y="381"/>
                    </a:lnTo>
                    <a:lnTo>
                      <a:pt x="1112" y="380"/>
                    </a:lnTo>
                    <a:lnTo>
                      <a:pt x="1121" y="379"/>
                    </a:lnTo>
                    <a:lnTo>
                      <a:pt x="1127" y="377"/>
                    </a:lnTo>
                    <a:lnTo>
                      <a:pt x="1132" y="373"/>
                    </a:lnTo>
                    <a:lnTo>
                      <a:pt x="1135" y="370"/>
                    </a:lnTo>
                    <a:lnTo>
                      <a:pt x="1137" y="366"/>
                    </a:lnTo>
                    <a:lnTo>
                      <a:pt x="1134" y="360"/>
                    </a:lnTo>
                    <a:lnTo>
                      <a:pt x="1127" y="354"/>
                    </a:lnTo>
                    <a:lnTo>
                      <a:pt x="1116" y="347"/>
                    </a:lnTo>
                    <a:lnTo>
                      <a:pt x="1104" y="342"/>
                    </a:lnTo>
                    <a:lnTo>
                      <a:pt x="1099" y="339"/>
                    </a:lnTo>
                    <a:lnTo>
                      <a:pt x="1090" y="335"/>
                    </a:lnTo>
                    <a:lnTo>
                      <a:pt x="1080" y="329"/>
                    </a:lnTo>
                    <a:lnTo>
                      <a:pt x="1066" y="322"/>
                    </a:lnTo>
                    <a:lnTo>
                      <a:pt x="1052" y="314"/>
                    </a:lnTo>
                    <a:lnTo>
                      <a:pt x="1035" y="304"/>
                    </a:lnTo>
                    <a:lnTo>
                      <a:pt x="1016" y="294"/>
                    </a:lnTo>
                    <a:lnTo>
                      <a:pt x="998" y="285"/>
                    </a:lnTo>
                    <a:lnTo>
                      <a:pt x="979" y="274"/>
                    </a:lnTo>
                    <a:lnTo>
                      <a:pt x="961" y="264"/>
                    </a:lnTo>
                    <a:lnTo>
                      <a:pt x="944" y="254"/>
                    </a:lnTo>
                    <a:lnTo>
                      <a:pt x="928" y="245"/>
                    </a:lnTo>
                    <a:lnTo>
                      <a:pt x="913" y="236"/>
                    </a:lnTo>
                    <a:lnTo>
                      <a:pt x="901" y="230"/>
                    </a:lnTo>
                    <a:lnTo>
                      <a:pt x="892" y="224"/>
                    </a:lnTo>
                    <a:lnTo>
                      <a:pt x="886" y="220"/>
                    </a:lnTo>
                    <a:lnTo>
                      <a:pt x="875" y="213"/>
                    </a:lnTo>
                    <a:lnTo>
                      <a:pt x="861" y="205"/>
                    </a:lnTo>
                    <a:lnTo>
                      <a:pt x="846" y="195"/>
                    </a:lnTo>
                    <a:lnTo>
                      <a:pt x="829" y="185"/>
                    </a:lnTo>
                    <a:lnTo>
                      <a:pt x="812" y="174"/>
                    </a:lnTo>
                    <a:lnTo>
                      <a:pt x="795" y="165"/>
                    </a:lnTo>
                    <a:lnTo>
                      <a:pt x="780" y="157"/>
                    </a:lnTo>
                    <a:lnTo>
                      <a:pt x="768" y="150"/>
                    </a:lnTo>
                    <a:lnTo>
                      <a:pt x="757" y="144"/>
                    </a:lnTo>
                    <a:lnTo>
                      <a:pt x="745" y="139"/>
                    </a:lnTo>
                    <a:lnTo>
                      <a:pt x="733" y="132"/>
                    </a:lnTo>
                    <a:lnTo>
                      <a:pt x="721" y="126"/>
                    </a:lnTo>
                    <a:lnTo>
                      <a:pt x="708" y="120"/>
                    </a:lnTo>
                    <a:lnTo>
                      <a:pt x="698" y="115"/>
                    </a:lnTo>
                    <a:lnTo>
                      <a:pt x="689" y="111"/>
                    </a:lnTo>
                    <a:lnTo>
                      <a:pt x="683" y="106"/>
                    </a:lnTo>
                    <a:lnTo>
                      <a:pt x="677" y="101"/>
                    </a:lnTo>
                    <a:lnTo>
                      <a:pt x="671" y="94"/>
                    </a:lnTo>
                    <a:lnTo>
                      <a:pt x="662" y="85"/>
                    </a:lnTo>
                    <a:lnTo>
                      <a:pt x="653" y="77"/>
                    </a:lnTo>
                    <a:lnTo>
                      <a:pt x="643" y="69"/>
                    </a:lnTo>
                    <a:lnTo>
                      <a:pt x="632" y="61"/>
                    </a:lnTo>
                    <a:lnTo>
                      <a:pt x="621" y="56"/>
                    </a:lnTo>
                    <a:lnTo>
                      <a:pt x="610" y="53"/>
                    </a:lnTo>
                    <a:lnTo>
                      <a:pt x="596" y="50"/>
                    </a:lnTo>
                    <a:lnTo>
                      <a:pt x="574" y="47"/>
                    </a:lnTo>
                    <a:lnTo>
                      <a:pt x="550" y="44"/>
                    </a:lnTo>
                    <a:lnTo>
                      <a:pt x="522" y="39"/>
                    </a:lnTo>
                    <a:lnTo>
                      <a:pt x="494" y="36"/>
                    </a:lnTo>
                    <a:lnTo>
                      <a:pt x="467" y="32"/>
                    </a:lnTo>
                    <a:lnTo>
                      <a:pt x="443" y="27"/>
                    </a:lnTo>
                    <a:lnTo>
                      <a:pt x="423" y="24"/>
                    </a:lnTo>
                    <a:lnTo>
                      <a:pt x="405" y="21"/>
                    </a:lnTo>
                    <a:lnTo>
                      <a:pt x="386" y="17"/>
                    </a:lnTo>
                    <a:lnTo>
                      <a:pt x="365" y="13"/>
                    </a:lnTo>
                    <a:lnTo>
                      <a:pt x="343" y="10"/>
                    </a:lnTo>
                    <a:lnTo>
                      <a:pt x="322" y="7"/>
                    </a:lnTo>
                    <a:lnTo>
                      <a:pt x="299" y="4"/>
                    </a:lnTo>
                    <a:lnTo>
                      <a:pt x="277" y="2"/>
                    </a:lnTo>
                    <a:lnTo>
                      <a:pt x="255" y="1"/>
                    </a:lnTo>
                    <a:lnTo>
                      <a:pt x="223" y="0"/>
                    </a:lnTo>
                    <a:lnTo>
                      <a:pt x="194" y="1"/>
                    </a:lnTo>
                    <a:lnTo>
                      <a:pt x="168" y="2"/>
                    </a:lnTo>
                    <a:lnTo>
                      <a:pt x="143" y="5"/>
                    </a:lnTo>
                    <a:lnTo>
                      <a:pt x="120" y="10"/>
                    </a:lnTo>
                    <a:lnTo>
                      <a:pt x="100" y="15"/>
                    </a:lnTo>
                    <a:lnTo>
                      <a:pt x="82" y="22"/>
                    </a:lnTo>
                    <a:lnTo>
                      <a:pt x="65" y="30"/>
                    </a:lnTo>
                    <a:lnTo>
                      <a:pt x="50" y="37"/>
                    </a:lnTo>
                    <a:lnTo>
                      <a:pt x="37" y="47"/>
                    </a:lnTo>
                    <a:lnTo>
                      <a:pt x="26" y="57"/>
                    </a:lnTo>
                    <a:lnTo>
                      <a:pt x="17" y="68"/>
                    </a:lnTo>
                    <a:lnTo>
                      <a:pt x="10" y="80"/>
                    </a:lnTo>
                    <a:lnTo>
                      <a:pt x="5" y="92"/>
                    </a:lnTo>
                    <a:lnTo>
                      <a:pt x="1" y="105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17" name="Freeform 117"/>
              <p:cNvSpPr>
                <a:spLocks/>
              </p:cNvSpPr>
              <p:nvPr/>
            </p:nvSpPr>
            <p:spPr bwMode="auto">
              <a:xfrm>
                <a:off x="3185" y="1392"/>
                <a:ext cx="10" cy="9"/>
              </a:xfrm>
              <a:custGeom>
                <a:avLst/>
                <a:gdLst>
                  <a:gd name="T0" fmla="*/ 0 w 31"/>
                  <a:gd name="T1" fmla="*/ 0 h 27"/>
                  <a:gd name="T2" fmla="*/ 0 w 31"/>
                  <a:gd name="T3" fmla="*/ 0 h 27"/>
                  <a:gd name="T4" fmla="*/ 0 w 31"/>
                  <a:gd name="T5" fmla="*/ 0 h 27"/>
                  <a:gd name="T6" fmla="*/ 0 w 31"/>
                  <a:gd name="T7" fmla="*/ 0 h 27"/>
                  <a:gd name="T8" fmla="*/ 0 w 31"/>
                  <a:gd name="T9" fmla="*/ 0 h 27"/>
                  <a:gd name="T10" fmla="*/ 0 w 31"/>
                  <a:gd name="T11" fmla="*/ 0 h 27"/>
                  <a:gd name="T12" fmla="*/ 0 w 31"/>
                  <a:gd name="T13" fmla="*/ 0 h 27"/>
                  <a:gd name="T14" fmla="*/ 0 w 31"/>
                  <a:gd name="T15" fmla="*/ 0 h 27"/>
                  <a:gd name="T16" fmla="*/ 0 w 31"/>
                  <a:gd name="T17" fmla="*/ 0 h 27"/>
                  <a:gd name="T18" fmla="*/ 0 w 31"/>
                  <a:gd name="T19" fmla="*/ 0 h 27"/>
                  <a:gd name="T20" fmla="*/ 0 w 31"/>
                  <a:gd name="T21" fmla="*/ 0 h 27"/>
                  <a:gd name="T22" fmla="*/ 0 w 31"/>
                  <a:gd name="T23" fmla="*/ 0 h 27"/>
                  <a:gd name="T24" fmla="*/ 0 w 31"/>
                  <a:gd name="T25" fmla="*/ 0 h 27"/>
                  <a:gd name="T26" fmla="*/ 0 w 31"/>
                  <a:gd name="T27" fmla="*/ 0 h 27"/>
                  <a:gd name="T28" fmla="*/ 0 w 31"/>
                  <a:gd name="T29" fmla="*/ 0 h 27"/>
                  <a:gd name="T30" fmla="*/ 0 w 31"/>
                  <a:gd name="T31" fmla="*/ 0 h 27"/>
                  <a:gd name="T32" fmla="*/ 0 w 31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27"/>
                  <a:gd name="T53" fmla="*/ 31 w 31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27">
                    <a:moveTo>
                      <a:pt x="31" y="14"/>
                    </a:moveTo>
                    <a:lnTo>
                      <a:pt x="29" y="8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4" y="27"/>
                    </a:lnTo>
                    <a:lnTo>
                      <a:pt x="20" y="26"/>
                    </a:lnTo>
                    <a:lnTo>
                      <a:pt x="25" y="24"/>
                    </a:lnTo>
                    <a:lnTo>
                      <a:pt x="28" y="19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18" name="Freeform 118"/>
              <p:cNvSpPr>
                <a:spLocks/>
              </p:cNvSpPr>
              <p:nvPr/>
            </p:nvSpPr>
            <p:spPr bwMode="auto">
              <a:xfrm>
                <a:off x="3517" y="1472"/>
                <a:ext cx="10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w 30"/>
                  <a:gd name="T19" fmla="*/ 0 h 27"/>
                  <a:gd name="T20" fmla="*/ 0 w 30"/>
                  <a:gd name="T21" fmla="*/ 0 h 27"/>
                  <a:gd name="T22" fmla="*/ 0 w 30"/>
                  <a:gd name="T23" fmla="*/ 0 h 27"/>
                  <a:gd name="T24" fmla="*/ 0 w 30"/>
                  <a:gd name="T25" fmla="*/ 0 h 27"/>
                  <a:gd name="T26" fmla="*/ 0 w 30"/>
                  <a:gd name="T27" fmla="*/ 0 h 27"/>
                  <a:gd name="T28" fmla="*/ 0 w 30"/>
                  <a:gd name="T29" fmla="*/ 0 h 27"/>
                  <a:gd name="T30" fmla="*/ 0 w 30"/>
                  <a:gd name="T31" fmla="*/ 0 h 27"/>
                  <a:gd name="T32" fmla="*/ 0 w 30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7"/>
                  <a:gd name="T53" fmla="*/ 30 w 3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7">
                    <a:moveTo>
                      <a:pt x="30" y="14"/>
                    </a:moveTo>
                    <a:lnTo>
                      <a:pt x="30" y="8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3"/>
                    </a:lnTo>
                    <a:lnTo>
                      <a:pt x="9" y="26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6" y="24"/>
                    </a:lnTo>
                    <a:lnTo>
                      <a:pt x="29" y="19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519" name="Freeform 119"/>
              <p:cNvSpPr>
                <a:spLocks/>
              </p:cNvSpPr>
              <p:nvPr/>
            </p:nvSpPr>
            <p:spPr bwMode="auto">
              <a:xfrm>
                <a:off x="3161" y="1359"/>
                <a:ext cx="51" cy="73"/>
              </a:xfrm>
              <a:custGeom>
                <a:avLst/>
                <a:gdLst>
                  <a:gd name="T0" fmla="*/ 0 w 153"/>
                  <a:gd name="T1" fmla="*/ 0 h 221"/>
                  <a:gd name="T2" fmla="*/ 0 w 153"/>
                  <a:gd name="T3" fmla="*/ 0 h 221"/>
                  <a:gd name="T4" fmla="*/ 0 w 153"/>
                  <a:gd name="T5" fmla="*/ 0 h 221"/>
                  <a:gd name="T6" fmla="*/ 0 w 153"/>
                  <a:gd name="T7" fmla="*/ 0 h 221"/>
                  <a:gd name="T8" fmla="*/ 0 w 153"/>
                  <a:gd name="T9" fmla="*/ 0 h 221"/>
                  <a:gd name="T10" fmla="*/ 0 w 153"/>
                  <a:gd name="T11" fmla="*/ 0 h 221"/>
                  <a:gd name="T12" fmla="*/ 0 w 153"/>
                  <a:gd name="T13" fmla="*/ 0 h 221"/>
                  <a:gd name="T14" fmla="*/ 0 w 153"/>
                  <a:gd name="T15" fmla="*/ 0 h 221"/>
                  <a:gd name="T16" fmla="*/ 0 w 153"/>
                  <a:gd name="T17" fmla="*/ 0 h 221"/>
                  <a:gd name="T18" fmla="*/ 0 w 153"/>
                  <a:gd name="T19" fmla="*/ 0 h 221"/>
                  <a:gd name="T20" fmla="*/ 0 w 153"/>
                  <a:gd name="T21" fmla="*/ 0 h 221"/>
                  <a:gd name="T22" fmla="*/ 0 w 153"/>
                  <a:gd name="T23" fmla="*/ 0 h 221"/>
                  <a:gd name="T24" fmla="*/ 0 w 153"/>
                  <a:gd name="T25" fmla="*/ 0 h 221"/>
                  <a:gd name="T26" fmla="*/ 0 w 153"/>
                  <a:gd name="T27" fmla="*/ 0 h 221"/>
                  <a:gd name="T28" fmla="*/ 0 w 153"/>
                  <a:gd name="T29" fmla="*/ 0 h 221"/>
                  <a:gd name="T30" fmla="*/ 0 w 153"/>
                  <a:gd name="T31" fmla="*/ 0 h 221"/>
                  <a:gd name="T32" fmla="*/ 0 w 153"/>
                  <a:gd name="T33" fmla="*/ 0 h 221"/>
                  <a:gd name="T34" fmla="*/ 0 w 153"/>
                  <a:gd name="T35" fmla="*/ 0 h 221"/>
                  <a:gd name="T36" fmla="*/ 0 w 153"/>
                  <a:gd name="T37" fmla="*/ 0 h 221"/>
                  <a:gd name="T38" fmla="*/ 0 w 153"/>
                  <a:gd name="T39" fmla="*/ 0 h 221"/>
                  <a:gd name="T40" fmla="*/ 0 w 153"/>
                  <a:gd name="T41" fmla="*/ 0 h 221"/>
                  <a:gd name="T42" fmla="*/ 0 w 153"/>
                  <a:gd name="T43" fmla="*/ 0 h 221"/>
                  <a:gd name="T44" fmla="*/ 0 w 153"/>
                  <a:gd name="T45" fmla="*/ 0 h 221"/>
                  <a:gd name="T46" fmla="*/ 0 w 153"/>
                  <a:gd name="T47" fmla="*/ 0 h 221"/>
                  <a:gd name="T48" fmla="*/ 0 w 153"/>
                  <a:gd name="T49" fmla="*/ 0 h 2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3"/>
                  <a:gd name="T76" fmla="*/ 0 h 221"/>
                  <a:gd name="T77" fmla="*/ 153 w 153"/>
                  <a:gd name="T78" fmla="*/ 221 h 22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3" h="221">
                    <a:moveTo>
                      <a:pt x="153" y="0"/>
                    </a:moveTo>
                    <a:lnTo>
                      <a:pt x="126" y="6"/>
                    </a:lnTo>
                    <a:lnTo>
                      <a:pt x="102" y="11"/>
                    </a:lnTo>
                    <a:lnTo>
                      <a:pt x="80" y="19"/>
                    </a:lnTo>
                    <a:lnTo>
                      <a:pt x="60" y="27"/>
                    </a:lnTo>
                    <a:lnTo>
                      <a:pt x="45" y="38"/>
                    </a:lnTo>
                    <a:lnTo>
                      <a:pt x="30" y="50"/>
                    </a:lnTo>
                    <a:lnTo>
                      <a:pt x="19" y="66"/>
                    </a:lnTo>
                    <a:lnTo>
                      <a:pt x="9" y="82"/>
                    </a:lnTo>
                    <a:lnTo>
                      <a:pt x="2" y="103"/>
                    </a:lnTo>
                    <a:lnTo>
                      <a:pt x="0" y="123"/>
                    </a:lnTo>
                    <a:lnTo>
                      <a:pt x="1" y="142"/>
                    </a:lnTo>
                    <a:lnTo>
                      <a:pt x="8" y="161"/>
                    </a:lnTo>
                    <a:lnTo>
                      <a:pt x="19" y="180"/>
                    </a:lnTo>
                    <a:lnTo>
                      <a:pt x="36" y="195"/>
                    </a:lnTo>
                    <a:lnTo>
                      <a:pt x="57" y="209"/>
                    </a:lnTo>
                    <a:lnTo>
                      <a:pt x="82" y="221"/>
                    </a:lnTo>
                    <a:lnTo>
                      <a:pt x="70" y="198"/>
                    </a:lnTo>
                    <a:lnTo>
                      <a:pt x="60" y="171"/>
                    </a:lnTo>
                    <a:lnTo>
                      <a:pt x="56" y="14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82" y="52"/>
                    </a:lnTo>
                    <a:lnTo>
                      <a:pt x="111" y="2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  <p:sp>
          <p:nvSpPr>
            <p:cNvPr id="56464" name="Freeform 120"/>
            <p:cNvSpPr>
              <a:spLocks/>
            </p:cNvSpPr>
            <p:nvPr/>
          </p:nvSpPr>
          <p:spPr bwMode="auto">
            <a:xfrm>
              <a:off x="3236" y="674"/>
              <a:ext cx="706" cy="481"/>
            </a:xfrm>
            <a:custGeom>
              <a:avLst/>
              <a:gdLst>
                <a:gd name="T0" fmla="*/ 0 w 1406"/>
                <a:gd name="T1" fmla="*/ 0 h 1054"/>
                <a:gd name="T2" fmla="*/ 1 w 1406"/>
                <a:gd name="T3" fmla="*/ 0 h 1054"/>
                <a:gd name="T4" fmla="*/ 1 w 1406"/>
                <a:gd name="T5" fmla="*/ 0 h 1054"/>
                <a:gd name="T6" fmla="*/ 1 w 1406"/>
                <a:gd name="T7" fmla="*/ 0 h 1054"/>
                <a:gd name="T8" fmla="*/ 1 w 1406"/>
                <a:gd name="T9" fmla="*/ 0 h 1054"/>
                <a:gd name="T10" fmla="*/ 1 w 1406"/>
                <a:gd name="T11" fmla="*/ 0 h 1054"/>
                <a:gd name="T12" fmla="*/ 1 w 1406"/>
                <a:gd name="T13" fmla="*/ 0 h 1054"/>
                <a:gd name="T14" fmla="*/ 1 w 1406"/>
                <a:gd name="T15" fmla="*/ 0 h 1054"/>
                <a:gd name="T16" fmla="*/ 1 w 1406"/>
                <a:gd name="T17" fmla="*/ 0 h 1054"/>
                <a:gd name="T18" fmla="*/ 1 w 1406"/>
                <a:gd name="T19" fmla="*/ 0 h 1054"/>
                <a:gd name="T20" fmla="*/ 1 w 1406"/>
                <a:gd name="T21" fmla="*/ 0 h 1054"/>
                <a:gd name="T22" fmla="*/ 1 w 1406"/>
                <a:gd name="T23" fmla="*/ 0 h 1054"/>
                <a:gd name="T24" fmla="*/ 1 w 1406"/>
                <a:gd name="T25" fmla="*/ 0 h 1054"/>
                <a:gd name="T26" fmla="*/ 1 w 1406"/>
                <a:gd name="T27" fmla="*/ 0 h 1054"/>
                <a:gd name="T28" fmla="*/ 1 w 1406"/>
                <a:gd name="T29" fmla="*/ 0 h 1054"/>
                <a:gd name="T30" fmla="*/ 1 w 1406"/>
                <a:gd name="T31" fmla="*/ 0 h 1054"/>
                <a:gd name="T32" fmla="*/ 1 w 1406"/>
                <a:gd name="T33" fmla="*/ 0 h 1054"/>
                <a:gd name="T34" fmla="*/ 1 w 1406"/>
                <a:gd name="T35" fmla="*/ 0 h 1054"/>
                <a:gd name="T36" fmla="*/ 1 w 1406"/>
                <a:gd name="T37" fmla="*/ 0 h 1054"/>
                <a:gd name="T38" fmla="*/ 1 w 1406"/>
                <a:gd name="T39" fmla="*/ 0 h 1054"/>
                <a:gd name="T40" fmla="*/ 1 w 1406"/>
                <a:gd name="T41" fmla="*/ 0 h 1054"/>
                <a:gd name="T42" fmla="*/ 1 w 1406"/>
                <a:gd name="T43" fmla="*/ 0 h 1054"/>
                <a:gd name="T44" fmla="*/ 1 w 1406"/>
                <a:gd name="T45" fmla="*/ 0 h 1054"/>
                <a:gd name="T46" fmla="*/ 1 w 1406"/>
                <a:gd name="T47" fmla="*/ 0 h 1054"/>
                <a:gd name="T48" fmla="*/ 1 w 1406"/>
                <a:gd name="T49" fmla="*/ 0 h 1054"/>
                <a:gd name="T50" fmla="*/ 1 w 1406"/>
                <a:gd name="T51" fmla="*/ 0 h 1054"/>
                <a:gd name="T52" fmla="*/ 1 w 1406"/>
                <a:gd name="T53" fmla="*/ 0 h 1054"/>
                <a:gd name="T54" fmla="*/ 1 w 1406"/>
                <a:gd name="T55" fmla="*/ 0 h 1054"/>
                <a:gd name="T56" fmla="*/ 1 w 1406"/>
                <a:gd name="T57" fmla="*/ 0 h 1054"/>
                <a:gd name="T58" fmla="*/ 1 w 1406"/>
                <a:gd name="T59" fmla="*/ 0 h 1054"/>
                <a:gd name="T60" fmla="*/ 1 w 1406"/>
                <a:gd name="T61" fmla="*/ 0 h 1054"/>
                <a:gd name="T62" fmla="*/ 1 w 1406"/>
                <a:gd name="T63" fmla="*/ 0 h 1054"/>
                <a:gd name="T64" fmla="*/ 1 w 1406"/>
                <a:gd name="T65" fmla="*/ 0 h 1054"/>
                <a:gd name="T66" fmla="*/ 1 w 1406"/>
                <a:gd name="T67" fmla="*/ 0 h 1054"/>
                <a:gd name="T68" fmla="*/ 1 w 1406"/>
                <a:gd name="T69" fmla="*/ 0 h 1054"/>
                <a:gd name="T70" fmla="*/ 1 w 1406"/>
                <a:gd name="T71" fmla="*/ 0 h 1054"/>
                <a:gd name="T72" fmla="*/ 1 w 1406"/>
                <a:gd name="T73" fmla="*/ 0 h 1054"/>
                <a:gd name="T74" fmla="*/ 1 w 1406"/>
                <a:gd name="T75" fmla="*/ 0 h 1054"/>
                <a:gd name="T76" fmla="*/ 1 w 1406"/>
                <a:gd name="T77" fmla="*/ 0 h 1054"/>
                <a:gd name="T78" fmla="*/ 1 w 1406"/>
                <a:gd name="T79" fmla="*/ 0 h 1054"/>
                <a:gd name="T80" fmla="*/ 1 w 1406"/>
                <a:gd name="T81" fmla="*/ 0 h 1054"/>
                <a:gd name="T82" fmla="*/ 1 w 1406"/>
                <a:gd name="T83" fmla="*/ 0 h 1054"/>
                <a:gd name="T84" fmla="*/ 1 w 1406"/>
                <a:gd name="T85" fmla="*/ 0 h 1054"/>
                <a:gd name="T86" fmla="*/ 1 w 1406"/>
                <a:gd name="T87" fmla="*/ 0 h 1054"/>
                <a:gd name="T88" fmla="*/ 1 w 1406"/>
                <a:gd name="T89" fmla="*/ 0 h 1054"/>
                <a:gd name="T90" fmla="*/ 1 w 1406"/>
                <a:gd name="T91" fmla="*/ 0 h 1054"/>
                <a:gd name="T92" fmla="*/ 1 w 1406"/>
                <a:gd name="T93" fmla="*/ 0 h 1054"/>
                <a:gd name="T94" fmla="*/ 1 w 1406"/>
                <a:gd name="T95" fmla="*/ 0 h 1054"/>
                <a:gd name="T96" fmla="*/ 1 w 1406"/>
                <a:gd name="T97" fmla="*/ 0 h 1054"/>
                <a:gd name="T98" fmla="*/ 1 w 1406"/>
                <a:gd name="T99" fmla="*/ 0 h 1054"/>
                <a:gd name="T100" fmla="*/ 1 w 1406"/>
                <a:gd name="T101" fmla="*/ 0 h 1054"/>
                <a:gd name="T102" fmla="*/ 1 w 1406"/>
                <a:gd name="T103" fmla="*/ 0 h 1054"/>
                <a:gd name="T104" fmla="*/ 1 w 1406"/>
                <a:gd name="T105" fmla="*/ 0 h 1054"/>
                <a:gd name="T106" fmla="*/ 1 w 1406"/>
                <a:gd name="T107" fmla="*/ 0 h 1054"/>
                <a:gd name="T108" fmla="*/ 1 w 1406"/>
                <a:gd name="T109" fmla="*/ 0 h 1054"/>
                <a:gd name="T110" fmla="*/ 1 w 1406"/>
                <a:gd name="T111" fmla="*/ 0 h 1054"/>
                <a:gd name="T112" fmla="*/ 1 w 1406"/>
                <a:gd name="T113" fmla="*/ 0 h 1054"/>
                <a:gd name="T114" fmla="*/ 1 w 1406"/>
                <a:gd name="T115" fmla="*/ 0 h 1054"/>
                <a:gd name="T116" fmla="*/ 1 w 1406"/>
                <a:gd name="T117" fmla="*/ 0 h 1054"/>
                <a:gd name="T118" fmla="*/ 0 w 1406"/>
                <a:gd name="T119" fmla="*/ 0 h 10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06"/>
                <a:gd name="T181" fmla="*/ 0 h 1054"/>
                <a:gd name="T182" fmla="*/ 1406 w 1406"/>
                <a:gd name="T183" fmla="*/ 1054 h 10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06" h="1054">
                  <a:moveTo>
                    <a:pt x="0" y="835"/>
                  </a:moveTo>
                  <a:lnTo>
                    <a:pt x="14" y="813"/>
                  </a:lnTo>
                  <a:lnTo>
                    <a:pt x="27" y="795"/>
                  </a:lnTo>
                  <a:lnTo>
                    <a:pt x="39" y="776"/>
                  </a:lnTo>
                  <a:lnTo>
                    <a:pt x="52" y="759"/>
                  </a:lnTo>
                  <a:lnTo>
                    <a:pt x="67" y="740"/>
                  </a:lnTo>
                  <a:lnTo>
                    <a:pt x="83" y="721"/>
                  </a:lnTo>
                  <a:lnTo>
                    <a:pt x="97" y="703"/>
                  </a:lnTo>
                  <a:lnTo>
                    <a:pt x="112" y="684"/>
                  </a:lnTo>
                  <a:lnTo>
                    <a:pt x="132" y="662"/>
                  </a:lnTo>
                  <a:lnTo>
                    <a:pt x="153" y="640"/>
                  </a:lnTo>
                  <a:lnTo>
                    <a:pt x="170" y="623"/>
                  </a:lnTo>
                  <a:lnTo>
                    <a:pt x="190" y="605"/>
                  </a:lnTo>
                  <a:lnTo>
                    <a:pt x="209" y="585"/>
                  </a:lnTo>
                  <a:lnTo>
                    <a:pt x="231" y="563"/>
                  </a:lnTo>
                  <a:lnTo>
                    <a:pt x="253" y="544"/>
                  </a:lnTo>
                  <a:lnTo>
                    <a:pt x="276" y="523"/>
                  </a:lnTo>
                  <a:lnTo>
                    <a:pt x="298" y="507"/>
                  </a:lnTo>
                  <a:lnTo>
                    <a:pt x="325" y="484"/>
                  </a:lnTo>
                  <a:lnTo>
                    <a:pt x="349" y="465"/>
                  </a:lnTo>
                  <a:lnTo>
                    <a:pt x="372" y="449"/>
                  </a:lnTo>
                  <a:lnTo>
                    <a:pt x="399" y="430"/>
                  </a:lnTo>
                  <a:lnTo>
                    <a:pt x="419" y="416"/>
                  </a:lnTo>
                  <a:lnTo>
                    <a:pt x="445" y="400"/>
                  </a:lnTo>
                  <a:lnTo>
                    <a:pt x="470" y="383"/>
                  </a:lnTo>
                  <a:lnTo>
                    <a:pt x="501" y="366"/>
                  </a:lnTo>
                  <a:lnTo>
                    <a:pt x="526" y="351"/>
                  </a:lnTo>
                  <a:lnTo>
                    <a:pt x="555" y="333"/>
                  </a:lnTo>
                  <a:lnTo>
                    <a:pt x="589" y="315"/>
                  </a:lnTo>
                  <a:lnTo>
                    <a:pt x="620" y="298"/>
                  </a:lnTo>
                  <a:lnTo>
                    <a:pt x="655" y="280"/>
                  </a:lnTo>
                  <a:lnTo>
                    <a:pt x="689" y="264"/>
                  </a:lnTo>
                  <a:lnTo>
                    <a:pt x="725" y="249"/>
                  </a:lnTo>
                  <a:lnTo>
                    <a:pt x="763" y="233"/>
                  </a:lnTo>
                  <a:lnTo>
                    <a:pt x="796" y="222"/>
                  </a:lnTo>
                  <a:lnTo>
                    <a:pt x="827" y="208"/>
                  </a:lnTo>
                  <a:lnTo>
                    <a:pt x="863" y="197"/>
                  </a:lnTo>
                  <a:lnTo>
                    <a:pt x="888" y="189"/>
                  </a:lnTo>
                  <a:lnTo>
                    <a:pt x="780" y="0"/>
                  </a:lnTo>
                  <a:lnTo>
                    <a:pt x="1406" y="269"/>
                  </a:lnTo>
                  <a:lnTo>
                    <a:pt x="1243" y="828"/>
                  </a:lnTo>
                  <a:lnTo>
                    <a:pt x="1141" y="662"/>
                  </a:lnTo>
                  <a:lnTo>
                    <a:pt x="1100" y="677"/>
                  </a:lnTo>
                  <a:lnTo>
                    <a:pt x="1060" y="693"/>
                  </a:lnTo>
                  <a:lnTo>
                    <a:pt x="1017" y="714"/>
                  </a:lnTo>
                  <a:lnTo>
                    <a:pt x="970" y="737"/>
                  </a:lnTo>
                  <a:lnTo>
                    <a:pt x="933" y="757"/>
                  </a:lnTo>
                  <a:lnTo>
                    <a:pt x="897" y="780"/>
                  </a:lnTo>
                  <a:lnTo>
                    <a:pt x="861" y="802"/>
                  </a:lnTo>
                  <a:lnTo>
                    <a:pt x="830" y="825"/>
                  </a:lnTo>
                  <a:lnTo>
                    <a:pt x="801" y="850"/>
                  </a:lnTo>
                  <a:lnTo>
                    <a:pt x="769" y="876"/>
                  </a:lnTo>
                  <a:lnTo>
                    <a:pt x="742" y="901"/>
                  </a:lnTo>
                  <a:lnTo>
                    <a:pt x="714" y="927"/>
                  </a:lnTo>
                  <a:lnTo>
                    <a:pt x="691" y="950"/>
                  </a:lnTo>
                  <a:lnTo>
                    <a:pt x="666" y="982"/>
                  </a:lnTo>
                  <a:lnTo>
                    <a:pt x="642" y="1010"/>
                  </a:lnTo>
                  <a:lnTo>
                    <a:pt x="629" y="1032"/>
                  </a:lnTo>
                  <a:lnTo>
                    <a:pt x="613" y="1054"/>
                  </a:lnTo>
                  <a:lnTo>
                    <a:pt x="0" y="835"/>
                  </a:lnTo>
                  <a:close/>
                </a:path>
              </a:pathLst>
            </a:custGeom>
            <a:solidFill>
              <a:srgbClr val="FFCCFF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6465" name="Freeform 121"/>
            <p:cNvSpPr>
              <a:spLocks/>
            </p:cNvSpPr>
            <p:nvPr/>
          </p:nvSpPr>
          <p:spPr bwMode="auto">
            <a:xfrm>
              <a:off x="3061" y="1012"/>
              <a:ext cx="622" cy="535"/>
            </a:xfrm>
            <a:custGeom>
              <a:avLst/>
              <a:gdLst>
                <a:gd name="T0" fmla="*/ 1 w 1238"/>
                <a:gd name="T1" fmla="*/ 0 h 1173"/>
                <a:gd name="T2" fmla="*/ 1 w 1238"/>
                <a:gd name="T3" fmla="*/ 0 h 1173"/>
                <a:gd name="T4" fmla="*/ 1 w 1238"/>
                <a:gd name="T5" fmla="*/ 0 h 1173"/>
                <a:gd name="T6" fmla="*/ 1 w 1238"/>
                <a:gd name="T7" fmla="*/ 0 h 1173"/>
                <a:gd name="T8" fmla="*/ 1 w 1238"/>
                <a:gd name="T9" fmla="*/ 0 h 1173"/>
                <a:gd name="T10" fmla="*/ 1 w 1238"/>
                <a:gd name="T11" fmla="*/ 0 h 1173"/>
                <a:gd name="T12" fmla="*/ 1 w 1238"/>
                <a:gd name="T13" fmla="*/ 0 h 1173"/>
                <a:gd name="T14" fmla="*/ 1 w 1238"/>
                <a:gd name="T15" fmla="*/ 0 h 1173"/>
                <a:gd name="T16" fmla="*/ 1 w 1238"/>
                <a:gd name="T17" fmla="*/ 0 h 1173"/>
                <a:gd name="T18" fmla="*/ 1 w 1238"/>
                <a:gd name="T19" fmla="*/ 0 h 1173"/>
                <a:gd name="T20" fmla="*/ 1 w 1238"/>
                <a:gd name="T21" fmla="*/ 0 h 1173"/>
                <a:gd name="T22" fmla="*/ 1 w 1238"/>
                <a:gd name="T23" fmla="*/ 0 h 1173"/>
                <a:gd name="T24" fmla="*/ 1 w 1238"/>
                <a:gd name="T25" fmla="*/ 0 h 1173"/>
                <a:gd name="T26" fmla="*/ 1 w 1238"/>
                <a:gd name="T27" fmla="*/ 0 h 1173"/>
                <a:gd name="T28" fmla="*/ 1 w 1238"/>
                <a:gd name="T29" fmla="*/ 0 h 1173"/>
                <a:gd name="T30" fmla="*/ 1 w 1238"/>
                <a:gd name="T31" fmla="*/ 0 h 1173"/>
                <a:gd name="T32" fmla="*/ 1 w 1238"/>
                <a:gd name="T33" fmla="*/ 0 h 1173"/>
                <a:gd name="T34" fmla="*/ 1 w 1238"/>
                <a:gd name="T35" fmla="*/ 0 h 1173"/>
                <a:gd name="T36" fmla="*/ 1 w 1238"/>
                <a:gd name="T37" fmla="*/ 0 h 1173"/>
                <a:gd name="T38" fmla="*/ 1 w 1238"/>
                <a:gd name="T39" fmla="*/ 0 h 1173"/>
                <a:gd name="T40" fmla="*/ 1 w 1238"/>
                <a:gd name="T41" fmla="*/ 0 h 1173"/>
                <a:gd name="T42" fmla="*/ 1 w 1238"/>
                <a:gd name="T43" fmla="*/ 0 h 1173"/>
                <a:gd name="T44" fmla="*/ 1 w 1238"/>
                <a:gd name="T45" fmla="*/ 0 h 1173"/>
                <a:gd name="T46" fmla="*/ 1 w 1238"/>
                <a:gd name="T47" fmla="*/ 0 h 1173"/>
                <a:gd name="T48" fmla="*/ 1 w 1238"/>
                <a:gd name="T49" fmla="*/ 0 h 1173"/>
                <a:gd name="T50" fmla="*/ 1 w 1238"/>
                <a:gd name="T51" fmla="*/ 0 h 1173"/>
                <a:gd name="T52" fmla="*/ 1 w 1238"/>
                <a:gd name="T53" fmla="*/ 0 h 1173"/>
                <a:gd name="T54" fmla="*/ 1 w 1238"/>
                <a:gd name="T55" fmla="*/ 0 h 1173"/>
                <a:gd name="T56" fmla="*/ 1 w 1238"/>
                <a:gd name="T57" fmla="*/ 0 h 1173"/>
                <a:gd name="T58" fmla="*/ 1 w 1238"/>
                <a:gd name="T59" fmla="*/ 0 h 1173"/>
                <a:gd name="T60" fmla="*/ 1 w 1238"/>
                <a:gd name="T61" fmla="*/ 0 h 1173"/>
                <a:gd name="T62" fmla="*/ 1 w 1238"/>
                <a:gd name="T63" fmla="*/ 0 h 1173"/>
                <a:gd name="T64" fmla="*/ 1 w 1238"/>
                <a:gd name="T65" fmla="*/ 0 h 1173"/>
                <a:gd name="T66" fmla="*/ 1 w 1238"/>
                <a:gd name="T67" fmla="*/ 0 h 1173"/>
                <a:gd name="T68" fmla="*/ 1 w 1238"/>
                <a:gd name="T69" fmla="*/ 0 h 1173"/>
                <a:gd name="T70" fmla="*/ 1 w 1238"/>
                <a:gd name="T71" fmla="*/ 0 h 1173"/>
                <a:gd name="T72" fmla="*/ 1 w 1238"/>
                <a:gd name="T73" fmla="*/ 0 h 1173"/>
                <a:gd name="T74" fmla="*/ 1 w 1238"/>
                <a:gd name="T75" fmla="*/ 0 h 1173"/>
                <a:gd name="T76" fmla="*/ 1 w 1238"/>
                <a:gd name="T77" fmla="*/ 0 h 1173"/>
                <a:gd name="T78" fmla="*/ 1 w 1238"/>
                <a:gd name="T79" fmla="*/ 0 h 1173"/>
                <a:gd name="T80" fmla="*/ 1 w 1238"/>
                <a:gd name="T81" fmla="*/ 0 h 1173"/>
                <a:gd name="T82" fmla="*/ 1 w 1238"/>
                <a:gd name="T83" fmla="*/ 0 h 1173"/>
                <a:gd name="T84" fmla="*/ 1 w 1238"/>
                <a:gd name="T85" fmla="*/ 0 h 1173"/>
                <a:gd name="T86" fmla="*/ 1 w 1238"/>
                <a:gd name="T87" fmla="*/ 0 h 1173"/>
                <a:gd name="T88" fmla="*/ 1 w 1238"/>
                <a:gd name="T89" fmla="*/ 0 h 1173"/>
                <a:gd name="T90" fmla="*/ 1 w 1238"/>
                <a:gd name="T91" fmla="*/ 0 h 1173"/>
                <a:gd name="T92" fmla="*/ 1 w 1238"/>
                <a:gd name="T93" fmla="*/ 0 h 1173"/>
                <a:gd name="T94" fmla="*/ 1 w 1238"/>
                <a:gd name="T95" fmla="*/ 0 h 1173"/>
                <a:gd name="T96" fmla="*/ 1 w 1238"/>
                <a:gd name="T97" fmla="*/ 0 h 1173"/>
                <a:gd name="T98" fmla="*/ 1 w 1238"/>
                <a:gd name="T99" fmla="*/ 0 h 1173"/>
                <a:gd name="T100" fmla="*/ 1 w 1238"/>
                <a:gd name="T101" fmla="*/ 0 h 1173"/>
                <a:gd name="T102" fmla="*/ 1 w 1238"/>
                <a:gd name="T103" fmla="*/ 0 h 1173"/>
                <a:gd name="T104" fmla="*/ 1 w 1238"/>
                <a:gd name="T105" fmla="*/ 0 h 1173"/>
                <a:gd name="T106" fmla="*/ 1 w 1238"/>
                <a:gd name="T107" fmla="*/ 0 h 1173"/>
                <a:gd name="T108" fmla="*/ 0 w 1238"/>
                <a:gd name="T109" fmla="*/ 0 h 1173"/>
                <a:gd name="T110" fmla="*/ 1 w 1238"/>
                <a:gd name="T111" fmla="*/ 0 h 1173"/>
                <a:gd name="T112" fmla="*/ 1 w 1238"/>
                <a:gd name="T113" fmla="*/ 0 h 11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"/>
                <a:gd name="T172" fmla="*/ 0 h 1173"/>
                <a:gd name="T173" fmla="*/ 1238 w 1238"/>
                <a:gd name="T174" fmla="*/ 1173 h 11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" h="1173">
                  <a:moveTo>
                    <a:pt x="1238" y="486"/>
                  </a:moveTo>
                  <a:lnTo>
                    <a:pt x="923" y="389"/>
                  </a:lnTo>
                  <a:lnTo>
                    <a:pt x="910" y="411"/>
                  </a:lnTo>
                  <a:lnTo>
                    <a:pt x="903" y="433"/>
                  </a:lnTo>
                  <a:lnTo>
                    <a:pt x="894" y="456"/>
                  </a:lnTo>
                  <a:lnTo>
                    <a:pt x="887" y="480"/>
                  </a:lnTo>
                  <a:lnTo>
                    <a:pt x="878" y="511"/>
                  </a:lnTo>
                  <a:lnTo>
                    <a:pt x="872" y="537"/>
                  </a:lnTo>
                  <a:lnTo>
                    <a:pt x="867" y="566"/>
                  </a:lnTo>
                  <a:lnTo>
                    <a:pt x="863" y="597"/>
                  </a:lnTo>
                  <a:lnTo>
                    <a:pt x="860" y="630"/>
                  </a:lnTo>
                  <a:lnTo>
                    <a:pt x="860" y="688"/>
                  </a:lnTo>
                  <a:lnTo>
                    <a:pt x="861" y="718"/>
                  </a:lnTo>
                  <a:lnTo>
                    <a:pt x="863" y="747"/>
                  </a:lnTo>
                  <a:lnTo>
                    <a:pt x="869" y="775"/>
                  </a:lnTo>
                  <a:lnTo>
                    <a:pt x="876" y="804"/>
                  </a:lnTo>
                  <a:lnTo>
                    <a:pt x="883" y="831"/>
                  </a:lnTo>
                  <a:lnTo>
                    <a:pt x="892" y="864"/>
                  </a:lnTo>
                  <a:lnTo>
                    <a:pt x="905" y="893"/>
                  </a:lnTo>
                  <a:lnTo>
                    <a:pt x="313" y="1173"/>
                  </a:lnTo>
                  <a:lnTo>
                    <a:pt x="300" y="1145"/>
                  </a:lnTo>
                  <a:lnTo>
                    <a:pt x="288" y="1120"/>
                  </a:lnTo>
                  <a:lnTo>
                    <a:pt x="277" y="1097"/>
                  </a:lnTo>
                  <a:lnTo>
                    <a:pt x="266" y="1071"/>
                  </a:lnTo>
                  <a:lnTo>
                    <a:pt x="257" y="1050"/>
                  </a:lnTo>
                  <a:lnTo>
                    <a:pt x="246" y="1025"/>
                  </a:lnTo>
                  <a:lnTo>
                    <a:pt x="239" y="1002"/>
                  </a:lnTo>
                  <a:lnTo>
                    <a:pt x="232" y="980"/>
                  </a:lnTo>
                  <a:lnTo>
                    <a:pt x="224" y="957"/>
                  </a:lnTo>
                  <a:lnTo>
                    <a:pt x="215" y="930"/>
                  </a:lnTo>
                  <a:lnTo>
                    <a:pt x="210" y="902"/>
                  </a:lnTo>
                  <a:lnTo>
                    <a:pt x="203" y="876"/>
                  </a:lnTo>
                  <a:lnTo>
                    <a:pt x="196" y="850"/>
                  </a:lnTo>
                  <a:lnTo>
                    <a:pt x="192" y="820"/>
                  </a:lnTo>
                  <a:lnTo>
                    <a:pt x="188" y="791"/>
                  </a:lnTo>
                  <a:lnTo>
                    <a:pt x="185" y="759"/>
                  </a:lnTo>
                  <a:lnTo>
                    <a:pt x="181" y="728"/>
                  </a:lnTo>
                  <a:lnTo>
                    <a:pt x="181" y="696"/>
                  </a:lnTo>
                  <a:lnTo>
                    <a:pt x="181" y="664"/>
                  </a:lnTo>
                  <a:lnTo>
                    <a:pt x="181" y="623"/>
                  </a:lnTo>
                  <a:lnTo>
                    <a:pt x="183" y="586"/>
                  </a:lnTo>
                  <a:lnTo>
                    <a:pt x="185" y="562"/>
                  </a:lnTo>
                  <a:lnTo>
                    <a:pt x="188" y="532"/>
                  </a:lnTo>
                  <a:lnTo>
                    <a:pt x="192" y="503"/>
                  </a:lnTo>
                  <a:lnTo>
                    <a:pt x="197" y="469"/>
                  </a:lnTo>
                  <a:lnTo>
                    <a:pt x="205" y="439"/>
                  </a:lnTo>
                  <a:lnTo>
                    <a:pt x="212" y="412"/>
                  </a:lnTo>
                  <a:lnTo>
                    <a:pt x="221" y="378"/>
                  </a:lnTo>
                  <a:lnTo>
                    <a:pt x="230" y="351"/>
                  </a:lnTo>
                  <a:lnTo>
                    <a:pt x="239" y="318"/>
                  </a:lnTo>
                  <a:lnTo>
                    <a:pt x="250" y="291"/>
                  </a:lnTo>
                  <a:lnTo>
                    <a:pt x="262" y="261"/>
                  </a:lnTo>
                  <a:lnTo>
                    <a:pt x="275" y="231"/>
                  </a:lnTo>
                  <a:lnTo>
                    <a:pt x="293" y="195"/>
                  </a:lnTo>
                  <a:lnTo>
                    <a:pt x="0" y="102"/>
                  </a:lnTo>
                  <a:lnTo>
                    <a:pt x="771" y="0"/>
                  </a:lnTo>
                  <a:lnTo>
                    <a:pt x="1238" y="486"/>
                  </a:lnTo>
                  <a:close/>
                </a:path>
              </a:pathLst>
            </a:custGeom>
            <a:solidFill>
              <a:srgbClr val="FFFFCC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6466" name="Freeform 122"/>
            <p:cNvSpPr>
              <a:spLocks/>
            </p:cNvSpPr>
            <p:nvPr/>
          </p:nvSpPr>
          <p:spPr bwMode="auto">
            <a:xfrm>
              <a:off x="3089" y="1400"/>
              <a:ext cx="706" cy="458"/>
            </a:xfrm>
            <a:custGeom>
              <a:avLst/>
              <a:gdLst>
                <a:gd name="T0" fmla="*/ 1 w 1406"/>
                <a:gd name="T1" fmla="*/ 0 h 1004"/>
                <a:gd name="T2" fmla="*/ 1 w 1406"/>
                <a:gd name="T3" fmla="*/ 0 h 1004"/>
                <a:gd name="T4" fmla="*/ 1 w 1406"/>
                <a:gd name="T5" fmla="*/ 0 h 1004"/>
                <a:gd name="T6" fmla="*/ 1 w 1406"/>
                <a:gd name="T7" fmla="*/ 0 h 1004"/>
                <a:gd name="T8" fmla="*/ 1 w 1406"/>
                <a:gd name="T9" fmla="*/ 0 h 1004"/>
                <a:gd name="T10" fmla="*/ 1 w 1406"/>
                <a:gd name="T11" fmla="*/ 0 h 1004"/>
                <a:gd name="T12" fmla="*/ 1 w 1406"/>
                <a:gd name="T13" fmla="*/ 0 h 1004"/>
                <a:gd name="T14" fmla="*/ 1 w 1406"/>
                <a:gd name="T15" fmla="*/ 0 h 1004"/>
                <a:gd name="T16" fmla="*/ 1 w 1406"/>
                <a:gd name="T17" fmla="*/ 0 h 1004"/>
                <a:gd name="T18" fmla="*/ 1 w 1406"/>
                <a:gd name="T19" fmla="*/ 0 h 1004"/>
                <a:gd name="T20" fmla="*/ 1 w 1406"/>
                <a:gd name="T21" fmla="*/ 0 h 1004"/>
                <a:gd name="T22" fmla="*/ 1 w 1406"/>
                <a:gd name="T23" fmla="*/ 0 h 1004"/>
                <a:gd name="T24" fmla="*/ 1 w 1406"/>
                <a:gd name="T25" fmla="*/ 0 h 1004"/>
                <a:gd name="T26" fmla="*/ 1 w 1406"/>
                <a:gd name="T27" fmla="*/ 0 h 1004"/>
                <a:gd name="T28" fmla="*/ 1 w 1406"/>
                <a:gd name="T29" fmla="*/ 0 h 1004"/>
                <a:gd name="T30" fmla="*/ 1 w 1406"/>
                <a:gd name="T31" fmla="*/ 0 h 1004"/>
                <a:gd name="T32" fmla="*/ 1 w 1406"/>
                <a:gd name="T33" fmla="*/ 0 h 1004"/>
                <a:gd name="T34" fmla="*/ 1 w 1406"/>
                <a:gd name="T35" fmla="*/ 0 h 1004"/>
                <a:gd name="T36" fmla="*/ 1 w 1406"/>
                <a:gd name="T37" fmla="*/ 0 h 1004"/>
                <a:gd name="T38" fmla="*/ 1 w 1406"/>
                <a:gd name="T39" fmla="*/ 0 h 1004"/>
                <a:gd name="T40" fmla="*/ 1 w 1406"/>
                <a:gd name="T41" fmla="*/ 0 h 1004"/>
                <a:gd name="T42" fmla="*/ 1 w 1406"/>
                <a:gd name="T43" fmla="*/ 0 h 1004"/>
                <a:gd name="T44" fmla="*/ 1 w 1406"/>
                <a:gd name="T45" fmla="*/ 0 h 1004"/>
                <a:gd name="T46" fmla="*/ 1 w 1406"/>
                <a:gd name="T47" fmla="*/ 0 h 1004"/>
                <a:gd name="T48" fmla="*/ 1 w 1406"/>
                <a:gd name="T49" fmla="*/ 0 h 1004"/>
                <a:gd name="T50" fmla="*/ 1 w 1406"/>
                <a:gd name="T51" fmla="*/ 0 h 1004"/>
                <a:gd name="T52" fmla="*/ 1 w 1406"/>
                <a:gd name="T53" fmla="*/ 0 h 1004"/>
                <a:gd name="T54" fmla="*/ 1 w 1406"/>
                <a:gd name="T55" fmla="*/ 0 h 1004"/>
                <a:gd name="T56" fmla="*/ 1 w 1406"/>
                <a:gd name="T57" fmla="*/ 0 h 1004"/>
                <a:gd name="T58" fmla="*/ 1 w 1406"/>
                <a:gd name="T59" fmla="*/ 0 h 1004"/>
                <a:gd name="T60" fmla="*/ 1 w 1406"/>
                <a:gd name="T61" fmla="*/ 0 h 1004"/>
                <a:gd name="T62" fmla="*/ 1 w 1406"/>
                <a:gd name="T63" fmla="*/ 0 h 1004"/>
                <a:gd name="T64" fmla="*/ 1 w 1406"/>
                <a:gd name="T65" fmla="*/ 0 h 1004"/>
                <a:gd name="T66" fmla="*/ 1 w 1406"/>
                <a:gd name="T67" fmla="*/ 0 h 1004"/>
                <a:gd name="T68" fmla="*/ 1 w 1406"/>
                <a:gd name="T69" fmla="*/ 0 h 1004"/>
                <a:gd name="T70" fmla="*/ 1 w 1406"/>
                <a:gd name="T71" fmla="*/ 0 h 1004"/>
                <a:gd name="T72" fmla="*/ 1 w 1406"/>
                <a:gd name="T73" fmla="*/ 0 h 1004"/>
                <a:gd name="T74" fmla="*/ 0 w 1406"/>
                <a:gd name="T75" fmla="*/ 0 h 1004"/>
                <a:gd name="T76" fmla="*/ 1 w 1406"/>
                <a:gd name="T77" fmla="*/ 0 h 1004"/>
                <a:gd name="T78" fmla="*/ 1 w 1406"/>
                <a:gd name="T79" fmla="*/ 0 h 1004"/>
                <a:gd name="T80" fmla="*/ 1 w 1406"/>
                <a:gd name="T81" fmla="*/ 0 h 1004"/>
                <a:gd name="T82" fmla="*/ 1 w 1406"/>
                <a:gd name="T83" fmla="*/ 0 h 1004"/>
                <a:gd name="T84" fmla="*/ 1 w 1406"/>
                <a:gd name="T85" fmla="*/ 0 h 1004"/>
                <a:gd name="T86" fmla="*/ 1 w 1406"/>
                <a:gd name="T87" fmla="*/ 0 h 1004"/>
                <a:gd name="T88" fmla="*/ 1 w 1406"/>
                <a:gd name="T89" fmla="*/ 0 h 1004"/>
                <a:gd name="T90" fmla="*/ 1 w 1406"/>
                <a:gd name="T91" fmla="*/ 0 h 1004"/>
                <a:gd name="T92" fmla="*/ 1 w 1406"/>
                <a:gd name="T93" fmla="*/ 0 h 1004"/>
                <a:gd name="T94" fmla="*/ 1 w 1406"/>
                <a:gd name="T95" fmla="*/ 0 h 1004"/>
                <a:gd name="T96" fmla="*/ 1 w 1406"/>
                <a:gd name="T97" fmla="*/ 0 h 1004"/>
                <a:gd name="T98" fmla="*/ 1 w 1406"/>
                <a:gd name="T99" fmla="*/ 0 h 1004"/>
                <a:gd name="T100" fmla="*/ 1 w 1406"/>
                <a:gd name="T101" fmla="*/ 0 h 1004"/>
                <a:gd name="T102" fmla="*/ 1 w 1406"/>
                <a:gd name="T103" fmla="*/ 0 h 1004"/>
                <a:gd name="T104" fmla="*/ 1 w 1406"/>
                <a:gd name="T105" fmla="*/ 0 h 1004"/>
                <a:gd name="T106" fmla="*/ 1 w 1406"/>
                <a:gd name="T107" fmla="*/ 0 h 1004"/>
                <a:gd name="T108" fmla="*/ 1 w 1406"/>
                <a:gd name="T109" fmla="*/ 0 h 1004"/>
                <a:gd name="T110" fmla="*/ 1 w 1406"/>
                <a:gd name="T111" fmla="*/ 0 h 1004"/>
                <a:gd name="T112" fmla="*/ 1 w 1406"/>
                <a:gd name="T113" fmla="*/ 0 h 1004"/>
                <a:gd name="T114" fmla="*/ 1 w 1406"/>
                <a:gd name="T115" fmla="*/ 0 h 1004"/>
                <a:gd name="T116" fmla="*/ 1 w 1406"/>
                <a:gd name="T117" fmla="*/ 0 h 10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06"/>
                <a:gd name="T178" fmla="*/ 0 h 1004"/>
                <a:gd name="T179" fmla="*/ 1406 w 1406"/>
                <a:gd name="T180" fmla="*/ 1004 h 10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06" h="1004">
                  <a:moveTo>
                    <a:pt x="1117" y="1004"/>
                  </a:moveTo>
                  <a:lnTo>
                    <a:pt x="1088" y="993"/>
                  </a:lnTo>
                  <a:lnTo>
                    <a:pt x="1064" y="984"/>
                  </a:lnTo>
                  <a:lnTo>
                    <a:pt x="1039" y="974"/>
                  </a:lnTo>
                  <a:lnTo>
                    <a:pt x="1015" y="965"/>
                  </a:lnTo>
                  <a:lnTo>
                    <a:pt x="990" y="954"/>
                  </a:lnTo>
                  <a:lnTo>
                    <a:pt x="965" y="943"/>
                  </a:lnTo>
                  <a:lnTo>
                    <a:pt x="941" y="931"/>
                  </a:lnTo>
                  <a:lnTo>
                    <a:pt x="916" y="920"/>
                  </a:lnTo>
                  <a:lnTo>
                    <a:pt x="889" y="905"/>
                  </a:lnTo>
                  <a:lnTo>
                    <a:pt x="858" y="890"/>
                  </a:lnTo>
                  <a:lnTo>
                    <a:pt x="834" y="876"/>
                  </a:lnTo>
                  <a:lnTo>
                    <a:pt x="811" y="861"/>
                  </a:lnTo>
                  <a:lnTo>
                    <a:pt x="784" y="846"/>
                  </a:lnTo>
                  <a:lnTo>
                    <a:pt x="755" y="830"/>
                  </a:lnTo>
                  <a:lnTo>
                    <a:pt x="729" y="814"/>
                  </a:lnTo>
                  <a:lnTo>
                    <a:pt x="702" y="796"/>
                  </a:lnTo>
                  <a:lnTo>
                    <a:pt x="681" y="781"/>
                  </a:lnTo>
                  <a:lnTo>
                    <a:pt x="650" y="759"/>
                  </a:lnTo>
                  <a:lnTo>
                    <a:pt x="625" y="742"/>
                  </a:lnTo>
                  <a:lnTo>
                    <a:pt x="603" y="724"/>
                  </a:lnTo>
                  <a:lnTo>
                    <a:pt x="577" y="704"/>
                  </a:lnTo>
                  <a:lnTo>
                    <a:pt x="559" y="689"/>
                  </a:lnTo>
                  <a:lnTo>
                    <a:pt x="538" y="670"/>
                  </a:lnTo>
                  <a:lnTo>
                    <a:pt x="516" y="651"/>
                  </a:lnTo>
                  <a:lnTo>
                    <a:pt x="492" y="628"/>
                  </a:lnTo>
                  <a:lnTo>
                    <a:pt x="471" y="609"/>
                  </a:lnTo>
                  <a:lnTo>
                    <a:pt x="449" y="587"/>
                  </a:lnTo>
                  <a:lnTo>
                    <a:pt x="424" y="561"/>
                  </a:lnTo>
                  <a:lnTo>
                    <a:pt x="402" y="538"/>
                  </a:lnTo>
                  <a:lnTo>
                    <a:pt x="378" y="512"/>
                  </a:lnTo>
                  <a:lnTo>
                    <a:pt x="357" y="486"/>
                  </a:lnTo>
                  <a:lnTo>
                    <a:pt x="337" y="459"/>
                  </a:lnTo>
                  <a:lnTo>
                    <a:pt x="315" y="430"/>
                  </a:lnTo>
                  <a:lnTo>
                    <a:pt x="301" y="406"/>
                  </a:lnTo>
                  <a:lnTo>
                    <a:pt x="283" y="383"/>
                  </a:lnTo>
                  <a:lnTo>
                    <a:pt x="268" y="357"/>
                  </a:lnTo>
                  <a:lnTo>
                    <a:pt x="0" y="452"/>
                  </a:lnTo>
                  <a:lnTo>
                    <a:pt x="442" y="0"/>
                  </a:lnTo>
                  <a:lnTo>
                    <a:pt x="1189" y="48"/>
                  </a:lnTo>
                  <a:lnTo>
                    <a:pt x="889" y="149"/>
                  </a:lnTo>
                  <a:lnTo>
                    <a:pt x="907" y="178"/>
                  </a:lnTo>
                  <a:lnTo>
                    <a:pt x="929" y="208"/>
                  </a:lnTo>
                  <a:lnTo>
                    <a:pt x="956" y="240"/>
                  </a:lnTo>
                  <a:lnTo>
                    <a:pt x="986" y="275"/>
                  </a:lnTo>
                  <a:lnTo>
                    <a:pt x="1014" y="303"/>
                  </a:lnTo>
                  <a:lnTo>
                    <a:pt x="1044" y="330"/>
                  </a:lnTo>
                  <a:lnTo>
                    <a:pt x="1073" y="357"/>
                  </a:lnTo>
                  <a:lnTo>
                    <a:pt x="1104" y="380"/>
                  </a:lnTo>
                  <a:lnTo>
                    <a:pt x="1137" y="402"/>
                  </a:lnTo>
                  <a:lnTo>
                    <a:pt x="1171" y="426"/>
                  </a:lnTo>
                  <a:lnTo>
                    <a:pt x="1205" y="447"/>
                  </a:lnTo>
                  <a:lnTo>
                    <a:pt x="1238" y="467"/>
                  </a:lnTo>
                  <a:lnTo>
                    <a:pt x="1271" y="485"/>
                  </a:lnTo>
                  <a:lnTo>
                    <a:pt x="1310" y="504"/>
                  </a:lnTo>
                  <a:lnTo>
                    <a:pt x="1350" y="522"/>
                  </a:lnTo>
                  <a:lnTo>
                    <a:pt x="1379" y="531"/>
                  </a:lnTo>
                  <a:lnTo>
                    <a:pt x="1406" y="542"/>
                  </a:lnTo>
                  <a:lnTo>
                    <a:pt x="1117" y="1004"/>
                  </a:lnTo>
                  <a:close/>
                </a:path>
              </a:pathLst>
            </a:custGeom>
            <a:solidFill>
              <a:srgbClr val="CCFFCC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6467" name="Freeform 123"/>
            <p:cNvSpPr>
              <a:spLocks/>
            </p:cNvSpPr>
            <p:nvPr/>
          </p:nvSpPr>
          <p:spPr bwMode="auto">
            <a:xfrm>
              <a:off x="3621" y="1559"/>
              <a:ext cx="767" cy="419"/>
            </a:xfrm>
            <a:custGeom>
              <a:avLst/>
              <a:gdLst>
                <a:gd name="T0" fmla="*/ 1 w 1527"/>
                <a:gd name="T1" fmla="*/ 0 h 918"/>
                <a:gd name="T2" fmla="*/ 1 w 1527"/>
                <a:gd name="T3" fmla="*/ 0 h 918"/>
                <a:gd name="T4" fmla="*/ 1 w 1527"/>
                <a:gd name="T5" fmla="*/ 0 h 918"/>
                <a:gd name="T6" fmla="*/ 1 w 1527"/>
                <a:gd name="T7" fmla="*/ 0 h 918"/>
                <a:gd name="T8" fmla="*/ 1 w 1527"/>
                <a:gd name="T9" fmla="*/ 0 h 918"/>
                <a:gd name="T10" fmla="*/ 1 w 1527"/>
                <a:gd name="T11" fmla="*/ 0 h 918"/>
                <a:gd name="T12" fmla="*/ 1 w 1527"/>
                <a:gd name="T13" fmla="*/ 0 h 918"/>
                <a:gd name="T14" fmla="*/ 1 w 1527"/>
                <a:gd name="T15" fmla="*/ 0 h 918"/>
                <a:gd name="T16" fmla="*/ 1 w 1527"/>
                <a:gd name="T17" fmla="*/ 0 h 918"/>
                <a:gd name="T18" fmla="*/ 1 w 1527"/>
                <a:gd name="T19" fmla="*/ 0 h 918"/>
                <a:gd name="T20" fmla="*/ 1 w 1527"/>
                <a:gd name="T21" fmla="*/ 0 h 918"/>
                <a:gd name="T22" fmla="*/ 1 w 1527"/>
                <a:gd name="T23" fmla="*/ 0 h 918"/>
                <a:gd name="T24" fmla="*/ 1 w 1527"/>
                <a:gd name="T25" fmla="*/ 0 h 918"/>
                <a:gd name="T26" fmla="*/ 1 w 1527"/>
                <a:gd name="T27" fmla="*/ 0 h 918"/>
                <a:gd name="T28" fmla="*/ 1 w 1527"/>
                <a:gd name="T29" fmla="*/ 0 h 918"/>
                <a:gd name="T30" fmla="*/ 1 w 1527"/>
                <a:gd name="T31" fmla="*/ 0 h 918"/>
                <a:gd name="T32" fmla="*/ 1 w 1527"/>
                <a:gd name="T33" fmla="*/ 0 h 918"/>
                <a:gd name="T34" fmla="*/ 1 w 1527"/>
                <a:gd name="T35" fmla="*/ 0 h 918"/>
                <a:gd name="T36" fmla="*/ 1 w 1527"/>
                <a:gd name="T37" fmla="*/ 0 h 918"/>
                <a:gd name="T38" fmla="*/ 1 w 1527"/>
                <a:gd name="T39" fmla="*/ 0 h 918"/>
                <a:gd name="T40" fmla="*/ 1 w 1527"/>
                <a:gd name="T41" fmla="*/ 0 h 918"/>
                <a:gd name="T42" fmla="*/ 1 w 1527"/>
                <a:gd name="T43" fmla="*/ 0 h 918"/>
                <a:gd name="T44" fmla="*/ 1 w 1527"/>
                <a:gd name="T45" fmla="*/ 0 h 918"/>
                <a:gd name="T46" fmla="*/ 1 w 1527"/>
                <a:gd name="T47" fmla="*/ 0 h 918"/>
                <a:gd name="T48" fmla="*/ 1 w 1527"/>
                <a:gd name="T49" fmla="*/ 0 h 918"/>
                <a:gd name="T50" fmla="*/ 1 w 1527"/>
                <a:gd name="T51" fmla="*/ 0 h 918"/>
                <a:gd name="T52" fmla="*/ 1 w 1527"/>
                <a:gd name="T53" fmla="*/ 0 h 918"/>
                <a:gd name="T54" fmla="*/ 1 w 1527"/>
                <a:gd name="T55" fmla="*/ 0 h 918"/>
                <a:gd name="T56" fmla="*/ 1 w 1527"/>
                <a:gd name="T57" fmla="*/ 0 h 918"/>
                <a:gd name="T58" fmla="*/ 1 w 1527"/>
                <a:gd name="T59" fmla="*/ 0 h 918"/>
                <a:gd name="T60" fmla="*/ 1 w 1527"/>
                <a:gd name="T61" fmla="*/ 0 h 918"/>
                <a:gd name="T62" fmla="*/ 1 w 1527"/>
                <a:gd name="T63" fmla="*/ 0 h 918"/>
                <a:gd name="T64" fmla="*/ 1 w 1527"/>
                <a:gd name="T65" fmla="*/ 0 h 918"/>
                <a:gd name="T66" fmla="*/ 1 w 1527"/>
                <a:gd name="T67" fmla="*/ 0 h 918"/>
                <a:gd name="T68" fmla="*/ 1 w 1527"/>
                <a:gd name="T69" fmla="*/ 0 h 918"/>
                <a:gd name="T70" fmla="*/ 1 w 1527"/>
                <a:gd name="T71" fmla="*/ 0 h 918"/>
                <a:gd name="T72" fmla="*/ 1 w 1527"/>
                <a:gd name="T73" fmla="*/ 0 h 918"/>
                <a:gd name="T74" fmla="*/ 1 w 1527"/>
                <a:gd name="T75" fmla="*/ 0 h 918"/>
                <a:gd name="T76" fmla="*/ 1 w 1527"/>
                <a:gd name="T77" fmla="*/ 0 h 918"/>
                <a:gd name="T78" fmla="*/ 1 w 1527"/>
                <a:gd name="T79" fmla="*/ 0 h 918"/>
                <a:gd name="T80" fmla="*/ 1 w 1527"/>
                <a:gd name="T81" fmla="*/ 0 h 918"/>
                <a:gd name="T82" fmla="*/ 1 w 1527"/>
                <a:gd name="T83" fmla="*/ 0 h 918"/>
                <a:gd name="T84" fmla="*/ 1 w 1527"/>
                <a:gd name="T85" fmla="*/ 0 h 918"/>
                <a:gd name="T86" fmla="*/ 1 w 1527"/>
                <a:gd name="T87" fmla="*/ 0 h 918"/>
                <a:gd name="T88" fmla="*/ 1 w 1527"/>
                <a:gd name="T89" fmla="*/ 0 h 918"/>
                <a:gd name="T90" fmla="*/ 1 w 1527"/>
                <a:gd name="T91" fmla="*/ 0 h 918"/>
                <a:gd name="T92" fmla="*/ 1 w 1527"/>
                <a:gd name="T93" fmla="*/ 0 h 918"/>
                <a:gd name="T94" fmla="*/ 1 w 1527"/>
                <a:gd name="T95" fmla="*/ 0 h 918"/>
                <a:gd name="T96" fmla="*/ 1 w 1527"/>
                <a:gd name="T97" fmla="*/ 0 h 918"/>
                <a:gd name="T98" fmla="*/ 1 w 1527"/>
                <a:gd name="T99" fmla="*/ 0 h 918"/>
                <a:gd name="T100" fmla="*/ 1 w 1527"/>
                <a:gd name="T101" fmla="*/ 0 h 918"/>
                <a:gd name="T102" fmla="*/ 1 w 1527"/>
                <a:gd name="T103" fmla="*/ 0 h 918"/>
                <a:gd name="T104" fmla="*/ 1 w 1527"/>
                <a:gd name="T105" fmla="*/ 0 h 918"/>
                <a:gd name="T106" fmla="*/ 1 w 1527"/>
                <a:gd name="T107" fmla="*/ 0 h 918"/>
                <a:gd name="T108" fmla="*/ 1 w 1527"/>
                <a:gd name="T109" fmla="*/ 0 h 918"/>
                <a:gd name="T110" fmla="*/ 0 w 1527"/>
                <a:gd name="T111" fmla="*/ 0 h 918"/>
                <a:gd name="T112" fmla="*/ 1 w 1527"/>
                <a:gd name="T113" fmla="*/ 0 h 9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27"/>
                <a:gd name="T172" fmla="*/ 0 h 918"/>
                <a:gd name="T173" fmla="*/ 1527 w 1527"/>
                <a:gd name="T174" fmla="*/ 918 h 9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27" h="918">
                  <a:moveTo>
                    <a:pt x="612" y="0"/>
                  </a:moveTo>
                  <a:lnTo>
                    <a:pt x="485" y="237"/>
                  </a:lnTo>
                  <a:lnTo>
                    <a:pt x="514" y="246"/>
                  </a:lnTo>
                  <a:lnTo>
                    <a:pt x="541" y="252"/>
                  </a:lnTo>
                  <a:lnTo>
                    <a:pt x="572" y="259"/>
                  </a:lnTo>
                  <a:lnTo>
                    <a:pt x="606" y="265"/>
                  </a:lnTo>
                  <a:lnTo>
                    <a:pt x="646" y="271"/>
                  </a:lnTo>
                  <a:lnTo>
                    <a:pt x="682" y="275"/>
                  </a:lnTo>
                  <a:lnTo>
                    <a:pt x="718" y="279"/>
                  </a:lnTo>
                  <a:lnTo>
                    <a:pt x="760" y="283"/>
                  </a:lnTo>
                  <a:lnTo>
                    <a:pt x="803" y="286"/>
                  </a:lnTo>
                  <a:lnTo>
                    <a:pt x="881" y="286"/>
                  </a:lnTo>
                  <a:lnTo>
                    <a:pt x="923" y="284"/>
                  </a:lnTo>
                  <a:lnTo>
                    <a:pt x="959" y="282"/>
                  </a:lnTo>
                  <a:lnTo>
                    <a:pt x="997" y="278"/>
                  </a:lnTo>
                  <a:lnTo>
                    <a:pt x="1037" y="272"/>
                  </a:lnTo>
                  <a:lnTo>
                    <a:pt x="1071" y="268"/>
                  </a:lnTo>
                  <a:lnTo>
                    <a:pt x="1115" y="260"/>
                  </a:lnTo>
                  <a:lnTo>
                    <a:pt x="1154" y="250"/>
                  </a:lnTo>
                  <a:lnTo>
                    <a:pt x="1527" y="694"/>
                  </a:lnTo>
                  <a:lnTo>
                    <a:pt x="1491" y="704"/>
                  </a:lnTo>
                  <a:lnTo>
                    <a:pt x="1457" y="714"/>
                  </a:lnTo>
                  <a:lnTo>
                    <a:pt x="1426" y="722"/>
                  </a:lnTo>
                  <a:lnTo>
                    <a:pt x="1393" y="730"/>
                  </a:lnTo>
                  <a:lnTo>
                    <a:pt x="1363" y="737"/>
                  </a:lnTo>
                  <a:lnTo>
                    <a:pt x="1330" y="745"/>
                  </a:lnTo>
                  <a:lnTo>
                    <a:pt x="1301" y="751"/>
                  </a:lnTo>
                  <a:lnTo>
                    <a:pt x="1270" y="756"/>
                  </a:lnTo>
                  <a:lnTo>
                    <a:pt x="1239" y="761"/>
                  </a:lnTo>
                  <a:lnTo>
                    <a:pt x="1205" y="768"/>
                  </a:lnTo>
                  <a:lnTo>
                    <a:pt x="1165" y="772"/>
                  </a:lnTo>
                  <a:lnTo>
                    <a:pt x="1133" y="778"/>
                  </a:lnTo>
                  <a:lnTo>
                    <a:pt x="1096" y="783"/>
                  </a:lnTo>
                  <a:lnTo>
                    <a:pt x="1058" y="787"/>
                  </a:lnTo>
                  <a:lnTo>
                    <a:pt x="1019" y="790"/>
                  </a:lnTo>
                  <a:lnTo>
                    <a:pt x="975" y="791"/>
                  </a:lnTo>
                  <a:lnTo>
                    <a:pt x="934" y="794"/>
                  </a:lnTo>
                  <a:lnTo>
                    <a:pt x="894" y="794"/>
                  </a:lnTo>
                  <a:lnTo>
                    <a:pt x="850" y="794"/>
                  </a:lnTo>
                  <a:lnTo>
                    <a:pt x="796" y="794"/>
                  </a:lnTo>
                  <a:lnTo>
                    <a:pt x="747" y="793"/>
                  </a:lnTo>
                  <a:lnTo>
                    <a:pt x="713" y="791"/>
                  </a:lnTo>
                  <a:lnTo>
                    <a:pt x="675" y="790"/>
                  </a:lnTo>
                  <a:lnTo>
                    <a:pt x="635" y="787"/>
                  </a:lnTo>
                  <a:lnTo>
                    <a:pt x="590" y="782"/>
                  </a:lnTo>
                  <a:lnTo>
                    <a:pt x="552" y="776"/>
                  </a:lnTo>
                  <a:lnTo>
                    <a:pt x="514" y="772"/>
                  </a:lnTo>
                  <a:lnTo>
                    <a:pt x="469" y="764"/>
                  </a:lnTo>
                  <a:lnTo>
                    <a:pt x="434" y="757"/>
                  </a:lnTo>
                  <a:lnTo>
                    <a:pt x="391" y="751"/>
                  </a:lnTo>
                  <a:lnTo>
                    <a:pt x="353" y="742"/>
                  </a:lnTo>
                  <a:lnTo>
                    <a:pt x="315" y="734"/>
                  </a:lnTo>
                  <a:lnTo>
                    <a:pt x="275" y="723"/>
                  </a:lnTo>
                  <a:lnTo>
                    <a:pt x="226" y="710"/>
                  </a:lnTo>
                  <a:lnTo>
                    <a:pt x="110" y="918"/>
                  </a:lnTo>
                  <a:lnTo>
                    <a:pt x="0" y="329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F9999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6468" name="Freeform 124"/>
            <p:cNvSpPr>
              <a:spLocks/>
            </p:cNvSpPr>
            <p:nvPr/>
          </p:nvSpPr>
          <p:spPr bwMode="auto">
            <a:xfrm>
              <a:off x="4175" y="1478"/>
              <a:ext cx="666" cy="454"/>
            </a:xfrm>
            <a:custGeom>
              <a:avLst/>
              <a:gdLst>
                <a:gd name="T0" fmla="*/ 1 w 1326"/>
                <a:gd name="T1" fmla="*/ 0 h 996"/>
                <a:gd name="T2" fmla="*/ 1 w 1326"/>
                <a:gd name="T3" fmla="*/ 0 h 996"/>
                <a:gd name="T4" fmla="*/ 1 w 1326"/>
                <a:gd name="T5" fmla="*/ 0 h 996"/>
                <a:gd name="T6" fmla="*/ 1 w 1326"/>
                <a:gd name="T7" fmla="*/ 0 h 996"/>
                <a:gd name="T8" fmla="*/ 1 w 1326"/>
                <a:gd name="T9" fmla="*/ 0 h 996"/>
                <a:gd name="T10" fmla="*/ 1 w 1326"/>
                <a:gd name="T11" fmla="*/ 0 h 996"/>
                <a:gd name="T12" fmla="*/ 1 w 1326"/>
                <a:gd name="T13" fmla="*/ 0 h 996"/>
                <a:gd name="T14" fmla="*/ 1 w 1326"/>
                <a:gd name="T15" fmla="*/ 0 h 996"/>
                <a:gd name="T16" fmla="*/ 1 w 1326"/>
                <a:gd name="T17" fmla="*/ 0 h 996"/>
                <a:gd name="T18" fmla="*/ 1 w 1326"/>
                <a:gd name="T19" fmla="*/ 0 h 996"/>
                <a:gd name="T20" fmla="*/ 1 w 1326"/>
                <a:gd name="T21" fmla="*/ 0 h 996"/>
                <a:gd name="T22" fmla="*/ 1 w 1326"/>
                <a:gd name="T23" fmla="*/ 0 h 996"/>
                <a:gd name="T24" fmla="*/ 1 w 1326"/>
                <a:gd name="T25" fmla="*/ 0 h 996"/>
                <a:gd name="T26" fmla="*/ 1 w 1326"/>
                <a:gd name="T27" fmla="*/ 0 h 996"/>
                <a:gd name="T28" fmla="*/ 1 w 1326"/>
                <a:gd name="T29" fmla="*/ 0 h 996"/>
                <a:gd name="T30" fmla="*/ 1 w 1326"/>
                <a:gd name="T31" fmla="*/ 0 h 996"/>
                <a:gd name="T32" fmla="*/ 1 w 1326"/>
                <a:gd name="T33" fmla="*/ 0 h 996"/>
                <a:gd name="T34" fmla="*/ 1 w 1326"/>
                <a:gd name="T35" fmla="*/ 0 h 996"/>
                <a:gd name="T36" fmla="*/ 1 w 1326"/>
                <a:gd name="T37" fmla="*/ 0 h 996"/>
                <a:gd name="T38" fmla="*/ 1 w 1326"/>
                <a:gd name="T39" fmla="*/ 0 h 996"/>
                <a:gd name="T40" fmla="*/ 1 w 1326"/>
                <a:gd name="T41" fmla="*/ 0 h 996"/>
                <a:gd name="T42" fmla="*/ 1 w 1326"/>
                <a:gd name="T43" fmla="*/ 0 h 996"/>
                <a:gd name="T44" fmla="*/ 1 w 1326"/>
                <a:gd name="T45" fmla="*/ 0 h 996"/>
                <a:gd name="T46" fmla="*/ 1 w 1326"/>
                <a:gd name="T47" fmla="*/ 0 h 996"/>
                <a:gd name="T48" fmla="*/ 1 w 1326"/>
                <a:gd name="T49" fmla="*/ 0 h 996"/>
                <a:gd name="T50" fmla="*/ 1 w 1326"/>
                <a:gd name="T51" fmla="*/ 0 h 996"/>
                <a:gd name="T52" fmla="*/ 1 w 1326"/>
                <a:gd name="T53" fmla="*/ 0 h 996"/>
                <a:gd name="T54" fmla="*/ 1 w 1326"/>
                <a:gd name="T55" fmla="*/ 0 h 996"/>
                <a:gd name="T56" fmla="*/ 1 w 1326"/>
                <a:gd name="T57" fmla="*/ 0 h 996"/>
                <a:gd name="T58" fmla="*/ 1 w 1326"/>
                <a:gd name="T59" fmla="*/ 0 h 996"/>
                <a:gd name="T60" fmla="*/ 1 w 1326"/>
                <a:gd name="T61" fmla="*/ 0 h 996"/>
                <a:gd name="T62" fmla="*/ 1 w 1326"/>
                <a:gd name="T63" fmla="*/ 0 h 996"/>
                <a:gd name="T64" fmla="*/ 1 w 1326"/>
                <a:gd name="T65" fmla="*/ 0 h 996"/>
                <a:gd name="T66" fmla="*/ 1 w 1326"/>
                <a:gd name="T67" fmla="*/ 0 h 996"/>
                <a:gd name="T68" fmla="*/ 1 w 1326"/>
                <a:gd name="T69" fmla="*/ 0 h 996"/>
                <a:gd name="T70" fmla="*/ 0 w 1326"/>
                <a:gd name="T71" fmla="*/ 0 h 996"/>
                <a:gd name="T72" fmla="*/ 1 w 1326"/>
                <a:gd name="T73" fmla="*/ 0 h 996"/>
                <a:gd name="T74" fmla="*/ 1 w 1326"/>
                <a:gd name="T75" fmla="*/ 0 h 996"/>
                <a:gd name="T76" fmla="*/ 1 w 1326"/>
                <a:gd name="T77" fmla="*/ 0 h 996"/>
                <a:gd name="T78" fmla="*/ 1 w 1326"/>
                <a:gd name="T79" fmla="*/ 0 h 996"/>
                <a:gd name="T80" fmla="*/ 1 w 1326"/>
                <a:gd name="T81" fmla="*/ 0 h 996"/>
                <a:gd name="T82" fmla="*/ 1 w 1326"/>
                <a:gd name="T83" fmla="*/ 0 h 996"/>
                <a:gd name="T84" fmla="*/ 1 w 1326"/>
                <a:gd name="T85" fmla="*/ 0 h 996"/>
                <a:gd name="T86" fmla="*/ 1 w 1326"/>
                <a:gd name="T87" fmla="*/ 0 h 996"/>
                <a:gd name="T88" fmla="*/ 1 w 1326"/>
                <a:gd name="T89" fmla="*/ 0 h 996"/>
                <a:gd name="T90" fmla="*/ 1 w 1326"/>
                <a:gd name="T91" fmla="*/ 0 h 996"/>
                <a:gd name="T92" fmla="*/ 1 w 1326"/>
                <a:gd name="T93" fmla="*/ 0 h 996"/>
                <a:gd name="T94" fmla="*/ 1 w 1326"/>
                <a:gd name="T95" fmla="*/ 0 h 996"/>
                <a:gd name="T96" fmla="*/ 1 w 1326"/>
                <a:gd name="T97" fmla="*/ 0 h 996"/>
                <a:gd name="T98" fmla="*/ 1 w 1326"/>
                <a:gd name="T99" fmla="*/ 0 h 996"/>
                <a:gd name="T100" fmla="*/ 1 w 1326"/>
                <a:gd name="T101" fmla="*/ 0 h 996"/>
                <a:gd name="T102" fmla="*/ 1 w 1326"/>
                <a:gd name="T103" fmla="*/ 0 h 996"/>
                <a:gd name="T104" fmla="*/ 1 w 1326"/>
                <a:gd name="T105" fmla="*/ 0 h 996"/>
                <a:gd name="T106" fmla="*/ 1 w 1326"/>
                <a:gd name="T107" fmla="*/ 0 h 996"/>
                <a:gd name="T108" fmla="*/ 1 w 1326"/>
                <a:gd name="T109" fmla="*/ 0 h 996"/>
                <a:gd name="T110" fmla="*/ 1 w 1326"/>
                <a:gd name="T111" fmla="*/ 0 h 9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26"/>
                <a:gd name="T169" fmla="*/ 0 h 996"/>
                <a:gd name="T170" fmla="*/ 1326 w 1326"/>
                <a:gd name="T171" fmla="*/ 996 h 9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26" h="996">
                  <a:moveTo>
                    <a:pt x="1326" y="219"/>
                  </a:moveTo>
                  <a:lnTo>
                    <a:pt x="1310" y="240"/>
                  </a:lnTo>
                  <a:lnTo>
                    <a:pt x="1299" y="258"/>
                  </a:lnTo>
                  <a:lnTo>
                    <a:pt x="1285" y="277"/>
                  </a:lnTo>
                  <a:lnTo>
                    <a:pt x="1274" y="295"/>
                  </a:lnTo>
                  <a:lnTo>
                    <a:pt x="1259" y="314"/>
                  </a:lnTo>
                  <a:lnTo>
                    <a:pt x="1243" y="333"/>
                  </a:lnTo>
                  <a:lnTo>
                    <a:pt x="1229" y="351"/>
                  </a:lnTo>
                  <a:lnTo>
                    <a:pt x="1212" y="370"/>
                  </a:lnTo>
                  <a:lnTo>
                    <a:pt x="1192" y="390"/>
                  </a:lnTo>
                  <a:lnTo>
                    <a:pt x="1173" y="412"/>
                  </a:lnTo>
                  <a:lnTo>
                    <a:pt x="1156" y="429"/>
                  </a:lnTo>
                  <a:lnTo>
                    <a:pt x="1136" y="447"/>
                  </a:lnTo>
                  <a:lnTo>
                    <a:pt x="1115" y="469"/>
                  </a:lnTo>
                  <a:lnTo>
                    <a:pt x="1093" y="491"/>
                  </a:lnTo>
                  <a:lnTo>
                    <a:pt x="1071" y="510"/>
                  </a:lnTo>
                  <a:lnTo>
                    <a:pt x="1048" y="530"/>
                  </a:lnTo>
                  <a:lnTo>
                    <a:pt x="1028" y="546"/>
                  </a:lnTo>
                  <a:lnTo>
                    <a:pt x="999" y="569"/>
                  </a:lnTo>
                  <a:lnTo>
                    <a:pt x="975" y="588"/>
                  </a:lnTo>
                  <a:lnTo>
                    <a:pt x="952" y="605"/>
                  </a:lnTo>
                  <a:lnTo>
                    <a:pt x="925" y="624"/>
                  </a:lnTo>
                  <a:lnTo>
                    <a:pt x="905" y="637"/>
                  </a:lnTo>
                  <a:lnTo>
                    <a:pt x="879" y="654"/>
                  </a:lnTo>
                  <a:lnTo>
                    <a:pt x="854" y="670"/>
                  </a:lnTo>
                  <a:lnTo>
                    <a:pt x="825" y="688"/>
                  </a:lnTo>
                  <a:lnTo>
                    <a:pt x="800" y="703"/>
                  </a:lnTo>
                  <a:lnTo>
                    <a:pt x="771" y="719"/>
                  </a:lnTo>
                  <a:lnTo>
                    <a:pt x="735" y="738"/>
                  </a:lnTo>
                  <a:lnTo>
                    <a:pt x="704" y="754"/>
                  </a:lnTo>
                  <a:lnTo>
                    <a:pt x="671" y="772"/>
                  </a:lnTo>
                  <a:lnTo>
                    <a:pt x="637" y="790"/>
                  </a:lnTo>
                  <a:lnTo>
                    <a:pt x="601" y="805"/>
                  </a:lnTo>
                  <a:lnTo>
                    <a:pt x="784" y="996"/>
                  </a:lnTo>
                  <a:lnTo>
                    <a:pt x="54" y="750"/>
                  </a:lnTo>
                  <a:lnTo>
                    <a:pt x="0" y="264"/>
                  </a:lnTo>
                  <a:lnTo>
                    <a:pt x="152" y="401"/>
                  </a:lnTo>
                  <a:lnTo>
                    <a:pt x="186" y="389"/>
                  </a:lnTo>
                  <a:lnTo>
                    <a:pt x="221" y="375"/>
                  </a:lnTo>
                  <a:lnTo>
                    <a:pt x="266" y="359"/>
                  </a:lnTo>
                  <a:lnTo>
                    <a:pt x="309" y="340"/>
                  </a:lnTo>
                  <a:lnTo>
                    <a:pt x="355" y="317"/>
                  </a:lnTo>
                  <a:lnTo>
                    <a:pt x="393" y="296"/>
                  </a:lnTo>
                  <a:lnTo>
                    <a:pt x="429" y="273"/>
                  </a:lnTo>
                  <a:lnTo>
                    <a:pt x="465" y="250"/>
                  </a:lnTo>
                  <a:lnTo>
                    <a:pt x="494" y="228"/>
                  </a:lnTo>
                  <a:lnTo>
                    <a:pt x="525" y="204"/>
                  </a:lnTo>
                  <a:lnTo>
                    <a:pt x="557" y="177"/>
                  </a:lnTo>
                  <a:lnTo>
                    <a:pt x="584" y="152"/>
                  </a:lnTo>
                  <a:lnTo>
                    <a:pt x="612" y="126"/>
                  </a:lnTo>
                  <a:lnTo>
                    <a:pt x="635" y="103"/>
                  </a:lnTo>
                  <a:lnTo>
                    <a:pt x="660" y="72"/>
                  </a:lnTo>
                  <a:lnTo>
                    <a:pt x="684" y="43"/>
                  </a:lnTo>
                  <a:lnTo>
                    <a:pt x="697" y="22"/>
                  </a:lnTo>
                  <a:lnTo>
                    <a:pt x="709" y="0"/>
                  </a:lnTo>
                  <a:lnTo>
                    <a:pt x="1326" y="219"/>
                  </a:lnTo>
                  <a:close/>
                </a:path>
              </a:pathLst>
            </a:custGeom>
            <a:solidFill>
              <a:srgbClr val="CCECFF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6469" name="Freeform 125"/>
            <p:cNvSpPr>
              <a:spLocks/>
            </p:cNvSpPr>
            <p:nvPr/>
          </p:nvSpPr>
          <p:spPr bwMode="auto">
            <a:xfrm>
              <a:off x="4397" y="1071"/>
              <a:ext cx="615" cy="529"/>
            </a:xfrm>
            <a:custGeom>
              <a:avLst/>
              <a:gdLst>
                <a:gd name="T0" fmla="*/ 0 w 1224"/>
                <a:gd name="T1" fmla="*/ 0 h 1160"/>
                <a:gd name="T2" fmla="*/ 1 w 1224"/>
                <a:gd name="T3" fmla="*/ 0 h 1160"/>
                <a:gd name="T4" fmla="*/ 1 w 1224"/>
                <a:gd name="T5" fmla="*/ 0 h 1160"/>
                <a:gd name="T6" fmla="*/ 1 w 1224"/>
                <a:gd name="T7" fmla="*/ 0 h 1160"/>
                <a:gd name="T8" fmla="*/ 1 w 1224"/>
                <a:gd name="T9" fmla="*/ 0 h 1160"/>
                <a:gd name="T10" fmla="*/ 1 w 1224"/>
                <a:gd name="T11" fmla="*/ 0 h 1160"/>
                <a:gd name="T12" fmla="*/ 1 w 1224"/>
                <a:gd name="T13" fmla="*/ 0 h 1160"/>
                <a:gd name="T14" fmla="*/ 1 w 1224"/>
                <a:gd name="T15" fmla="*/ 0 h 1160"/>
                <a:gd name="T16" fmla="*/ 1 w 1224"/>
                <a:gd name="T17" fmla="*/ 0 h 1160"/>
                <a:gd name="T18" fmla="*/ 1 w 1224"/>
                <a:gd name="T19" fmla="*/ 0 h 1160"/>
                <a:gd name="T20" fmla="*/ 1 w 1224"/>
                <a:gd name="T21" fmla="*/ 0 h 1160"/>
                <a:gd name="T22" fmla="*/ 1 w 1224"/>
                <a:gd name="T23" fmla="*/ 0 h 1160"/>
                <a:gd name="T24" fmla="*/ 1 w 1224"/>
                <a:gd name="T25" fmla="*/ 0 h 1160"/>
                <a:gd name="T26" fmla="*/ 1 w 1224"/>
                <a:gd name="T27" fmla="*/ 0 h 1160"/>
                <a:gd name="T28" fmla="*/ 1 w 1224"/>
                <a:gd name="T29" fmla="*/ 0 h 1160"/>
                <a:gd name="T30" fmla="*/ 1 w 1224"/>
                <a:gd name="T31" fmla="*/ 0 h 1160"/>
                <a:gd name="T32" fmla="*/ 1 w 1224"/>
                <a:gd name="T33" fmla="*/ 0 h 1160"/>
                <a:gd name="T34" fmla="*/ 1 w 1224"/>
                <a:gd name="T35" fmla="*/ 0 h 1160"/>
                <a:gd name="T36" fmla="*/ 1 w 1224"/>
                <a:gd name="T37" fmla="*/ 0 h 1160"/>
                <a:gd name="T38" fmla="*/ 1 w 1224"/>
                <a:gd name="T39" fmla="*/ 0 h 1160"/>
                <a:gd name="T40" fmla="*/ 1 w 1224"/>
                <a:gd name="T41" fmla="*/ 0 h 1160"/>
                <a:gd name="T42" fmla="*/ 1 w 1224"/>
                <a:gd name="T43" fmla="*/ 0 h 1160"/>
                <a:gd name="T44" fmla="*/ 1 w 1224"/>
                <a:gd name="T45" fmla="*/ 0 h 1160"/>
                <a:gd name="T46" fmla="*/ 1 w 1224"/>
                <a:gd name="T47" fmla="*/ 0 h 1160"/>
                <a:gd name="T48" fmla="*/ 1 w 1224"/>
                <a:gd name="T49" fmla="*/ 0 h 1160"/>
                <a:gd name="T50" fmla="*/ 1 w 1224"/>
                <a:gd name="T51" fmla="*/ 0 h 1160"/>
                <a:gd name="T52" fmla="*/ 1 w 1224"/>
                <a:gd name="T53" fmla="*/ 0 h 1160"/>
                <a:gd name="T54" fmla="*/ 1 w 1224"/>
                <a:gd name="T55" fmla="*/ 0 h 1160"/>
                <a:gd name="T56" fmla="*/ 1 w 1224"/>
                <a:gd name="T57" fmla="*/ 0 h 1160"/>
                <a:gd name="T58" fmla="*/ 1 w 1224"/>
                <a:gd name="T59" fmla="*/ 0 h 1160"/>
                <a:gd name="T60" fmla="*/ 1 w 1224"/>
                <a:gd name="T61" fmla="*/ 0 h 1160"/>
                <a:gd name="T62" fmla="*/ 1 w 1224"/>
                <a:gd name="T63" fmla="*/ 0 h 1160"/>
                <a:gd name="T64" fmla="*/ 1 w 1224"/>
                <a:gd name="T65" fmla="*/ 0 h 1160"/>
                <a:gd name="T66" fmla="*/ 1 w 1224"/>
                <a:gd name="T67" fmla="*/ 0 h 1160"/>
                <a:gd name="T68" fmla="*/ 1 w 1224"/>
                <a:gd name="T69" fmla="*/ 0 h 1160"/>
                <a:gd name="T70" fmla="*/ 1 w 1224"/>
                <a:gd name="T71" fmla="*/ 0 h 1160"/>
                <a:gd name="T72" fmla="*/ 1 w 1224"/>
                <a:gd name="T73" fmla="*/ 0 h 1160"/>
                <a:gd name="T74" fmla="*/ 1 w 1224"/>
                <a:gd name="T75" fmla="*/ 0 h 1160"/>
                <a:gd name="T76" fmla="*/ 1 w 1224"/>
                <a:gd name="T77" fmla="*/ 0 h 1160"/>
                <a:gd name="T78" fmla="*/ 1 w 1224"/>
                <a:gd name="T79" fmla="*/ 0 h 1160"/>
                <a:gd name="T80" fmla="*/ 1 w 1224"/>
                <a:gd name="T81" fmla="*/ 0 h 1160"/>
                <a:gd name="T82" fmla="*/ 1 w 1224"/>
                <a:gd name="T83" fmla="*/ 0 h 1160"/>
                <a:gd name="T84" fmla="*/ 1 w 1224"/>
                <a:gd name="T85" fmla="*/ 0 h 1160"/>
                <a:gd name="T86" fmla="*/ 1 w 1224"/>
                <a:gd name="T87" fmla="*/ 0 h 1160"/>
                <a:gd name="T88" fmla="*/ 1 w 1224"/>
                <a:gd name="T89" fmla="*/ 0 h 1160"/>
                <a:gd name="T90" fmla="*/ 1 w 1224"/>
                <a:gd name="T91" fmla="*/ 0 h 1160"/>
                <a:gd name="T92" fmla="*/ 1 w 1224"/>
                <a:gd name="T93" fmla="*/ 0 h 1160"/>
                <a:gd name="T94" fmla="*/ 1 w 1224"/>
                <a:gd name="T95" fmla="*/ 0 h 1160"/>
                <a:gd name="T96" fmla="*/ 1 w 1224"/>
                <a:gd name="T97" fmla="*/ 0 h 1160"/>
                <a:gd name="T98" fmla="*/ 1 w 1224"/>
                <a:gd name="T99" fmla="*/ 0 h 1160"/>
                <a:gd name="T100" fmla="*/ 1 w 1224"/>
                <a:gd name="T101" fmla="*/ 0 h 1160"/>
                <a:gd name="T102" fmla="*/ 1 w 1224"/>
                <a:gd name="T103" fmla="*/ 0 h 1160"/>
                <a:gd name="T104" fmla="*/ 1 w 1224"/>
                <a:gd name="T105" fmla="*/ 0 h 1160"/>
                <a:gd name="T106" fmla="*/ 1 w 1224"/>
                <a:gd name="T107" fmla="*/ 0 h 1160"/>
                <a:gd name="T108" fmla="*/ 1 w 1224"/>
                <a:gd name="T109" fmla="*/ 0 h 1160"/>
                <a:gd name="T110" fmla="*/ 1 w 1224"/>
                <a:gd name="T111" fmla="*/ 0 h 1160"/>
                <a:gd name="T112" fmla="*/ 1 w 1224"/>
                <a:gd name="T113" fmla="*/ 0 h 1160"/>
                <a:gd name="T114" fmla="*/ 1 w 1224"/>
                <a:gd name="T115" fmla="*/ 0 h 1160"/>
                <a:gd name="T116" fmla="*/ 0 w 1224"/>
                <a:gd name="T117" fmla="*/ 0 h 1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24"/>
                <a:gd name="T178" fmla="*/ 0 h 1160"/>
                <a:gd name="T179" fmla="*/ 1224 w 1224"/>
                <a:gd name="T180" fmla="*/ 1160 h 1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24" h="1160">
                  <a:moveTo>
                    <a:pt x="0" y="737"/>
                  </a:moveTo>
                  <a:lnTo>
                    <a:pt x="304" y="823"/>
                  </a:lnTo>
                  <a:lnTo>
                    <a:pt x="321" y="794"/>
                  </a:lnTo>
                  <a:lnTo>
                    <a:pt x="333" y="767"/>
                  </a:lnTo>
                  <a:lnTo>
                    <a:pt x="342" y="741"/>
                  </a:lnTo>
                  <a:lnTo>
                    <a:pt x="351" y="718"/>
                  </a:lnTo>
                  <a:lnTo>
                    <a:pt x="360" y="692"/>
                  </a:lnTo>
                  <a:lnTo>
                    <a:pt x="368" y="662"/>
                  </a:lnTo>
                  <a:lnTo>
                    <a:pt x="373" y="635"/>
                  </a:lnTo>
                  <a:lnTo>
                    <a:pt x="379" y="608"/>
                  </a:lnTo>
                  <a:lnTo>
                    <a:pt x="384" y="577"/>
                  </a:lnTo>
                  <a:lnTo>
                    <a:pt x="386" y="544"/>
                  </a:lnTo>
                  <a:lnTo>
                    <a:pt x="386" y="486"/>
                  </a:lnTo>
                  <a:lnTo>
                    <a:pt x="384" y="454"/>
                  </a:lnTo>
                  <a:lnTo>
                    <a:pt x="382" y="427"/>
                  </a:lnTo>
                  <a:lnTo>
                    <a:pt x="377" y="399"/>
                  </a:lnTo>
                  <a:lnTo>
                    <a:pt x="369" y="369"/>
                  </a:lnTo>
                  <a:lnTo>
                    <a:pt x="362" y="343"/>
                  </a:lnTo>
                  <a:lnTo>
                    <a:pt x="353" y="310"/>
                  </a:lnTo>
                  <a:lnTo>
                    <a:pt x="341" y="279"/>
                  </a:lnTo>
                  <a:lnTo>
                    <a:pt x="930" y="0"/>
                  </a:lnTo>
                  <a:lnTo>
                    <a:pt x="945" y="28"/>
                  </a:lnTo>
                  <a:lnTo>
                    <a:pt x="958" y="53"/>
                  </a:lnTo>
                  <a:lnTo>
                    <a:pt x="968" y="77"/>
                  </a:lnTo>
                  <a:lnTo>
                    <a:pt x="979" y="101"/>
                  </a:lnTo>
                  <a:lnTo>
                    <a:pt x="988" y="124"/>
                  </a:lnTo>
                  <a:lnTo>
                    <a:pt x="999" y="149"/>
                  </a:lnTo>
                  <a:lnTo>
                    <a:pt x="1006" y="170"/>
                  </a:lnTo>
                  <a:lnTo>
                    <a:pt x="1014" y="193"/>
                  </a:lnTo>
                  <a:lnTo>
                    <a:pt x="1021" y="217"/>
                  </a:lnTo>
                  <a:lnTo>
                    <a:pt x="1030" y="242"/>
                  </a:lnTo>
                  <a:lnTo>
                    <a:pt x="1035" y="272"/>
                  </a:lnTo>
                  <a:lnTo>
                    <a:pt x="1043" y="297"/>
                  </a:lnTo>
                  <a:lnTo>
                    <a:pt x="1050" y="324"/>
                  </a:lnTo>
                  <a:lnTo>
                    <a:pt x="1055" y="353"/>
                  </a:lnTo>
                  <a:lnTo>
                    <a:pt x="1057" y="382"/>
                  </a:lnTo>
                  <a:lnTo>
                    <a:pt x="1061" y="415"/>
                  </a:lnTo>
                  <a:lnTo>
                    <a:pt x="1064" y="446"/>
                  </a:lnTo>
                  <a:lnTo>
                    <a:pt x="1064" y="476"/>
                  </a:lnTo>
                  <a:lnTo>
                    <a:pt x="1064" y="509"/>
                  </a:lnTo>
                  <a:lnTo>
                    <a:pt x="1064" y="550"/>
                  </a:lnTo>
                  <a:lnTo>
                    <a:pt x="1063" y="586"/>
                  </a:lnTo>
                  <a:lnTo>
                    <a:pt x="1061" y="612"/>
                  </a:lnTo>
                  <a:lnTo>
                    <a:pt x="1057" y="641"/>
                  </a:lnTo>
                  <a:lnTo>
                    <a:pt x="1055" y="671"/>
                  </a:lnTo>
                  <a:lnTo>
                    <a:pt x="1048" y="705"/>
                  </a:lnTo>
                  <a:lnTo>
                    <a:pt x="1041" y="733"/>
                  </a:lnTo>
                  <a:lnTo>
                    <a:pt x="1034" y="762"/>
                  </a:lnTo>
                  <a:lnTo>
                    <a:pt x="1025" y="796"/>
                  </a:lnTo>
                  <a:lnTo>
                    <a:pt x="1016" y="822"/>
                  </a:lnTo>
                  <a:lnTo>
                    <a:pt x="1006" y="854"/>
                  </a:lnTo>
                  <a:lnTo>
                    <a:pt x="996" y="883"/>
                  </a:lnTo>
                  <a:lnTo>
                    <a:pt x="983" y="911"/>
                  </a:lnTo>
                  <a:lnTo>
                    <a:pt x="970" y="941"/>
                  </a:lnTo>
                  <a:lnTo>
                    <a:pt x="954" y="978"/>
                  </a:lnTo>
                  <a:lnTo>
                    <a:pt x="936" y="1015"/>
                  </a:lnTo>
                  <a:lnTo>
                    <a:pt x="1224" y="1103"/>
                  </a:lnTo>
                  <a:lnTo>
                    <a:pt x="502" y="1160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chemeClr val="hlink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6470" name="Freeform 126"/>
            <p:cNvSpPr>
              <a:spLocks/>
            </p:cNvSpPr>
            <p:nvPr/>
          </p:nvSpPr>
          <p:spPr bwMode="auto">
            <a:xfrm>
              <a:off x="4285" y="765"/>
              <a:ext cx="718" cy="466"/>
            </a:xfrm>
            <a:custGeom>
              <a:avLst/>
              <a:gdLst>
                <a:gd name="T0" fmla="*/ 1 w 1431"/>
                <a:gd name="T1" fmla="*/ 0 h 1023"/>
                <a:gd name="T2" fmla="*/ 1 w 1431"/>
                <a:gd name="T3" fmla="*/ 0 h 1023"/>
                <a:gd name="T4" fmla="*/ 1 w 1431"/>
                <a:gd name="T5" fmla="*/ 0 h 1023"/>
                <a:gd name="T6" fmla="*/ 1 w 1431"/>
                <a:gd name="T7" fmla="*/ 0 h 1023"/>
                <a:gd name="T8" fmla="*/ 1 w 1431"/>
                <a:gd name="T9" fmla="*/ 0 h 1023"/>
                <a:gd name="T10" fmla="*/ 1 w 1431"/>
                <a:gd name="T11" fmla="*/ 0 h 1023"/>
                <a:gd name="T12" fmla="*/ 1 w 1431"/>
                <a:gd name="T13" fmla="*/ 0 h 1023"/>
                <a:gd name="T14" fmla="*/ 1 w 1431"/>
                <a:gd name="T15" fmla="*/ 0 h 1023"/>
                <a:gd name="T16" fmla="*/ 1 w 1431"/>
                <a:gd name="T17" fmla="*/ 0 h 1023"/>
                <a:gd name="T18" fmla="*/ 1 w 1431"/>
                <a:gd name="T19" fmla="*/ 0 h 1023"/>
                <a:gd name="T20" fmla="*/ 1 w 1431"/>
                <a:gd name="T21" fmla="*/ 0 h 1023"/>
                <a:gd name="T22" fmla="*/ 1 w 1431"/>
                <a:gd name="T23" fmla="*/ 0 h 1023"/>
                <a:gd name="T24" fmla="*/ 1 w 1431"/>
                <a:gd name="T25" fmla="*/ 0 h 1023"/>
                <a:gd name="T26" fmla="*/ 1 w 1431"/>
                <a:gd name="T27" fmla="*/ 0 h 1023"/>
                <a:gd name="T28" fmla="*/ 1 w 1431"/>
                <a:gd name="T29" fmla="*/ 0 h 1023"/>
                <a:gd name="T30" fmla="*/ 1 w 1431"/>
                <a:gd name="T31" fmla="*/ 0 h 1023"/>
                <a:gd name="T32" fmla="*/ 1 w 1431"/>
                <a:gd name="T33" fmla="*/ 0 h 1023"/>
                <a:gd name="T34" fmla="*/ 1 w 1431"/>
                <a:gd name="T35" fmla="*/ 0 h 1023"/>
                <a:gd name="T36" fmla="*/ 1 w 1431"/>
                <a:gd name="T37" fmla="*/ 0 h 1023"/>
                <a:gd name="T38" fmla="*/ 1 w 1431"/>
                <a:gd name="T39" fmla="*/ 0 h 1023"/>
                <a:gd name="T40" fmla="*/ 1 w 1431"/>
                <a:gd name="T41" fmla="*/ 0 h 1023"/>
                <a:gd name="T42" fmla="*/ 1 w 1431"/>
                <a:gd name="T43" fmla="*/ 0 h 1023"/>
                <a:gd name="T44" fmla="*/ 1 w 1431"/>
                <a:gd name="T45" fmla="*/ 0 h 1023"/>
                <a:gd name="T46" fmla="*/ 1 w 1431"/>
                <a:gd name="T47" fmla="*/ 0 h 1023"/>
                <a:gd name="T48" fmla="*/ 1 w 1431"/>
                <a:gd name="T49" fmla="*/ 0 h 1023"/>
                <a:gd name="T50" fmla="*/ 1 w 1431"/>
                <a:gd name="T51" fmla="*/ 0 h 1023"/>
                <a:gd name="T52" fmla="*/ 1 w 1431"/>
                <a:gd name="T53" fmla="*/ 0 h 1023"/>
                <a:gd name="T54" fmla="*/ 1 w 1431"/>
                <a:gd name="T55" fmla="*/ 0 h 1023"/>
                <a:gd name="T56" fmla="*/ 1 w 1431"/>
                <a:gd name="T57" fmla="*/ 0 h 1023"/>
                <a:gd name="T58" fmla="*/ 1 w 1431"/>
                <a:gd name="T59" fmla="*/ 0 h 1023"/>
                <a:gd name="T60" fmla="*/ 1 w 1431"/>
                <a:gd name="T61" fmla="*/ 0 h 1023"/>
                <a:gd name="T62" fmla="*/ 1 w 1431"/>
                <a:gd name="T63" fmla="*/ 0 h 1023"/>
                <a:gd name="T64" fmla="*/ 1 w 1431"/>
                <a:gd name="T65" fmla="*/ 0 h 1023"/>
                <a:gd name="T66" fmla="*/ 1 w 1431"/>
                <a:gd name="T67" fmla="*/ 0 h 1023"/>
                <a:gd name="T68" fmla="*/ 1 w 1431"/>
                <a:gd name="T69" fmla="*/ 0 h 1023"/>
                <a:gd name="T70" fmla="*/ 1 w 1431"/>
                <a:gd name="T71" fmla="*/ 0 h 1023"/>
                <a:gd name="T72" fmla="*/ 1 w 1431"/>
                <a:gd name="T73" fmla="*/ 0 h 1023"/>
                <a:gd name="T74" fmla="*/ 1 w 1431"/>
                <a:gd name="T75" fmla="*/ 0 h 1023"/>
                <a:gd name="T76" fmla="*/ 1 w 1431"/>
                <a:gd name="T77" fmla="*/ 0 h 1023"/>
                <a:gd name="T78" fmla="*/ 1 w 1431"/>
                <a:gd name="T79" fmla="*/ 0 h 1023"/>
                <a:gd name="T80" fmla="*/ 1 w 1431"/>
                <a:gd name="T81" fmla="*/ 0 h 1023"/>
                <a:gd name="T82" fmla="*/ 1 w 1431"/>
                <a:gd name="T83" fmla="*/ 0 h 1023"/>
                <a:gd name="T84" fmla="*/ 1 w 1431"/>
                <a:gd name="T85" fmla="*/ 0 h 1023"/>
                <a:gd name="T86" fmla="*/ 1 w 1431"/>
                <a:gd name="T87" fmla="*/ 0 h 1023"/>
                <a:gd name="T88" fmla="*/ 1 w 1431"/>
                <a:gd name="T89" fmla="*/ 0 h 1023"/>
                <a:gd name="T90" fmla="*/ 1 w 1431"/>
                <a:gd name="T91" fmla="*/ 0 h 1023"/>
                <a:gd name="T92" fmla="*/ 1 w 1431"/>
                <a:gd name="T93" fmla="*/ 0 h 1023"/>
                <a:gd name="T94" fmla="*/ 1 w 1431"/>
                <a:gd name="T95" fmla="*/ 0 h 1023"/>
                <a:gd name="T96" fmla="*/ 1 w 1431"/>
                <a:gd name="T97" fmla="*/ 0 h 1023"/>
                <a:gd name="T98" fmla="*/ 1 w 1431"/>
                <a:gd name="T99" fmla="*/ 0 h 1023"/>
                <a:gd name="T100" fmla="*/ 1 w 1431"/>
                <a:gd name="T101" fmla="*/ 0 h 1023"/>
                <a:gd name="T102" fmla="*/ 1 w 1431"/>
                <a:gd name="T103" fmla="*/ 0 h 1023"/>
                <a:gd name="T104" fmla="*/ 1 w 1431"/>
                <a:gd name="T105" fmla="*/ 0 h 1023"/>
                <a:gd name="T106" fmla="*/ 1 w 1431"/>
                <a:gd name="T107" fmla="*/ 0 h 1023"/>
                <a:gd name="T108" fmla="*/ 1 w 1431"/>
                <a:gd name="T109" fmla="*/ 0 h 1023"/>
                <a:gd name="T110" fmla="*/ 1 w 1431"/>
                <a:gd name="T111" fmla="*/ 0 h 1023"/>
                <a:gd name="T112" fmla="*/ 1 w 1431"/>
                <a:gd name="T113" fmla="*/ 0 h 1023"/>
                <a:gd name="T114" fmla="*/ 1 w 1431"/>
                <a:gd name="T115" fmla="*/ 0 h 1023"/>
                <a:gd name="T116" fmla="*/ 0 w 1431"/>
                <a:gd name="T117" fmla="*/ 0 h 1023"/>
                <a:gd name="T118" fmla="*/ 1 w 1431"/>
                <a:gd name="T119" fmla="*/ 0 h 10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1"/>
                <a:gd name="T181" fmla="*/ 0 h 1023"/>
                <a:gd name="T182" fmla="*/ 1431 w 1431"/>
                <a:gd name="T183" fmla="*/ 1023 h 10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1" h="1023">
                  <a:moveTo>
                    <a:pt x="291" y="0"/>
                  </a:moveTo>
                  <a:lnTo>
                    <a:pt x="320" y="10"/>
                  </a:lnTo>
                  <a:lnTo>
                    <a:pt x="344" y="20"/>
                  </a:lnTo>
                  <a:lnTo>
                    <a:pt x="369" y="29"/>
                  </a:lnTo>
                  <a:lnTo>
                    <a:pt x="393" y="39"/>
                  </a:lnTo>
                  <a:lnTo>
                    <a:pt x="418" y="50"/>
                  </a:lnTo>
                  <a:lnTo>
                    <a:pt x="441" y="62"/>
                  </a:lnTo>
                  <a:lnTo>
                    <a:pt x="465" y="73"/>
                  </a:lnTo>
                  <a:lnTo>
                    <a:pt x="488" y="84"/>
                  </a:lnTo>
                  <a:lnTo>
                    <a:pt x="517" y="99"/>
                  </a:lnTo>
                  <a:lnTo>
                    <a:pt x="548" y="115"/>
                  </a:lnTo>
                  <a:lnTo>
                    <a:pt x="572" y="127"/>
                  </a:lnTo>
                  <a:lnTo>
                    <a:pt x="595" y="142"/>
                  </a:lnTo>
                  <a:lnTo>
                    <a:pt x="624" y="157"/>
                  </a:lnTo>
                  <a:lnTo>
                    <a:pt x="653" y="174"/>
                  </a:lnTo>
                  <a:lnTo>
                    <a:pt x="679" y="190"/>
                  </a:lnTo>
                  <a:lnTo>
                    <a:pt x="704" y="208"/>
                  </a:lnTo>
                  <a:lnTo>
                    <a:pt x="727" y="224"/>
                  </a:lnTo>
                  <a:lnTo>
                    <a:pt x="756" y="244"/>
                  </a:lnTo>
                  <a:lnTo>
                    <a:pt x="782" y="262"/>
                  </a:lnTo>
                  <a:lnTo>
                    <a:pt x="803" y="280"/>
                  </a:lnTo>
                  <a:lnTo>
                    <a:pt x="829" y="300"/>
                  </a:lnTo>
                  <a:lnTo>
                    <a:pt x="849" y="315"/>
                  </a:lnTo>
                  <a:lnTo>
                    <a:pt x="870" y="334"/>
                  </a:lnTo>
                  <a:lnTo>
                    <a:pt x="892" y="353"/>
                  </a:lnTo>
                  <a:lnTo>
                    <a:pt x="916" y="376"/>
                  </a:lnTo>
                  <a:lnTo>
                    <a:pt x="935" y="395"/>
                  </a:lnTo>
                  <a:lnTo>
                    <a:pt x="957" y="417"/>
                  </a:lnTo>
                  <a:lnTo>
                    <a:pt x="983" y="443"/>
                  </a:lnTo>
                  <a:lnTo>
                    <a:pt x="1004" y="466"/>
                  </a:lnTo>
                  <a:lnTo>
                    <a:pt x="1028" y="492"/>
                  </a:lnTo>
                  <a:lnTo>
                    <a:pt x="1049" y="517"/>
                  </a:lnTo>
                  <a:lnTo>
                    <a:pt x="1069" y="545"/>
                  </a:lnTo>
                  <a:lnTo>
                    <a:pt x="1091" y="573"/>
                  </a:lnTo>
                  <a:lnTo>
                    <a:pt x="1107" y="598"/>
                  </a:lnTo>
                  <a:lnTo>
                    <a:pt x="1124" y="621"/>
                  </a:lnTo>
                  <a:lnTo>
                    <a:pt x="1138" y="648"/>
                  </a:lnTo>
                  <a:lnTo>
                    <a:pt x="1147" y="667"/>
                  </a:lnTo>
                  <a:lnTo>
                    <a:pt x="1431" y="583"/>
                  </a:lnTo>
                  <a:lnTo>
                    <a:pt x="990" y="1023"/>
                  </a:lnTo>
                  <a:lnTo>
                    <a:pt x="208" y="951"/>
                  </a:lnTo>
                  <a:lnTo>
                    <a:pt x="517" y="857"/>
                  </a:lnTo>
                  <a:lnTo>
                    <a:pt x="498" y="826"/>
                  </a:lnTo>
                  <a:lnTo>
                    <a:pt x="478" y="796"/>
                  </a:lnTo>
                  <a:lnTo>
                    <a:pt x="450" y="764"/>
                  </a:lnTo>
                  <a:lnTo>
                    <a:pt x="420" y="730"/>
                  </a:lnTo>
                  <a:lnTo>
                    <a:pt x="393" y="701"/>
                  </a:lnTo>
                  <a:lnTo>
                    <a:pt x="364" y="674"/>
                  </a:lnTo>
                  <a:lnTo>
                    <a:pt x="333" y="647"/>
                  </a:lnTo>
                  <a:lnTo>
                    <a:pt x="302" y="624"/>
                  </a:lnTo>
                  <a:lnTo>
                    <a:pt x="271" y="602"/>
                  </a:lnTo>
                  <a:lnTo>
                    <a:pt x="235" y="577"/>
                  </a:lnTo>
                  <a:lnTo>
                    <a:pt x="201" y="557"/>
                  </a:lnTo>
                  <a:lnTo>
                    <a:pt x="168" y="537"/>
                  </a:lnTo>
                  <a:lnTo>
                    <a:pt x="136" y="519"/>
                  </a:lnTo>
                  <a:lnTo>
                    <a:pt x="96" y="500"/>
                  </a:lnTo>
                  <a:lnTo>
                    <a:pt x="56" y="482"/>
                  </a:lnTo>
                  <a:lnTo>
                    <a:pt x="29" y="473"/>
                  </a:lnTo>
                  <a:lnTo>
                    <a:pt x="0" y="46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99FF33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pic>
          <p:nvPicPr>
            <p:cNvPr id="56471" name="Picture 1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72" y="633"/>
              <a:ext cx="192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91"/>
          <p:cNvGrpSpPr>
            <a:grpSpLocks/>
          </p:cNvGrpSpPr>
          <p:nvPr/>
        </p:nvGrpSpPr>
        <p:grpSpPr bwMode="auto">
          <a:xfrm>
            <a:off x="5546725" y="3573463"/>
            <a:ext cx="3097213" cy="2447925"/>
            <a:chOff x="3288" y="2296"/>
            <a:chExt cx="1951" cy="1542"/>
          </a:xfrm>
        </p:grpSpPr>
        <p:sp>
          <p:nvSpPr>
            <p:cNvPr id="190656" name="Text Box 192"/>
            <p:cNvSpPr txBox="1">
              <a:spLocks noChangeArrowheads="1"/>
            </p:cNvSpPr>
            <p:nvPr/>
          </p:nvSpPr>
          <p:spPr bwMode="auto">
            <a:xfrm>
              <a:off x="3766" y="3075"/>
              <a:ext cx="103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MX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GARANTÍA DE CALIDAD</a:t>
              </a:r>
              <a:endParaRPr lang="es-ES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6397" name="AutoShape 193"/>
            <p:cNvSpPr>
              <a:spLocks noChangeArrowheads="1"/>
            </p:cNvSpPr>
            <p:nvPr/>
          </p:nvSpPr>
          <p:spPr bwMode="auto">
            <a:xfrm rot="917640">
              <a:off x="4557" y="2318"/>
              <a:ext cx="338" cy="188"/>
            </a:xfrm>
            <a:prstGeom prst="cloudCallout">
              <a:avLst>
                <a:gd name="adj1" fmla="val -34102"/>
                <a:gd name="adj2" fmla="val 58648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algn="ctr" eaLnBrk="0" hangingPunct="0"/>
              <a:endParaRPr lang="es-ES_tradnl" sz="1400" b="1"/>
            </a:p>
          </p:txBody>
        </p:sp>
        <p:sp>
          <p:nvSpPr>
            <p:cNvPr id="56398" name="Text Box 194"/>
            <p:cNvSpPr txBox="1">
              <a:spLocks noChangeArrowheads="1"/>
            </p:cNvSpPr>
            <p:nvPr/>
          </p:nvSpPr>
          <p:spPr bwMode="auto">
            <a:xfrm>
              <a:off x="4545" y="2346"/>
              <a:ext cx="3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eaLnBrk="0" hangingPunct="0"/>
              <a:r>
                <a:rPr lang="es-ES_tradnl" sz="700" b="1"/>
                <a:t>ENTRADA</a:t>
              </a:r>
              <a:endParaRPr lang="es-ES_tradnl" sz="1400" b="1"/>
            </a:p>
          </p:txBody>
        </p:sp>
        <p:sp>
          <p:nvSpPr>
            <p:cNvPr id="56399" name="AutoShape 195"/>
            <p:cNvSpPr>
              <a:spLocks noChangeArrowheads="1"/>
            </p:cNvSpPr>
            <p:nvPr/>
          </p:nvSpPr>
          <p:spPr bwMode="auto">
            <a:xfrm>
              <a:off x="4002" y="2296"/>
              <a:ext cx="338" cy="175"/>
            </a:xfrm>
            <a:prstGeom prst="cloudCallout">
              <a:avLst>
                <a:gd name="adj1" fmla="val -43750"/>
                <a:gd name="adj2" fmla="val 87759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algn="ctr" eaLnBrk="0" hangingPunct="0"/>
              <a:r>
                <a:rPr lang="es-ES_tradnl" sz="700" b="1"/>
                <a:t>SALIDA</a:t>
              </a:r>
              <a:endParaRPr lang="es-ES_tradnl" sz="1200" b="1"/>
            </a:p>
          </p:txBody>
        </p:sp>
        <p:sp>
          <p:nvSpPr>
            <p:cNvPr id="56400" name="Freeform 196"/>
            <p:cNvSpPr>
              <a:spLocks/>
            </p:cNvSpPr>
            <p:nvPr/>
          </p:nvSpPr>
          <p:spPr bwMode="auto">
            <a:xfrm>
              <a:off x="4609" y="2682"/>
              <a:ext cx="48" cy="19"/>
            </a:xfrm>
            <a:custGeom>
              <a:avLst/>
              <a:gdLst>
                <a:gd name="T0" fmla="*/ 0 w 285"/>
                <a:gd name="T1" fmla="*/ 0 h 124"/>
                <a:gd name="T2" fmla="*/ 0 w 285"/>
                <a:gd name="T3" fmla="*/ 0 h 124"/>
                <a:gd name="T4" fmla="*/ 0 w 285"/>
                <a:gd name="T5" fmla="*/ 0 h 124"/>
                <a:gd name="T6" fmla="*/ 0 w 285"/>
                <a:gd name="T7" fmla="*/ 0 h 124"/>
                <a:gd name="T8" fmla="*/ 0 w 285"/>
                <a:gd name="T9" fmla="*/ 0 h 124"/>
                <a:gd name="T10" fmla="*/ 0 w 285"/>
                <a:gd name="T11" fmla="*/ 0 h 124"/>
                <a:gd name="T12" fmla="*/ 0 w 285"/>
                <a:gd name="T13" fmla="*/ 0 h 124"/>
                <a:gd name="T14" fmla="*/ 0 w 285"/>
                <a:gd name="T15" fmla="*/ 0 h 124"/>
                <a:gd name="T16" fmla="*/ 0 w 285"/>
                <a:gd name="T17" fmla="*/ 0 h 124"/>
                <a:gd name="T18" fmla="*/ 0 w 285"/>
                <a:gd name="T19" fmla="*/ 0 h 124"/>
                <a:gd name="T20" fmla="*/ 0 w 285"/>
                <a:gd name="T21" fmla="*/ 0 h 124"/>
                <a:gd name="T22" fmla="*/ 0 w 285"/>
                <a:gd name="T23" fmla="*/ 0 h 124"/>
                <a:gd name="T24" fmla="*/ 0 w 285"/>
                <a:gd name="T25" fmla="*/ 0 h 124"/>
                <a:gd name="T26" fmla="*/ 0 w 285"/>
                <a:gd name="T27" fmla="*/ 0 h 124"/>
                <a:gd name="T28" fmla="*/ 0 w 285"/>
                <a:gd name="T29" fmla="*/ 0 h 124"/>
                <a:gd name="T30" fmla="*/ 0 w 285"/>
                <a:gd name="T31" fmla="*/ 0 h 124"/>
                <a:gd name="T32" fmla="*/ 0 w 285"/>
                <a:gd name="T33" fmla="*/ 0 h 124"/>
                <a:gd name="T34" fmla="*/ 0 w 285"/>
                <a:gd name="T35" fmla="*/ 0 h 124"/>
                <a:gd name="T36" fmla="*/ 0 w 285"/>
                <a:gd name="T37" fmla="*/ 0 h 124"/>
                <a:gd name="T38" fmla="*/ 0 w 285"/>
                <a:gd name="T39" fmla="*/ 0 h 124"/>
                <a:gd name="T40" fmla="*/ 0 w 285"/>
                <a:gd name="T41" fmla="*/ 0 h 124"/>
                <a:gd name="T42" fmla="*/ 0 w 285"/>
                <a:gd name="T43" fmla="*/ 0 h 124"/>
                <a:gd name="T44" fmla="*/ 0 w 285"/>
                <a:gd name="T45" fmla="*/ 0 h 124"/>
                <a:gd name="T46" fmla="*/ 0 w 285"/>
                <a:gd name="T47" fmla="*/ 0 h 124"/>
                <a:gd name="T48" fmla="*/ 0 w 285"/>
                <a:gd name="T49" fmla="*/ 0 h 124"/>
                <a:gd name="T50" fmla="*/ 0 w 285"/>
                <a:gd name="T51" fmla="*/ 0 h 124"/>
                <a:gd name="T52" fmla="*/ 0 w 285"/>
                <a:gd name="T53" fmla="*/ 0 h 124"/>
                <a:gd name="T54" fmla="*/ 0 w 285"/>
                <a:gd name="T55" fmla="*/ 0 h 124"/>
                <a:gd name="T56" fmla="*/ 0 w 285"/>
                <a:gd name="T57" fmla="*/ 0 h 124"/>
                <a:gd name="T58" fmla="*/ 0 w 285"/>
                <a:gd name="T59" fmla="*/ 0 h 124"/>
                <a:gd name="T60" fmla="*/ 0 w 285"/>
                <a:gd name="T61" fmla="*/ 0 h 124"/>
                <a:gd name="T62" fmla="*/ 0 w 285"/>
                <a:gd name="T63" fmla="*/ 0 h 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5"/>
                <a:gd name="T97" fmla="*/ 0 h 124"/>
                <a:gd name="T98" fmla="*/ 285 w 285"/>
                <a:gd name="T99" fmla="*/ 124 h 1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5" h="124">
                  <a:moveTo>
                    <a:pt x="0" y="60"/>
                  </a:moveTo>
                  <a:lnTo>
                    <a:pt x="1" y="73"/>
                  </a:lnTo>
                  <a:lnTo>
                    <a:pt x="6" y="90"/>
                  </a:lnTo>
                  <a:lnTo>
                    <a:pt x="13" y="105"/>
                  </a:lnTo>
                  <a:lnTo>
                    <a:pt x="24" y="117"/>
                  </a:lnTo>
                  <a:lnTo>
                    <a:pt x="34" y="123"/>
                  </a:lnTo>
                  <a:lnTo>
                    <a:pt x="39" y="124"/>
                  </a:lnTo>
                  <a:lnTo>
                    <a:pt x="42" y="124"/>
                  </a:lnTo>
                  <a:lnTo>
                    <a:pt x="47" y="121"/>
                  </a:lnTo>
                  <a:lnTo>
                    <a:pt x="52" y="119"/>
                  </a:lnTo>
                  <a:lnTo>
                    <a:pt x="59" y="117"/>
                  </a:lnTo>
                  <a:lnTo>
                    <a:pt x="68" y="115"/>
                  </a:lnTo>
                  <a:lnTo>
                    <a:pt x="77" y="112"/>
                  </a:lnTo>
                  <a:lnTo>
                    <a:pt x="87" y="108"/>
                  </a:lnTo>
                  <a:lnTo>
                    <a:pt x="94" y="105"/>
                  </a:lnTo>
                  <a:lnTo>
                    <a:pt x="100" y="102"/>
                  </a:lnTo>
                  <a:lnTo>
                    <a:pt x="104" y="100"/>
                  </a:lnTo>
                  <a:lnTo>
                    <a:pt x="109" y="97"/>
                  </a:lnTo>
                  <a:lnTo>
                    <a:pt x="121" y="93"/>
                  </a:lnTo>
                  <a:lnTo>
                    <a:pt x="137" y="89"/>
                  </a:lnTo>
                  <a:lnTo>
                    <a:pt x="156" y="83"/>
                  </a:lnTo>
                  <a:lnTo>
                    <a:pt x="177" y="78"/>
                  </a:lnTo>
                  <a:lnTo>
                    <a:pt x="197" y="72"/>
                  </a:lnTo>
                  <a:lnTo>
                    <a:pt x="216" y="66"/>
                  </a:lnTo>
                  <a:lnTo>
                    <a:pt x="229" y="60"/>
                  </a:lnTo>
                  <a:lnTo>
                    <a:pt x="241" y="55"/>
                  </a:lnTo>
                  <a:lnTo>
                    <a:pt x="252" y="48"/>
                  </a:lnTo>
                  <a:lnTo>
                    <a:pt x="263" y="43"/>
                  </a:lnTo>
                  <a:lnTo>
                    <a:pt x="271" y="36"/>
                  </a:lnTo>
                  <a:lnTo>
                    <a:pt x="279" y="31"/>
                  </a:lnTo>
                  <a:lnTo>
                    <a:pt x="284" y="25"/>
                  </a:lnTo>
                  <a:lnTo>
                    <a:pt x="285" y="20"/>
                  </a:lnTo>
                  <a:lnTo>
                    <a:pt x="284" y="15"/>
                  </a:lnTo>
                  <a:lnTo>
                    <a:pt x="276" y="9"/>
                  </a:lnTo>
                  <a:lnTo>
                    <a:pt x="270" y="4"/>
                  </a:lnTo>
                  <a:lnTo>
                    <a:pt x="264" y="3"/>
                  </a:lnTo>
                  <a:lnTo>
                    <a:pt x="256" y="3"/>
                  </a:lnTo>
                  <a:lnTo>
                    <a:pt x="250" y="3"/>
                  </a:lnTo>
                  <a:lnTo>
                    <a:pt x="240" y="3"/>
                  </a:lnTo>
                  <a:lnTo>
                    <a:pt x="228" y="4"/>
                  </a:lnTo>
                  <a:lnTo>
                    <a:pt x="214" y="4"/>
                  </a:lnTo>
                  <a:lnTo>
                    <a:pt x="200" y="5"/>
                  </a:lnTo>
                  <a:lnTo>
                    <a:pt x="188" y="5"/>
                  </a:lnTo>
                  <a:lnTo>
                    <a:pt x="178" y="5"/>
                  </a:lnTo>
                  <a:lnTo>
                    <a:pt x="172" y="5"/>
                  </a:lnTo>
                  <a:lnTo>
                    <a:pt x="167" y="5"/>
                  </a:lnTo>
                  <a:lnTo>
                    <a:pt x="161" y="4"/>
                  </a:lnTo>
                  <a:lnTo>
                    <a:pt x="154" y="3"/>
                  </a:lnTo>
                  <a:lnTo>
                    <a:pt x="148" y="2"/>
                  </a:lnTo>
                  <a:lnTo>
                    <a:pt x="140" y="2"/>
                  </a:lnTo>
                  <a:lnTo>
                    <a:pt x="134" y="1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3" y="7"/>
                  </a:lnTo>
                  <a:lnTo>
                    <a:pt x="122" y="13"/>
                  </a:lnTo>
                  <a:lnTo>
                    <a:pt x="125" y="19"/>
                  </a:lnTo>
                  <a:lnTo>
                    <a:pt x="132" y="24"/>
                  </a:lnTo>
                  <a:lnTo>
                    <a:pt x="119" y="35"/>
                  </a:lnTo>
                  <a:lnTo>
                    <a:pt x="102" y="45"/>
                  </a:lnTo>
                  <a:lnTo>
                    <a:pt x="83" y="53"/>
                  </a:lnTo>
                  <a:lnTo>
                    <a:pt x="64" y="58"/>
                  </a:lnTo>
                  <a:lnTo>
                    <a:pt x="46" y="62"/>
                  </a:lnTo>
                  <a:lnTo>
                    <a:pt x="28" y="65"/>
                  </a:lnTo>
                  <a:lnTo>
                    <a:pt x="12" y="6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grpSp>
          <p:nvGrpSpPr>
            <p:cNvPr id="56401" name="Group 197"/>
            <p:cNvGrpSpPr>
              <a:grpSpLocks/>
            </p:cNvGrpSpPr>
            <p:nvPr/>
          </p:nvGrpSpPr>
          <p:grpSpPr bwMode="auto">
            <a:xfrm>
              <a:off x="4388" y="2531"/>
              <a:ext cx="267" cy="169"/>
              <a:chOff x="3072" y="1139"/>
              <a:chExt cx="531" cy="370"/>
            </a:xfrm>
          </p:grpSpPr>
          <p:sp>
            <p:nvSpPr>
              <p:cNvPr id="56410" name="Freeform 198"/>
              <p:cNvSpPr>
                <a:spLocks/>
              </p:cNvSpPr>
              <p:nvPr/>
            </p:nvSpPr>
            <p:spPr bwMode="auto">
              <a:xfrm>
                <a:off x="3503" y="1341"/>
                <a:ext cx="68" cy="41"/>
              </a:xfrm>
              <a:custGeom>
                <a:avLst/>
                <a:gdLst>
                  <a:gd name="T0" fmla="*/ 0 w 201"/>
                  <a:gd name="T1" fmla="*/ 0 h 125"/>
                  <a:gd name="T2" fmla="*/ 0 w 201"/>
                  <a:gd name="T3" fmla="*/ 0 h 125"/>
                  <a:gd name="T4" fmla="*/ 0 w 201"/>
                  <a:gd name="T5" fmla="*/ 0 h 125"/>
                  <a:gd name="T6" fmla="*/ 0 w 201"/>
                  <a:gd name="T7" fmla="*/ 0 h 125"/>
                  <a:gd name="T8" fmla="*/ 0 w 201"/>
                  <a:gd name="T9" fmla="*/ 0 h 125"/>
                  <a:gd name="T10" fmla="*/ 0 w 201"/>
                  <a:gd name="T11" fmla="*/ 0 h 125"/>
                  <a:gd name="T12" fmla="*/ 0 w 201"/>
                  <a:gd name="T13" fmla="*/ 0 h 125"/>
                  <a:gd name="T14" fmla="*/ 0 w 201"/>
                  <a:gd name="T15" fmla="*/ 0 h 125"/>
                  <a:gd name="T16" fmla="*/ 0 w 201"/>
                  <a:gd name="T17" fmla="*/ 0 h 125"/>
                  <a:gd name="T18" fmla="*/ 0 w 201"/>
                  <a:gd name="T19" fmla="*/ 0 h 125"/>
                  <a:gd name="T20" fmla="*/ 0 w 201"/>
                  <a:gd name="T21" fmla="*/ 0 h 125"/>
                  <a:gd name="T22" fmla="*/ 0 w 201"/>
                  <a:gd name="T23" fmla="*/ 0 h 125"/>
                  <a:gd name="T24" fmla="*/ 0 w 201"/>
                  <a:gd name="T25" fmla="*/ 0 h 125"/>
                  <a:gd name="T26" fmla="*/ 0 w 201"/>
                  <a:gd name="T27" fmla="*/ 0 h 125"/>
                  <a:gd name="T28" fmla="*/ 0 w 201"/>
                  <a:gd name="T29" fmla="*/ 0 h 125"/>
                  <a:gd name="T30" fmla="*/ 0 w 201"/>
                  <a:gd name="T31" fmla="*/ 0 h 125"/>
                  <a:gd name="T32" fmla="*/ 0 w 201"/>
                  <a:gd name="T33" fmla="*/ 0 h 125"/>
                  <a:gd name="T34" fmla="*/ 0 w 201"/>
                  <a:gd name="T35" fmla="*/ 0 h 125"/>
                  <a:gd name="T36" fmla="*/ 0 w 201"/>
                  <a:gd name="T37" fmla="*/ 0 h 125"/>
                  <a:gd name="T38" fmla="*/ 0 w 201"/>
                  <a:gd name="T39" fmla="*/ 0 h 125"/>
                  <a:gd name="T40" fmla="*/ 0 w 201"/>
                  <a:gd name="T41" fmla="*/ 0 h 125"/>
                  <a:gd name="T42" fmla="*/ 0 w 201"/>
                  <a:gd name="T43" fmla="*/ 0 h 125"/>
                  <a:gd name="T44" fmla="*/ 0 w 201"/>
                  <a:gd name="T45" fmla="*/ 0 h 125"/>
                  <a:gd name="T46" fmla="*/ 0 w 201"/>
                  <a:gd name="T47" fmla="*/ 0 h 125"/>
                  <a:gd name="T48" fmla="*/ 0 w 201"/>
                  <a:gd name="T49" fmla="*/ 0 h 125"/>
                  <a:gd name="T50" fmla="*/ 0 w 201"/>
                  <a:gd name="T51" fmla="*/ 0 h 125"/>
                  <a:gd name="T52" fmla="*/ 0 w 201"/>
                  <a:gd name="T53" fmla="*/ 0 h 125"/>
                  <a:gd name="T54" fmla="*/ 0 w 201"/>
                  <a:gd name="T55" fmla="*/ 0 h 125"/>
                  <a:gd name="T56" fmla="*/ 0 w 201"/>
                  <a:gd name="T57" fmla="*/ 0 h 125"/>
                  <a:gd name="T58" fmla="*/ 0 w 201"/>
                  <a:gd name="T59" fmla="*/ 0 h 125"/>
                  <a:gd name="T60" fmla="*/ 0 w 201"/>
                  <a:gd name="T61" fmla="*/ 0 h 125"/>
                  <a:gd name="T62" fmla="*/ 0 w 201"/>
                  <a:gd name="T63" fmla="*/ 0 h 125"/>
                  <a:gd name="T64" fmla="*/ 0 w 201"/>
                  <a:gd name="T65" fmla="*/ 0 h 125"/>
                  <a:gd name="T66" fmla="*/ 0 w 201"/>
                  <a:gd name="T67" fmla="*/ 0 h 125"/>
                  <a:gd name="T68" fmla="*/ 0 w 201"/>
                  <a:gd name="T69" fmla="*/ 0 h 125"/>
                  <a:gd name="T70" fmla="*/ 0 w 201"/>
                  <a:gd name="T71" fmla="*/ 0 h 125"/>
                  <a:gd name="T72" fmla="*/ 0 w 201"/>
                  <a:gd name="T73" fmla="*/ 0 h 125"/>
                  <a:gd name="T74" fmla="*/ 0 w 201"/>
                  <a:gd name="T75" fmla="*/ 0 h 125"/>
                  <a:gd name="T76" fmla="*/ 0 w 201"/>
                  <a:gd name="T77" fmla="*/ 0 h 125"/>
                  <a:gd name="T78" fmla="*/ 0 w 201"/>
                  <a:gd name="T79" fmla="*/ 0 h 125"/>
                  <a:gd name="T80" fmla="*/ 0 w 201"/>
                  <a:gd name="T81" fmla="*/ 0 h 125"/>
                  <a:gd name="T82" fmla="*/ 0 w 201"/>
                  <a:gd name="T83" fmla="*/ 0 h 125"/>
                  <a:gd name="T84" fmla="*/ 0 w 201"/>
                  <a:gd name="T85" fmla="*/ 0 h 125"/>
                  <a:gd name="T86" fmla="*/ 0 w 201"/>
                  <a:gd name="T87" fmla="*/ 0 h 125"/>
                  <a:gd name="T88" fmla="*/ 0 w 201"/>
                  <a:gd name="T89" fmla="*/ 0 h 125"/>
                  <a:gd name="T90" fmla="*/ 0 w 201"/>
                  <a:gd name="T91" fmla="*/ 0 h 125"/>
                  <a:gd name="T92" fmla="*/ 0 w 201"/>
                  <a:gd name="T93" fmla="*/ 0 h 125"/>
                  <a:gd name="T94" fmla="*/ 0 w 201"/>
                  <a:gd name="T95" fmla="*/ 0 h 125"/>
                  <a:gd name="T96" fmla="*/ 0 w 201"/>
                  <a:gd name="T97" fmla="*/ 0 h 125"/>
                  <a:gd name="T98" fmla="*/ 0 w 201"/>
                  <a:gd name="T99" fmla="*/ 0 h 125"/>
                  <a:gd name="T100" fmla="*/ 0 w 201"/>
                  <a:gd name="T101" fmla="*/ 0 h 125"/>
                  <a:gd name="T102" fmla="*/ 0 w 201"/>
                  <a:gd name="T103" fmla="*/ 0 h 125"/>
                  <a:gd name="T104" fmla="*/ 0 w 201"/>
                  <a:gd name="T105" fmla="*/ 0 h 125"/>
                  <a:gd name="T106" fmla="*/ 0 w 201"/>
                  <a:gd name="T107" fmla="*/ 0 h 125"/>
                  <a:gd name="T108" fmla="*/ 0 w 201"/>
                  <a:gd name="T109" fmla="*/ 0 h 125"/>
                  <a:gd name="T110" fmla="*/ 0 w 201"/>
                  <a:gd name="T111" fmla="*/ 0 h 125"/>
                  <a:gd name="T112" fmla="*/ 0 w 201"/>
                  <a:gd name="T113" fmla="*/ 0 h 125"/>
                  <a:gd name="T114" fmla="*/ 0 w 201"/>
                  <a:gd name="T115" fmla="*/ 0 h 125"/>
                  <a:gd name="T116" fmla="*/ 0 w 201"/>
                  <a:gd name="T117" fmla="*/ 0 h 125"/>
                  <a:gd name="T118" fmla="*/ 0 w 201"/>
                  <a:gd name="T119" fmla="*/ 0 h 125"/>
                  <a:gd name="T120" fmla="*/ 0 w 201"/>
                  <a:gd name="T121" fmla="*/ 0 h 1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1"/>
                  <a:gd name="T184" fmla="*/ 0 h 125"/>
                  <a:gd name="T185" fmla="*/ 201 w 201"/>
                  <a:gd name="T186" fmla="*/ 125 h 12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1" h="125">
                    <a:moveTo>
                      <a:pt x="5" y="5"/>
                    </a:moveTo>
                    <a:lnTo>
                      <a:pt x="1" y="10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7" y="28"/>
                    </a:lnTo>
                    <a:lnTo>
                      <a:pt x="12" y="32"/>
                    </a:lnTo>
                    <a:lnTo>
                      <a:pt x="17" y="38"/>
                    </a:lnTo>
                    <a:lnTo>
                      <a:pt x="24" y="43"/>
                    </a:lnTo>
                    <a:lnTo>
                      <a:pt x="30" y="50"/>
                    </a:lnTo>
                    <a:lnTo>
                      <a:pt x="38" y="55"/>
                    </a:lnTo>
                    <a:lnTo>
                      <a:pt x="42" y="61"/>
                    </a:lnTo>
                    <a:lnTo>
                      <a:pt x="47" y="64"/>
                    </a:lnTo>
                    <a:lnTo>
                      <a:pt x="51" y="65"/>
                    </a:lnTo>
                    <a:lnTo>
                      <a:pt x="56" y="65"/>
                    </a:lnTo>
                    <a:lnTo>
                      <a:pt x="64" y="66"/>
                    </a:lnTo>
                    <a:lnTo>
                      <a:pt x="75" y="68"/>
                    </a:lnTo>
                    <a:lnTo>
                      <a:pt x="87" y="69"/>
                    </a:lnTo>
                    <a:lnTo>
                      <a:pt x="99" y="72"/>
                    </a:lnTo>
                    <a:lnTo>
                      <a:pt x="111" y="75"/>
                    </a:lnTo>
                    <a:lnTo>
                      <a:pt x="121" y="77"/>
                    </a:lnTo>
                    <a:lnTo>
                      <a:pt x="128" y="80"/>
                    </a:lnTo>
                    <a:lnTo>
                      <a:pt x="133" y="84"/>
                    </a:lnTo>
                    <a:lnTo>
                      <a:pt x="139" y="87"/>
                    </a:lnTo>
                    <a:lnTo>
                      <a:pt x="147" y="91"/>
                    </a:lnTo>
                    <a:lnTo>
                      <a:pt x="154" y="96"/>
                    </a:lnTo>
                    <a:lnTo>
                      <a:pt x="160" y="100"/>
                    </a:lnTo>
                    <a:lnTo>
                      <a:pt x="166" y="104"/>
                    </a:lnTo>
                    <a:lnTo>
                      <a:pt x="172" y="109"/>
                    </a:lnTo>
                    <a:lnTo>
                      <a:pt x="176" y="112"/>
                    </a:lnTo>
                    <a:lnTo>
                      <a:pt x="183" y="119"/>
                    </a:lnTo>
                    <a:lnTo>
                      <a:pt x="189" y="123"/>
                    </a:lnTo>
                    <a:lnTo>
                      <a:pt x="195" y="125"/>
                    </a:lnTo>
                    <a:lnTo>
                      <a:pt x="200" y="124"/>
                    </a:lnTo>
                    <a:lnTo>
                      <a:pt x="201" y="119"/>
                    </a:lnTo>
                    <a:lnTo>
                      <a:pt x="199" y="109"/>
                    </a:lnTo>
                    <a:lnTo>
                      <a:pt x="193" y="97"/>
                    </a:lnTo>
                    <a:lnTo>
                      <a:pt x="187" y="87"/>
                    </a:lnTo>
                    <a:lnTo>
                      <a:pt x="181" y="78"/>
                    </a:lnTo>
                    <a:lnTo>
                      <a:pt x="172" y="70"/>
                    </a:lnTo>
                    <a:lnTo>
                      <a:pt x="165" y="64"/>
                    </a:lnTo>
                    <a:lnTo>
                      <a:pt x="159" y="57"/>
                    </a:lnTo>
                    <a:lnTo>
                      <a:pt x="154" y="51"/>
                    </a:lnTo>
                    <a:lnTo>
                      <a:pt x="148" y="42"/>
                    </a:lnTo>
                    <a:lnTo>
                      <a:pt x="142" y="35"/>
                    </a:lnTo>
                    <a:lnTo>
                      <a:pt x="137" y="30"/>
                    </a:lnTo>
                    <a:lnTo>
                      <a:pt x="132" y="29"/>
                    </a:lnTo>
                    <a:lnTo>
                      <a:pt x="125" y="27"/>
                    </a:lnTo>
                    <a:lnTo>
                      <a:pt x="115" y="26"/>
                    </a:lnTo>
                    <a:lnTo>
                      <a:pt x="103" y="23"/>
                    </a:lnTo>
                    <a:lnTo>
                      <a:pt x="92" y="21"/>
                    </a:lnTo>
                    <a:lnTo>
                      <a:pt x="81" y="20"/>
                    </a:lnTo>
                    <a:lnTo>
                      <a:pt x="73" y="18"/>
                    </a:lnTo>
                    <a:lnTo>
                      <a:pt x="67" y="17"/>
                    </a:lnTo>
                    <a:lnTo>
                      <a:pt x="62" y="15"/>
                    </a:lnTo>
                    <a:lnTo>
                      <a:pt x="54" y="11"/>
                    </a:lnTo>
                    <a:lnTo>
                      <a:pt x="47" y="8"/>
                    </a:lnTo>
                    <a:lnTo>
                      <a:pt x="38" y="4"/>
                    </a:lnTo>
                    <a:lnTo>
                      <a:pt x="28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11" name="Freeform 199"/>
              <p:cNvSpPr>
                <a:spLocks/>
              </p:cNvSpPr>
              <p:nvPr/>
            </p:nvSpPr>
            <p:spPr bwMode="auto">
              <a:xfrm>
                <a:off x="3505" y="1342"/>
                <a:ext cx="11" cy="9"/>
              </a:xfrm>
              <a:custGeom>
                <a:avLst/>
                <a:gdLst>
                  <a:gd name="T0" fmla="*/ 0 w 32"/>
                  <a:gd name="T1" fmla="*/ 0 h 27"/>
                  <a:gd name="T2" fmla="*/ 0 w 32"/>
                  <a:gd name="T3" fmla="*/ 0 h 27"/>
                  <a:gd name="T4" fmla="*/ 0 w 32"/>
                  <a:gd name="T5" fmla="*/ 0 h 27"/>
                  <a:gd name="T6" fmla="*/ 0 w 32"/>
                  <a:gd name="T7" fmla="*/ 0 h 27"/>
                  <a:gd name="T8" fmla="*/ 0 w 32"/>
                  <a:gd name="T9" fmla="*/ 0 h 27"/>
                  <a:gd name="T10" fmla="*/ 0 w 32"/>
                  <a:gd name="T11" fmla="*/ 0 h 27"/>
                  <a:gd name="T12" fmla="*/ 0 w 32"/>
                  <a:gd name="T13" fmla="*/ 0 h 27"/>
                  <a:gd name="T14" fmla="*/ 0 w 32"/>
                  <a:gd name="T15" fmla="*/ 0 h 27"/>
                  <a:gd name="T16" fmla="*/ 0 w 32"/>
                  <a:gd name="T17" fmla="*/ 0 h 27"/>
                  <a:gd name="T18" fmla="*/ 0 w 32"/>
                  <a:gd name="T19" fmla="*/ 0 h 27"/>
                  <a:gd name="T20" fmla="*/ 0 w 32"/>
                  <a:gd name="T21" fmla="*/ 0 h 27"/>
                  <a:gd name="T22" fmla="*/ 0 w 32"/>
                  <a:gd name="T23" fmla="*/ 0 h 27"/>
                  <a:gd name="T24" fmla="*/ 0 w 32"/>
                  <a:gd name="T25" fmla="*/ 0 h 27"/>
                  <a:gd name="T26" fmla="*/ 0 w 32"/>
                  <a:gd name="T27" fmla="*/ 0 h 27"/>
                  <a:gd name="T28" fmla="*/ 0 w 32"/>
                  <a:gd name="T29" fmla="*/ 0 h 27"/>
                  <a:gd name="T30" fmla="*/ 0 w 32"/>
                  <a:gd name="T31" fmla="*/ 0 h 27"/>
                  <a:gd name="T32" fmla="*/ 0 w 32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27"/>
                  <a:gd name="T53" fmla="*/ 32 w 32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27">
                    <a:moveTo>
                      <a:pt x="27" y="23"/>
                    </a:moveTo>
                    <a:lnTo>
                      <a:pt x="30" y="18"/>
                    </a:lnTo>
                    <a:lnTo>
                      <a:pt x="32" y="13"/>
                    </a:lnTo>
                    <a:lnTo>
                      <a:pt x="30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4"/>
                    </a:lnTo>
                    <a:lnTo>
                      <a:pt x="10" y="27"/>
                    </a:lnTo>
                    <a:lnTo>
                      <a:pt x="16" y="27"/>
                    </a:lnTo>
                    <a:lnTo>
                      <a:pt x="22" y="26"/>
                    </a:ln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12" name="Freeform 200"/>
              <p:cNvSpPr>
                <a:spLocks/>
              </p:cNvSpPr>
              <p:nvPr/>
            </p:nvSpPr>
            <p:spPr bwMode="auto">
              <a:xfrm>
                <a:off x="3284" y="1227"/>
                <a:ext cx="233" cy="126"/>
              </a:xfrm>
              <a:custGeom>
                <a:avLst/>
                <a:gdLst>
                  <a:gd name="T0" fmla="*/ 0 w 700"/>
                  <a:gd name="T1" fmla="*/ 0 h 379"/>
                  <a:gd name="T2" fmla="*/ 0 w 700"/>
                  <a:gd name="T3" fmla="*/ 0 h 379"/>
                  <a:gd name="T4" fmla="*/ 0 w 700"/>
                  <a:gd name="T5" fmla="*/ 0 h 379"/>
                  <a:gd name="T6" fmla="*/ 0 w 700"/>
                  <a:gd name="T7" fmla="*/ 0 h 379"/>
                  <a:gd name="T8" fmla="*/ 0 w 700"/>
                  <a:gd name="T9" fmla="*/ 0 h 379"/>
                  <a:gd name="T10" fmla="*/ 0 w 700"/>
                  <a:gd name="T11" fmla="*/ 0 h 379"/>
                  <a:gd name="T12" fmla="*/ 0 w 700"/>
                  <a:gd name="T13" fmla="*/ 0 h 379"/>
                  <a:gd name="T14" fmla="*/ 0 w 700"/>
                  <a:gd name="T15" fmla="*/ 0 h 379"/>
                  <a:gd name="T16" fmla="*/ 0 w 700"/>
                  <a:gd name="T17" fmla="*/ 0 h 379"/>
                  <a:gd name="T18" fmla="*/ 0 w 700"/>
                  <a:gd name="T19" fmla="*/ 0 h 379"/>
                  <a:gd name="T20" fmla="*/ 0 w 700"/>
                  <a:gd name="T21" fmla="*/ 0 h 379"/>
                  <a:gd name="T22" fmla="*/ 0 w 700"/>
                  <a:gd name="T23" fmla="*/ 0 h 379"/>
                  <a:gd name="T24" fmla="*/ 0 w 700"/>
                  <a:gd name="T25" fmla="*/ 0 h 379"/>
                  <a:gd name="T26" fmla="*/ 0 w 700"/>
                  <a:gd name="T27" fmla="*/ 0 h 379"/>
                  <a:gd name="T28" fmla="*/ 0 w 700"/>
                  <a:gd name="T29" fmla="*/ 0 h 379"/>
                  <a:gd name="T30" fmla="*/ 0 w 700"/>
                  <a:gd name="T31" fmla="*/ 0 h 379"/>
                  <a:gd name="T32" fmla="*/ 0 w 700"/>
                  <a:gd name="T33" fmla="*/ 0 h 379"/>
                  <a:gd name="T34" fmla="*/ 0 w 700"/>
                  <a:gd name="T35" fmla="*/ 0 h 379"/>
                  <a:gd name="T36" fmla="*/ 0 w 700"/>
                  <a:gd name="T37" fmla="*/ 0 h 379"/>
                  <a:gd name="T38" fmla="*/ 0 w 700"/>
                  <a:gd name="T39" fmla="*/ 0 h 379"/>
                  <a:gd name="T40" fmla="*/ 0 w 700"/>
                  <a:gd name="T41" fmla="*/ 0 h 379"/>
                  <a:gd name="T42" fmla="*/ 0 w 700"/>
                  <a:gd name="T43" fmla="*/ 0 h 379"/>
                  <a:gd name="T44" fmla="*/ 0 w 700"/>
                  <a:gd name="T45" fmla="*/ 0 h 379"/>
                  <a:gd name="T46" fmla="*/ 0 w 700"/>
                  <a:gd name="T47" fmla="*/ 0 h 379"/>
                  <a:gd name="T48" fmla="*/ 0 w 700"/>
                  <a:gd name="T49" fmla="*/ 0 h 379"/>
                  <a:gd name="T50" fmla="*/ 0 w 700"/>
                  <a:gd name="T51" fmla="*/ 0 h 379"/>
                  <a:gd name="T52" fmla="*/ 0 w 700"/>
                  <a:gd name="T53" fmla="*/ 0 h 379"/>
                  <a:gd name="T54" fmla="*/ 0 w 700"/>
                  <a:gd name="T55" fmla="*/ 0 h 379"/>
                  <a:gd name="T56" fmla="*/ 0 w 700"/>
                  <a:gd name="T57" fmla="*/ 0 h 379"/>
                  <a:gd name="T58" fmla="*/ 0 w 700"/>
                  <a:gd name="T59" fmla="*/ 0 h 379"/>
                  <a:gd name="T60" fmla="*/ 0 w 700"/>
                  <a:gd name="T61" fmla="*/ 0 h 379"/>
                  <a:gd name="T62" fmla="*/ 0 w 700"/>
                  <a:gd name="T63" fmla="*/ 0 h 379"/>
                  <a:gd name="T64" fmla="*/ 0 w 700"/>
                  <a:gd name="T65" fmla="*/ 0 h 379"/>
                  <a:gd name="T66" fmla="*/ 0 w 700"/>
                  <a:gd name="T67" fmla="*/ 0 h 379"/>
                  <a:gd name="T68" fmla="*/ 0 w 700"/>
                  <a:gd name="T69" fmla="*/ 0 h 379"/>
                  <a:gd name="T70" fmla="*/ 0 w 700"/>
                  <a:gd name="T71" fmla="*/ 0 h 379"/>
                  <a:gd name="T72" fmla="*/ 0 w 700"/>
                  <a:gd name="T73" fmla="*/ 0 h 379"/>
                  <a:gd name="T74" fmla="*/ 0 w 700"/>
                  <a:gd name="T75" fmla="*/ 0 h 379"/>
                  <a:gd name="T76" fmla="*/ 0 w 700"/>
                  <a:gd name="T77" fmla="*/ 0 h 379"/>
                  <a:gd name="T78" fmla="*/ 0 w 700"/>
                  <a:gd name="T79" fmla="*/ 0 h 379"/>
                  <a:gd name="T80" fmla="*/ 0 w 700"/>
                  <a:gd name="T81" fmla="*/ 0 h 379"/>
                  <a:gd name="T82" fmla="*/ 0 w 700"/>
                  <a:gd name="T83" fmla="*/ 0 h 379"/>
                  <a:gd name="T84" fmla="*/ 0 w 700"/>
                  <a:gd name="T85" fmla="*/ 0 h 3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00"/>
                  <a:gd name="T130" fmla="*/ 0 h 379"/>
                  <a:gd name="T131" fmla="*/ 700 w 700"/>
                  <a:gd name="T132" fmla="*/ 379 h 37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00" h="379">
                    <a:moveTo>
                      <a:pt x="16" y="24"/>
                    </a:moveTo>
                    <a:lnTo>
                      <a:pt x="8" y="36"/>
                    </a:lnTo>
                    <a:lnTo>
                      <a:pt x="2" y="49"/>
                    </a:lnTo>
                    <a:lnTo>
                      <a:pt x="0" y="63"/>
                    </a:lnTo>
                    <a:lnTo>
                      <a:pt x="2" y="77"/>
                    </a:lnTo>
                    <a:lnTo>
                      <a:pt x="8" y="93"/>
                    </a:lnTo>
                    <a:lnTo>
                      <a:pt x="20" y="108"/>
                    </a:lnTo>
                    <a:lnTo>
                      <a:pt x="38" y="125"/>
                    </a:lnTo>
                    <a:lnTo>
                      <a:pt x="63" y="141"/>
                    </a:lnTo>
                    <a:lnTo>
                      <a:pt x="74" y="148"/>
                    </a:lnTo>
                    <a:lnTo>
                      <a:pt x="84" y="154"/>
                    </a:lnTo>
                    <a:lnTo>
                      <a:pt x="94" y="161"/>
                    </a:lnTo>
                    <a:lnTo>
                      <a:pt x="104" y="167"/>
                    </a:lnTo>
                    <a:lnTo>
                      <a:pt x="112" y="173"/>
                    </a:lnTo>
                    <a:lnTo>
                      <a:pt x="120" y="179"/>
                    </a:lnTo>
                    <a:lnTo>
                      <a:pt x="128" y="185"/>
                    </a:lnTo>
                    <a:lnTo>
                      <a:pt x="134" y="189"/>
                    </a:lnTo>
                    <a:lnTo>
                      <a:pt x="144" y="196"/>
                    </a:lnTo>
                    <a:lnTo>
                      <a:pt x="159" y="207"/>
                    </a:lnTo>
                    <a:lnTo>
                      <a:pt x="179" y="221"/>
                    </a:lnTo>
                    <a:lnTo>
                      <a:pt x="201" y="236"/>
                    </a:lnTo>
                    <a:lnTo>
                      <a:pt x="222" y="250"/>
                    </a:lnTo>
                    <a:lnTo>
                      <a:pt x="242" y="264"/>
                    </a:lnTo>
                    <a:lnTo>
                      <a:pt x="256" y="273"/>
                    </a:lnTo>
                    <a:lnTo>
                      <a:pt x="265" y="278"/>
                    </a:lnTo>
                    <a:lnTo>
                      <a:pt x="270" y="280"/>
                    </a:lnTo>
                    <a:lnTo>
                      <a:pt x="275" y="282"/>
                    </a:lnTo>
                    <a:lnTo>
                      <a:pt x="279" y="285"/>
                    </a:lnTo>
                    <a:lnTo>
                      <a:pt x="285" y="289"/>
                    </a:lnTo>
                    <a:lnTo>
                      <a:pt x="291" y="293"/>
                    </a:lnTo>
                    <a:lnTo>
                      <a:pt x="298" y="296"/>
                    </a:lnTo>
                    <a:lnTo>
                      <a:pt x="304" y="299"/>
                    </a:lnTo>
                    <a:lnTo>
                      <a:pt x="311" y="301"/>
                    </a:lnTo>
                    <a:lnTo>
                      <a:pt x="318" y="303"/>
                    </a:lnTo>
                    <a:lnTo>
                      <a:pt x="328" y="306"/>
                    </a:lnTo>
                    <a:lnTo>
                      <a:pt x="338" y="311"/>
                    </a:lnTo>
                    <a:lnTo>
                      <a:pt x="348" y="315"/>
                    </a:lnTo>
                    <a:lnTo>
                      <a:pt x="359" y="319"/>
                    </a:lnTo>
                    <a:lnTo>
                      <a:pt x="370" y="325"/>
                    </a:lnTo>
                    <a:lnTo>
                      <a:pt x="381" y="329"/>
                    </a:lnTo>
                    <a:lnTo>
                      <a:pt x="392" y="334"/>
                    </a:lnTo>
                    <a:lnTo>
                      <a:pt x="403" y="338"/>
                    </a:lnTo>
                    <a:lnTo>
                      <a:pt x="414" y="344"/>
                    </a:lnTo>
                    <a:lnTo>
                      <a:pt x="427" y="350"/>
                    </a:lnTo>
                    <a:lnTo>
                      <a:pt x="441" y="356"/>
                    </a:lnTo>
                    <a:lnTo>
                      <a:pt x="456" y="361"/>
                    </a:lnTo>
                    <a:lnTo>
                      <a:pt x="472" y="366"/>
                    </a:lnTo>
                    <a:lnTo>
                      <a:pt x="490" y="370"/>
                    </a:lnTo>
                    <a:lnTo>
                      <a:pt x="511" y="372"/>
                    </a:lnTo>
                    <a:lnTo>
                      <a:pt x="533" y="373"/>
                    </a:lnTo>
                    <a:lnTo>
                      <a:pt x="558" y="374"/>
                    </a:lnTo>
                    <a:lnTo>
                      <a:pt x="584" y="375"/>
                    </a:lnTo>
                    <a:lnTo>
                      <a:pt x="608" y="376"/>
                    </a:lnTo>
                    <a:lnTo>
                      <a:pt x="631" y="377"/>
                    </a:lnTo>
                    <a:lnTo>
                      <a:pt x="650" y="377"/>
                    </a:lnTo>
                    <a:lnTo>
                      <a:pt x="665" y="379"/>
                    </a:lnTo>
                    <a:lnTo>
                      <a:pt x="675" y="379"/>
                    </a:lnTo>
                    <a:lnTo>
                      <a:pt x="684" y="377"/>
                    </a:lnTo>
                    <a:lnTo>
                      <a:pt x="692" y="374"/>
                    </a:lnTo>
                    <a:lnTo>
                      <a:pt x="697" y="370"/>
                    </a:lnTo>
                    <a:lnTo>
                      <a:pt x="700" y="363"/>
                    </a:lnTo>
                    <a:lnTo>
                      <a:pt x="700" y="358"/>
                    </a:lnTo>
                    <a:lnTo>
                      <a:pt x="698" y="351"/>
                    </a:lnTo>
                    <a:lnTo>
                      <a:pt x="693" y="346"/>
                    </a:lnTo>
                    <a:lnTo>
                      <a:pt x="684" y="342"/>
                    </a:lnTo>
                    <a:lnTo>
                      <a:pt x="671" y="338"/>
                    </a:lnTo>
                    <a:lnTo>
                      <a:pt x="658" y="334"/>
                    </a:lnTo>
                    <a:lnTo>
                      <a:pt x="644" y="328"/>
                    </a:lnTo>
                    <a:lnTo>
                      <a:pt x="630" y="323"/>
                    </a:lnTo>
                    <a:lnTo>
                      <a:pt x="616" y="317"/>
                    </a:lnTo>
                    <a:lnTo>
                      <a:pt x="602" y="311"/>
                    </a:lnTo>
                    <a:lnTo>
                      <a:pt x="587" y="305"/>
                    </a:lnTo>
                    <a:lnTo>
                      <a:pt x="574" y="299"/>
                    </a:lnTo>
                    <a:lnTo>
                      <a:pt x="561" y="293"/>
                    </a:lnTo>
                    <a:lnTo>
                      <a:pt x="547" y="288"/>
                    </a:lnTo>
                    <a:lnTo>
                      <a:pt x="535" y="281"/>
                    </a:lnTo>
                    <a:lnTo>
                      <a:pt x="524" y="276"/>
                    </a:lnTo>
                    <a:lnTo>
                      <a:pt x="513" y="271"/>
                    </a:lnTo>
                    <a:lnTo>
                      <a:pt x="504" y="266"/>
                    </a:lnTo>
                    <a:lnTo>
                      <a:pt x="494" y="261"/>
                    </a:lnTo>
                    <a:lnTo>
                      <a:pt x="487" y="258"/>
                    </a:lnTo>
                    <a:lnTo>
                      <a:pt x="470" y="250"/>
                    </a:lnTo>
                    <a:lnTo>
                      <a:pt x="455" y="245"/>
                    </a:lnTo>
                    <a:lnTo>
                      <a:pt x="443" y="242"/>
                    </a:lnTo>
                    <a:lnTo>
                      <a:pt x="432" y="241"/>
                    </a:lnTo>
                    <a:lnTo>
                      <a:pt x="422" y="240"/>
                    </a:lnTo>
                    <a:lnTo>
                      <a:pt x="413" y="240"/>
                    </a:lnTo>
                    <a:lnTo>
                      <a:pt x="403" y="240"/>
                    </a:lnTo>
                    <a:lnTo>
                      <a:pt x="393" y="237"/>
                    </a:lnTo>
                    <a:lnTo>
                      <a:pt x="382" y="235"/>
                    </a:lnTo>
                    <a:lnTo>
                      <a:pt x="374" y="233"/>
                    </a:lnTo>
                    <a:lnTo>
                      <a:pt x="368" y="230"/>
                    </a:lnTo>
                    <a:lnTo>
                      <a:pt x="362" y="227"/>
                    </a:lnTo>
                    <a:lnTo>
                      <a:pt x="357" y="224"/>
                    </a:lnTo>
                    <a:lnTo>
                      <a:pt x="352" y="220"/>
                    </a:lnTo>
                    <a:lnTo>
                      <a:pt x="347" y="215"/>
                    </a:lnTo>
                    <a:lnTo>
                      <a:pt x="342" y="211"/>
                    </a:lnTo>
                    <a:lnTo>
                      <a:pt x="336" y="207"/>
                    </a:lnTo>
                    <a:lnTo>
                      <a:pt x="330" y="200"/>
                    </a:lnTo>
                    <a:lnTo>
                      <a:pt x="324" y="195"/>
                    </a:lnTo>
                    <a:lnTo>
                      <a:pt x="318" y="187"/>
                    </a:lnTo>
                    <a:lnTo>
                      <a:pt x="311" y="180"/>
                    </a:lnTo>
                    <a:lnTo>
                      <a:pt x="304" y="173"/>
                    </a:lnTo>
                    <a:lnTo>
                      <a:pt x="296" y="164"/>
                    </a:lnTo>
                    <a:lnTo>
                      <a:pt x="289" y="156"/>
                    </a:lnTo>
                    <a:lnTo>
                      <a:pt x="277" y="144"/>
                    </a:lnTo>
                    <a:lnTo>
                      <a:pt x="262" y="133"/>
                    </a:lnTo>
                    <a:lnTo>
                      <a:pt x="247" y="121"/>
                    </a:lnTo>
                    <a:lnTo>
                      <a:pt x="231" y="110"/>
                    </a:lnTo>
                    <a:lnTo>
                      <a:pt x="215" y="100"/>
                    </a:lnTo>
                    <a:lnTo>
                      <a:pt x="203" y="93"/>
                    </a:lnTo>
                    <a:lnTo>
                      <a:pt x="193" y="85"/>
                    </a:lnTo>
                    <a:lnTo>
                      <a:pt x="188" y="81"/>
                    </a:lnTo>
                    <a:lnTo>
                      <a:pt x="186" y="76"/>
                    </a:lnTo>
                    <a:lnTo>
                      <a:pt x="182" y="71"/>
                    </a:lnTo>
                    <a:lnTo>
                      <a:pt x="179" y="64"/>
                    </a:lnTo>
                    <a:lnTo>
                      <a:pt x="174" y="58"/>
                    </a:lnTo>
                    <a:lnTo>
                      <a:pt x="169" y="50"/>
                    </a:lnTo>
                    <a:lnTo>
                      <a:pt x="162" y="42"/>
                    </a:lnTo>
                    <a:lnTo>
                      <a:pt x="154" y="36"/>
                    </a:lnTo>
                    <a:lnTo>
                      <a:pt x="146" y="29"/>
                    </a:lnTo>
                    <a:lnTo>
                      <a:pt x="127" y="17"/>
                    </a:lnTo>
                    <a:lnTo>
                      <a:pt x="107" y="9"/>
                    </a:lnTo>
                    <a:lnTo>
                      <a:pt x="90" y="2"/>
                    </a:lnTo>
                    <a:lnTo>
                      <a:pt x="73" y="0"/>
                    </a:lnTo>
                    <a:lnTo>
                      <a:pt x="57" y="0"/>
                    </a:lnTo>
                    <a:lnTo>
                      <a:pt x="43" y="4"/>
                    </a:lnTo>
                    <a:lnTo>
                      <a:pt x="28" y="12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13" name="Freeform 201"/>
              <p:cNvSpPr>
                <a:spLocks/>
              </p:cNvSpPr>
              <p:nvPr/>
            </p:nvSpPr>
            <p:spPr bwMode="auto">
              <a:xfrm>
                <a:off x="3507" y="1342"/>
                <a:ext cx="8" cy="9"/>
              </a:xfrm>
              <a:custGeom>
                <a:avLst/>
                <a:gdLst>
                  <a:gd name="T0" fmla="*/ 0 w 29"/>
                  <a:gd name="T1" fmla="*/ 0 h 27"/>
                  <a:gd name="T2" fmla="*/ 0 w 29"/>
                  <a:gd name="T3" fmla="*/ 0 h 27"/>
                  <a:gd name="T4" fmla="*/ 0 w 29"/>
                  <a:gd name="T5" fmla="*/ 0 h 27"/>
                  <a:gd name="T6" fmla="*/ 0 w 29"/>
                  <a:gd name="T7" fmla="*/ 0 h 27"/>
                  <a:gd name="T8" fmla="*/ 0 w 29"/>
                  <a:gd name="T9" fmla="*/ 0 h 27"/>
                  <a:gd name="T10" fmla="*/ 0 w 29"/>
                  <a:gd name="T11" fmla="*/ 0 h 27"/>
                  <a:gd name="T12" fmla="*/ 0 w 29"/>
                  <a:gd name="T13" fmla="*/ 0 h 27"/>
                  <a:gd name="T14" fmla="*/ 0 w 29"/>
                  <a:gd name="T15" fmla="*/ 0 h 27"/>
                  <a:gd name="T16" fmla="*/ 0 w 29"/>
                  <a:gd name="T17" fmla="*/ 0 h 27"/>
                  <a:gd name="T18" fmla="*/ 0 w 29"/>
                  <a:gd name="T19" fmla="*/ 0 h 27"/>
                  <a:gd name="T20" fmla="*/ 0 w 29"/>
                  <a:gd name="T21" fmla="*/ 0 h 27"/>
                  <a:gd name="T22" fmla="*/ 0 w 29"/>
                  <a:gd name="T23" fmla="*/ 0 h 27"/>
                  <a:gd name="T24" fmla="*/ 0 w 29"/>
                  <a:gd name="T25" fmla="*/ 0 h 27"/>
                  <a:gd name="T26" fmla="*/ 0 w 29"/>
                  <a:gd name="T27" fmla="*/ 0 h 27"/>
                  <a:gd name="T28" fmla="*/ 0 w 29"/>
                  <a:gd name="T29" fmla="*/ 0 h 27"/>
                  <a:gd name="T30" fmla="*/ 0 w 29"/>
                  <a:gd name="T31" fmla="*/ 0 h 27"/>
                  <a:gd name="T32" fmla="*/ 0 w 29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7"/>
                  <a:gd name="T53" fmla="*/ 29 w 29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7">
                    <a:moveTo>
                      <a:pt x="27" y="22"/>
                    </a:moveTo>
                    <a:lnTo>
                      <a:pt x="29" y="17"/>
                    </a:lnTo>
                    <a:lnTo>
                      <a:pt x="29" y="12"/>
                    </a:lnTo>
                    <a:lnTo>
                      <a:pt x="28" y="7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5" y="25"/>
                    </a:lnTo>
                    <a:lnTo>
                      <a:pt x="11" y="27"/>
                    </a:lnTo>
                    <a:lnTo>
                      <a:pt x="17" y="27"/>
                    </a:lnTo>
                    <a:lnTo>
                      <a:pt x="22" y="26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14" name="Freeform 202"/>
              <p:cNvSpPr>
                <a:spLocks/>
              </p:cNvSpPr>
              <p:nvPr/>
            </p:nvSpPr>
            <p:spPr bwMode="auto">
              <a:xfrm>
                <a:off x="3304" y="1247"/>
                <a:ext cx="9" cy="10"/>
              </a:xfrm>
              <a:custGeom>
                <a:avLst/>
                <a:gdLst>
                  <a:gd name="T0" fmla="*/ 0 w 29"/>
                  <a:gd name="T1" fmla="*/ 0 h 28"/>
                  <a:gd name="T2" fmla="*/ 0 w 29"/>
                  <a:gd name="T3" fmla="*/ 0 h 28"/>
                  <a:gd name="T4" fmla="*/ 0 w 29"/>
                  <a:gd name="T5" fmla="*/ 0 h 28"/>
                  <a:gd name="T6" fmla="*/ 0 w 29"/>
                  <a:gd name="T7" fmla="*/ 0 h 28"/>
                  <a:gd name="T8" fmla="*/ 0 w 29"/>
                  <a:gd name="T9" fmla="*/ 0 h 28"/>
                  <a:gd name="T10" fmla="*/ 0 w 29"/>
                  <a:gd name="T11" fmla="*/ 0 h 28"/>
                  <a:gd name="T12" fmla="*/ 0 w 29"/>
                  <a:gd name="T13" fmla="*/ 0 h 28"/>
                  <a:gd name="T14" fmla="*/ 0 w 29"/>
                  <a:gd name="T15" fmla="*/ 0 h 28"/>
                  <a:gd name="T16" fmla="*/ 0 w 29"/>
                  <a:gd name="T17" fmla="*/ 0 h 28"/>
                  <a:gd name="T18" fmla="*/ 0 w 29"/>
                  <a:gd name="T19" fmla="*/ 0 h 28"/>
                  <a:gd name="T20" fmla="*/ 0 w 29"/>
                  <a:gd name="T21" fmla="*/ 0 h 28"/>
                  <a:gd name="T22" fmla="*/ 0 w 29"/>
                  <a:gd name="T23" fmla="*/ 0 h 28"/>
                  <a:gd name="T24" fmla="*/ 0 w 29"/>
                  <a:gd name="T25" fmla="*/ 0 h 28"/>
                  <a:gd name="T26" fmla="*/ 0 w 29"/>
                  <a:gd name="T27" fmla="*/ 0 h 28"/>
                  <a:gd name="T28" fmla="*/ 0 w 29"/>
                  <a:gd name="T29" fmla="*/ 0 h 28"/>
                  <a:gd name="T30" fmla="*/ 0 w 29"/>
                  <a:gd name="T31" fmla="*/ 0 h 28"/>
                  <a:gd name="T32" fmla="*/ 0 w 29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8"/>
                  <a:gd name="T53" fmla="*/ 29 w 2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8">
                    <a:moveTo>
                      <a:pt x="27" y="22"/>
                    </a:moveTo>
                    <a:lnTo>
                      <a:pt x="29" y="17"/>
                    </a:lnTo>
                    <a:lnTo>
                      <a:pt x="29" y="11"/>
                    </a:lnTo>
                    <a:lnTo>
                      <a:pt x="28" y="7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6" y="24"/>
                    </a:lnTo>
                    <a:lnTo>
                      <a:pt x="11" y="26"/>
                    </a:lnTo>
                    <a:lnTo>
                      <a:pt x="17" y="28"/>
                    </a:lnTo>
                    <a:lnTo>
                      <a:pt x="22" y="25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15" name="Freeform 203"/>
              <p:cNvSpPr>
                <a:spLocks/>
              </p:cNvSpPr>
              <p:nvPr/>
            </p:nvSpPr>
            <p:spPr bwMode="auto">
              <a:xfrm>
                <a:off x="3313" y="1146"/>
                <a:ext cx="103" cy="111"/>
              </a:xfrm>
              <a:custGeom>
                <a:avLst/>
                <a:gdLst>
                  <a:gd name="T0" fmla="*/ 0 w 311"/>
                  <a:gd name="T1" fmla="*/ 0 h 335"/>
                  <a:gd name="T2" fmla="*/ 0 w 311"/>
                  <a:gd name="T3" fmla="*/ 0 h 335"/>
                  <a:gd name="T4" fmla="*/ 0 w 311"/>
                  <a:gd name="T5" fmla="*/ 0 h 335"/>
                  <a:gd name="T6" fmla="*/ 0 w 311"/>
                  <a:gd name="T7" fmla="*/ 0 h 335"/>
                  <a:gd name="T8" fmla="*/ 0 w 311"/>
                  <a:gd name="T9" fmla="*/ 0 h 335"/>
                  <a:gd name="T10" fmla="*/ 0 w 311"/>
                  <a:gd name="T11" fmla="*/ 0 h 335"/>
                  <a:gd name="T12" fmla="*/ 0 w 311"/>
                  <a:gd name="T13" fmla="*/ 0 h 335"/>
                  <a:gd name="T14" fmla="*/ 0 w 311"/>
                  <a:gd name="T15" fmla="*/ 0 h 335"/>
                  <a:gd name="T16" fmla="*/ 0 w 311"/>
                  <a:gd name="T17" fmla="*/ 0 h 335"/>
                  <a:gd name="T18" fmla="*/ 0 w 311"/>
                  <a:gd name="T19" fmla="*/ 0 h 335"/>
                  <a:gd name="T20" fmla="*/ 0 w 311"/>
                  <a:gd name="T21" fmla="*/ 0 h 335"/>
                  <a:gd name="T22" fmla="*/ 0 w 311"/>
                  <a:gd name="T23" fmla="*/ 0 h 335"/>
                  <a:gd name="T24" fmla="*/ 0 w 311"/>
                  <a:gd name="T25" fmla="*/ 0 h 335"/>
                  <a:gd name="T26" fmla="*/ 0 w 311"/>
                  <a:gd name="T27" fmla="*/ 0 h 335"/>
                  <a:gd name="T28" fmla="*/ 0 w 311"/>
                  <a:gd name="T29" fmla="*/ 0 h 335"/>
                  <a:gd name="T30" fmla="*/ 0 w 311"/>
                  <a:gd name="T31" fmla="*/ 0 h 335"/>
                  <a:gd name="T32" fmla="*/ 0 w 311"/>
                  <a:gd name="T33" fmla="*/ 0 h 335"/>
                  <a:gd name="T34" fmla="*/ 0 w 311"/>
                  <a:gd name="T35" fmla="*/ 0 h 335"/>
                  <a:gd name="T36" fmla="*/ 0 w 311"/>
                  <a:gd name="T37" fmla="*/ 0 h 335"/>
                  <a:gd name="T38" fmla="*/ 0 w 311"/>
                  <a:gd name="T39" fmla="*/ 0 h 335"/>
                  <a:gd name="T40" fmla="*/ 0 w 311"/>
                  <a:gd name="T41" fmla="*/ 0 h 335"/>
                  <a:gd name="T42" fmla="*/ 0 w 311"/>
                  <a:gd name="T43" fmla="*/ 0 h 335"/>
                  <a:gd name="T44" fmla="*/ 0 w 311"/>
                  <a:gd name="T45" fmla="*/ 0 h 335"/>
                  <a:gd name="T46" fmla="*/ 0 w 311"/>
                  <a:gd name="T47" fmla="*/ 0 h 335"/>
                  <a:gd name="T48" fmla="*/ 0 w 311"/>
                  <a:gd name="T49" fmla="*/ 0 h 335"/>
                  <a:gd name="T50" fmla="*/ 0 w 311"/>
                  <a:gd name="T51" fmla="*/ 0 h 335"/>
                  <a:gd name="T52" fmla="*/ 0 w 311"/>
                  <a:gd name="T53" fmla="*/ 0 h 335"/>
                  <a:gd name="T54" fmla="*/ 0 w 311"/>
                  <a:gd name="T55" fmla="*/ 0 h 335"/>
                  <a:gd name="T56" fmla="*/ 0 w 311"/>
                  <a:gd name="T57" fmla="*/ 0 h 335"/>
                  <a:gd name="T58" fmla="*/ 0 w 311"/>
                  <a:gd name="T59" fmla="*/ 0 h 335"/>
                  <a:gd name="T60" fmla="*/ 0 w 311"/>
                  <a:gd name="T61" fmla="*/ 0 h 335"/>
                  <a:gd name="T62" fmla="*/ 0 w 311"/>
                  <a:gd name="T63" fmla="*/ 0 h 335"/>
                  <a:gd name="T64" fmla="*/ 0 w 311"/>
                  <a:gd name="T65" fmla="*/ 0 h 335"/>
                  <a:gd name="T66" fmla="*/ 0 w 311"/>
                  <a:gd name="T67" fmla="*/ 0 h 335"/>
                  <a:gd name="T68" fmla="*/ 0 w 311"/>
                  <a:gd name="T69" fmla="*/ 0 h 335"/>
                  <a:gd name="T70" fmla="*/ 0 w 311"/>
                  <a:gd name="T71" fmla="*/ 0 h 335"/>
                  <a:gd name="T72" fmla="*/ 0 w 311"/>
                  <a:gd name="T73" fmla="*/ 0 h 335"/>
                  <a:gd name="T74" fmla="*/ 0 w 311"/>
                  <a:gd name="T75" fmla="*/ 0 h 335"/>
                  <a:gd name="T76" fmla="*/ 0 w 311"/>
                  <a:gd name="T77" fmla="*/ 0 h 335"/>
                  <a:gd name="T78" fmla="*/ 0 w 311"/>
                  <a:gd name="T79" fmla="*/ 0 h 335"/>
                  <a:gd name="T80" fmla="*/ 0 w 311"/>
                  <a:gd name="T81" fmla="*/ 0 h 335"/>
                  <a:gd name="T82" fmla="*/ 0 w 311"/>
                  <a:gd name="T83" fmla="*/ 0 h 335"/>
                  <a:gd name="T84" fmla="*/ 0 w 311"/>
                  <a:gd name="T85" fmla="*/ 0 h 335"/>
                  <a:gd name="T86" fmla="*/ 0 w 311"/>
                  <a:gd name="T87" fmla="*/ 0 h 335"/>
                  <a:gd name="T88" fmla="*/ 0 w 311"/>
                  <a:gd name="T89" fmla="*/ 0 h 335"/>
                  <a:gd name="T90" fmla="*/ 0 w 311"/>
                  <a:gd name="T91" fmla="*/ 0 h 33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1"/>
                  <a:gd name="T139" fmla="*/ 0 h 335"/>
                  <a:gd name="T140" fmla="*/ 311 w 311"/>
                  <a:gd name="T141" fmla="*/ 335 h 33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1" h="335">
                    <a:moveTo>
                      <a:pt x="272" y="34"/>
                    </a:moveTo>
                    <a:lnTo>
                      <a:pt x="282" y="42"/>
                    </a:lnTo>
                    <a:lnTo>
                      <a:pt x="291" y="52"/>
                    </a:lnTo>
                    <a:lnTo>
                      <a:pt x="298" y="64"/>
                    </a:lnTo>
                    <a:lnTo>
                      <a:pt x="305" y="77"/>
                    </a:lnTo>
                    <a:lnTo>
                      <a:pt x="309" y="91"/>
                    </a:lnTo>
                    <a:lnTo>
                      <a:pt x="311" y="105"/>
                    </a:lnTo>
                    <a:lnTo>
                      <a:pt x="311" y="118"/>
                    </a:lnTo>
                    <a:lnTo>
                      <a:pt x="309" y="131"/>
                    </a:lnTo>
                    <a:lnTo>
                      <a:pt x="301" y="145"/>
                    </a:lnTo>
                    <a:lnTo>
                      <a:pt x="292" y="161"/>
                    </a:lnTo>
                    <a:lnTo>
                      <a:pt x="283" y="175"/>
                    </a:lnTo>
                    <a:lnTo>
                      <a:pt x="278" y="186"/>
                    </a:lnTo>
                    <a:lnTo>
                      <a:pt x="277" y="197"/>
                    </a:lnTo>
                    <a:lnTo>
                      <a:pt x="277" y="208"/>
                    </a:lnTo>
                    <a:lnTo>
                      <a:pt x="278" y="218"/>
                    </a:lnTo>
                    <a:lnTo>
                      <a:pt x="280" y="223"/>
                    </a:lnTo>
                    <a:lnTo>
                      <a:pt x="281" y="231"/>
                    </a:lnTo>
                    <a:lnTo>
                      <a:pt x="280" y="236"/>
                    </a:lnTo>
                    <a:lnTo>
                      <a:pt x="276" y="238"/>
                    </a:lnTo>
                    <a:lnTo>
                      <a:pt x="270" y="239"/>
                    </a:lnTo>
                    <a:lnTo>
                      <a:pt x="264" y="238"/>
                    </a:lnTo>
                    <a:lnTo>
                      <a:pt x="258" y="237"/>
                    </a:lnTo>
                    <a:lnTo>
                      <a:pt x="253" y="237"/>
                    </a:lnTo>
                    <a:lnTo>
                      <a:pt x="251" y="242"/>
                    </a:lnTo>
                    <a:lnTo>
                      <a:pt x="251" y="247"/>
                    </a:lnTo>
                    <a:lnTo>
                      <a:pt x="249" y="252"/>
                    </a:lnTo>
                    <a:lnTo>
                      <a:pt x="247" y="254"/>
                    </a:lnTo>
                    <a:lnTo>
                      <a:pt x="240" y="255"/>
                    </a:lnTo>
                    <a:lnTo>
                      <a:pt x="241" y="258"/>
                    </a:lnTo>
                    <a:lnTo>
                      <a:pt x="240" y="261"/>
                    </a:lnTo>
                    <a:lnTo>
                      <a:pt x="236" y="264"/>
                    </a:lnTo>
                    <a:lnTo>
                      <a:pt x="232" y="265"/>
                    </a:lnTo>
                    <a:lnTo>
                      <a:pt x="228" y="266"/>
                    </a:lnTo>
                    <a:lnTo>
                      <a:pt x="224" y="268"/>
                    </a:lnTo>
                    <a:lnTo>
                      <a:pt x="223" y="272"/>
                    </a:lnTo>
                    <a:lnTo>
                      <a:pt x="221" y="276"/>
                    </a:lnTo>
                    <a:lnTo>
                      <a:pt x="220" y="280"/>
                    </a:lnTo>
                    <a:lnTo>
                      <a:pt x="218" y="284"/>
                    </a:lnTo>
                    <a:lnTo>
                      <a:pt x="213" y="289"/>
                    </a:lnTo>
                    <a:lnTo>
                      <a:pt x="208" y="292"/>
                    </a:lnTo>
                    <a:lnTo>
                      <a:pt x="201" y="294"/>
                    </a:lnTo>
                    <a:lnTo>
                      <a:pt x="194" y="294"/>
                    </a:lnTo>
                    <a:lnTo>
                      <a:pt x="184" y="291"/>
                    </a:lnTo>
                    <a:lnTo>
                      <a:pt x="174" y="285"/>
                    </a:lnTo>
                    <a:lnTo>
                      <a:pt x="169" y="281"/>
                    </a:lnTo>
                    <a:lnTo>
                      <a:pt x="164" y="278"/>
                    </a:lnTo>
                    <a:lnTo>
                      <a:pt x="158" y="276"/>
                    </a:lnTo>
                    <a:lnTo>
                      <a:pt x="155" y="276"/>
                    </a:lnTo>
                    <a:lnTo>
                      <a:pt x="146" y="283"/>
                    </a:lnTo>
                    <a:lnTo>
                      <a:pt x="135" y="293"/>
                    </a:lnTo>
                    <a:lnTo>
                      <a:pt x="123" y="303"/>
                    </a:lnTo>
                    <a:lnTo>
                      <a:pt x="109" y="313"/>
                    </a:lnTo>
                    <a:lnTo>
                      <a:pt x="94" y="322"/>
                    </a:lnTo>
                    <a:lnTo>
                      <a:pt x="78" y="329"/>
                    </a:lnTo>
                    <a:lnTo>
                      <a:pt x="64" y="334"/>
                    </a:lnTo>
                    <a:lnTo>
                      <a:pt x="49" y="335"/>
                    </a:lnTo>
                    <a:lnTo>
                      <a:pt x="36" y="333"/>
                    </a:lnTo>
                    <a:lnTo>
                      <a:pt x="25" y="327"/>
                    </a:lnTo>
                    <a:lnTo>
                      <a:pt x="15" y="319"/>
                    </a:lnTo>
                    <a:lnTo>
                      <a:pt x="7" y="311"/>
                    </a:lnTo>
                    <a:lnTo>
                      <a:pt x="2" y="301"/>
                    </a:lnTo>
                    <a:lnTo>
                      <a:pt x="0" y="291"/>
                    </a:lnTo>
                    <a:lnTo>
                      <a:pt x="0" y="281"/>
                    </a:lnTo>
                    <a:lnTo>
                      <a:pt x="3" y="272"/>
                    </a:lnTo>
                    <a:lnTo>
                      <a:pt x="9" y="262"/>
                    </a:lnTo>
                    <a:lnTo>
                      <a:pt x="17" y="252"/>
                    </a:lnTo>
                    <a:lnTo>
                      <a:pt x="25" y="238"/>
                    </a:lnTo>
                    <a:lnTo>
                      <a:pt x="35" y="226"/>
                    </a:lnTo>
                    <a:lnTo>
                      <a:pt x="43" y="214"/>
                    </a:lnTo>
                    <a:lnTo>
                      <a:pt x="50" y="203"/>
                    </a:lnTo>
                    <a:lnTo>
                      <a:pt x="57" y="196"/>
                    </a:lnTo>
                    <a:lnTo>
                      <a:pt x="60" y="191"/>
                    </a:lnTo>
                    <a:lnTo>
                      <a:pt x="69" y="173"/>
                    </a:lnTo>
                    <a:lnTo>
                      <a:pt x="74" y="149"/>
                    </a:lnTo>
                    <a:lnTo>
                      <a:pt x="74" y="123"/>
                    </a:lnTo>
                    <a:lnTo>
                      <a:pt x="72" y="104"/>
                    </a:lnTo>
                    <a:lnTo>
                      <a:pt x="74" y="95"/>
                    </a:lnTo>
                    <a:lnTo>
                      <a:pt x="77" y="83"/>
                    </a:lnTo>
                    <a:lnTo>
                      <a:pt x="83" y="70"/>
                    </a:lnTo>
                    <a:lnTo>
                      <a:pt x="90" y="57"/>
                    </a:lnTo>
                    <a:lnTo>
                      <a:pt x="101" y="42"/>
                    </a:lnTo>
                    <a:lnTo>
                      <a:pt x="112" y="30"/>
                    </a:lnTo>
                    <a:lnTo>
                      <a:pt x="124" y="21"/>
                    </a:lnTo>
                    <a:lnTo>
                      <a:pt x="138" y="13"/>
                    </a:lnTo>
                    <a:lnTo>
                      <a:pt x="156" y="6"/>
                    </a:lnTo>
                    <a:lnTo>
                      <a:pt x="172" y="2"/>
                    </a:lnTo>
                    <a:lnTo>
                      <a:pt x="188" y="0"/>
                    </a:lnTo>
                    <a:lnTo>
                      <a:pt x="203" y="0"/>
                    </a:lnTo>
                    <a:lnTo>
                      <a:pt x="219" y="3"/>
                    </a:lnTo>
                    <a:lnTo>
                      <a:pt x="235" y="10"/>
                    </a:lnTo>
                    <a:lnTo>
                      <a:pt x="253" y="19"/>
                    </a:lnTo>
                    <a:lnTo>
                      <a:pt x="272" y="3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16" name="Freeform 204"/>
              <p:cNvSpPr>
                <a:spLocks/>
              </p:cNvSpPr>
              <p:nvPr/>
            </p:nvSpPr>
            <p:spPr bwMode="auto">
              <a:xfrm>
                <a:off x="3332" y="1234"/>
                <a:ext cx="11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w 30"/>
                  <a:gd name="T19" fmla="*/ 0 h 27"/>
                  <a:gd name="T20" fmla="*/ 0 w 30"/>
                  <a:gd name="T21" fmla="*/ 0 h 27"/>
                  <a:gd name="T22" fmla="*/ 0 w 30"/>
                  <a:gd name="T23" fmla="*/ 0 h 27"/>
                  <a:gd name="T24" fmla="*/ 0 w 30"/>
                  <a:gd name="T25" fmla="*/ 0 h 27"/>
                  <a:gd name="T26" fmla="*/ 0 w 30"/>
                  <a:gd name="T27" fmla="*/ 0 h 27"/>
                  <a:gd name="T28" fmla="*/ 0 w 30"/>
                  <a:gd name="T29" fmla="*/ 0 h 27"/>
                  <a:gd name="T30" fmla="*/ 0 w 30"/>
                  <a:gd name="T31" fmla="*/ 0 h 27"/>
                  <a:gd name="T32" fmla="*/ 0 w 30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7"/>
                  <a:gd name="T53" fmla="*/ 30 w 3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7">
                    <a:moveTo>
                      <a:pt x="7" y="25"/>
                    </a:moveTo>
                    <a:lnTo>
                      <a:pt x="13" y="27"/>
                    </a:lnTo>
                    <a:lnTo>
                      <a:pt x="19" y="27"/>
                    </a:lnTo>
                    <a:lnTo>
                      <a:pt x="24" y="25"/>
                    </a:lnTo>
                    <a:lnTo>
                      <a:pt x="28" y="20"/>
                    </a:lnTo>
                    <a:lnTo>
                      <a:pt x="30" y="15"/>
                    </a:lnTo>
                    <a:lnTo>
                      <a:pt x="30" y="9"/>
                    </a:lnTo>
                    <a:lnTo>
                      <a:pt x="28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17" name="Freeform 205"/>
              <p:cNvSpPr>
                <a:spLocks/>
              </p:cNvSpPr>
              <p:nvPr/>
            </p:nvSpPr>
            <p:spPr bwMode="auto">
              <a:xfrm>
                <a:off x="3351" y="1167"/>
                <a:ext cx="10" cy="8"/>
              </a:xfrm>
              <a:custGeom>
                <a:avLst/>
                <a:gdLst>
                  <a:gd name="T0" fmla="*/ 0 w 29"/>
                  <a:gd name="T1" fmla="*/ 0 h 26"/>
                  <a:gd name="T2" fmla="*/ 0 w 29"/>
                  <a:gd name="T3" fmla="*/ 0 h 26"/>
                  <a:gd name="T4" fmla="*/ 0 w 29"/>
                  <a:gd name="T5" fmla="*/ 0 h 26"/>
                  <a:gd name="T6" fmla="*/ 0 w 29"/>
                  <a:gd name="T7" fmla="*/ 0 h 26"/>
                  <a:gd name="T8" fmla="*/ 0 w 29"/>
                  <a:gd name="T9" fmla="*/ 0 h 26"/>
                  <a:gd name="T10" fmla="*/ 0 w 29"/>
                  <a:gd name="T11" fmla="*/ 0 h 26"/>
                  <a:gd name="T12" fmla="*/ 0 w 29"/>
                  <a:gd name="T13" fmla="*/ 0 h 26"/>
                  <a:gd name="T14" fmla="*/ 0 w 29"/>
                  <a:gd name="T15" fmla="*/ 0 h 26"/>
                  <a:gd name="T16" fmla="*/ 0 w 29"/>
                  <a:gd name="T17" fmla="*/ 0 h 26"/>
                  <a:gd name="T18" fmla="*/ 0 w 29"/>
                  <a:gd name="T19" fmla="*/ 0 h 26"/>
                  <a:gd name="T20" fmla="*/ 0 w 29"/>
                  <a:gd name="T21" fmla="*/ 0 h 26"/>
                  <a:gd name="T22" fmla="*/ 0 w 29"/>
                  <a:gd name="T23" fmla="*/ 0 h 26"/>
                  <a:gd name="T24" fmla="*/ 0 w 29"/>
                  <a:gd name="T25" fmla="*/ 0 h 26"/>
                  <a:gd name="T26" fmla="*/ 0 w 29"/>
                  <a:gd name="T27" fmla="*/ 0 h 26"/>
                  <a:gd name="T28" fmla="*/ 0 w 29"/>
                  <a:gd name="T29" fmla="*/ 0 h 26"/>
                  <a:gd name="T30" fmla="*/ 0 w 29"/>
                  <a:gd name="T31" fmla="*/ 0 h 26"/>
                  <a:gd name="T32" fmla="*/ 0 w 29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6"/>
                  <a:gd name="T53" fmla="*/ 29 w 29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6">
                    <a:moveTo>
                      <a:pt x="7" y="25"/>
                    </a:moveTo>
                    <a:lnTo>
                      <a:pt x="12" y="26"/>
                    </a:lnTo>
                    <a:lnTo>
                      <a:pt x="17" y="26"/>
                    </a:lnTo>
                    <a:lnTo>
                      <a:pt x="23" y="25"/>
                    </a:lnTo>
                    <a:lnTo>
                      <a:pt x="27" y="21"/>
                    </a:lnTo>
                    <a:lnTo>
                      <a:pt x="29" y="16"/>
                    </a:lnTo>
                    <a:lnTo>
                      <a:pt x="29" y="10"/>
                    </a:lnTo>
                    <a:lnTo>
                      <a:pt x="27" y="6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18" name="Freeform 206"/>
              <p:cNvSpPr>
                <a:spLocks/>
              </p:cNvSpPr>
              <p:nvPr/>
            </p:nvSpPr>
            <p:spPr bwMode="auto">
              <a:xfrm>
                <a:off x="3391" y="1198"/>
                <a:ext cx="14" cy="7"/>
              </a:xfrm>
              <a:custGeom>
                <a:avLst/>
                <a:gdLst>
                  <a:gd name="T0" fmla="*/ 0 w 44"/>
                  <a:gd name="T1" fmla="*/ 0 h 20"/>
                  <a:gd name="T2" fmla="*/ 0 w 44"/>
                  <a:gd name="T3" fmla="*/ 0 h 20"/>
                  <a:gd name="T4" fmla="*/ 0 w 44"/>
                  <a:gd name="T5" fmla="*/ 0 h 20"/>
                  <a:gd name="T6" fmla="*/ 0 w 44"/>
                  <a:gd name="T7" fmla="*/ 0 h 20"/>
                  <a:gd name="T8" fmla="*/ 0 w 44"/>
                  <a:gd name="T9" fmla="*/ 0 h 20"/>
                  <a:gd name="T10" fmla="*/ 0 w 44"/>
                  <a:gd name="T11" fmla="*/ 0 h 20"/>
                  <a:gd name="T12" fmla="*/ 0 w 44"/>
                  <a:gd name="T13" fmla="*/ 0 h 20"/>
                  <a:gd name="T14" fmla="*/ 0 w 44"/>
                  <a:gd name="T15" fmla="*/ 0 h 20"/>
                  <a:gd name="T16" fmla="*/ 0 w 44"/>
                  <a:gd name="T17" fmla="*/ 0 h 20"/>
                  <a:gd name="T18" fmla="*/ 0 w 44"/>
                  <a:gd name="T19" fmla="*/ 0 h 20"/>
                  <a:gd name="T20" fmla="*/ 0 w 44"/>
                  <a:gd name="T21" fmla="*/ 0 h 20"/>
                  <a:gd name="T22" fmla="*/ 0 w 44"/>
                  <a:gd name="T23" fmla="*/ 0 h 20"/>
                  <a:gd name="T24" fmla="*/ 0 w 44"/>
                  <a:gd name="T25" fmla="*/ 0 h 20"/>
                  <a:gd name="T26" fmla="*/ 0 w 44"/>
                  <a:gd name="T27" fmla="*/ 0 h 20"/>
                  <a:gd name="T28" fmla="*/ 0 w 44"/>
                  <a:gd name="T29" fmla="*/ 0 h 20"/>
                  <a:gd name="T30" fmla="*/ 0 w 44"/>
                  <a:gd name="T31" fmla="*/ 0 h 20"/>
                  <a:gd name="T32" fmla="*/ 0 w 44"/>
                  <a:gd name="T33" fmla="*/ 0 h 20"/>
                  <a:gd name="T34" fmla="*/ 0 w 44"/>
                  <a:gd name="T35" fmla="*/ 0 h 20"/>
                  <a:gd name="T36" fmla="*/ 0 w 44"/>
                  <a:gd name="T37" fmla="*/ 0 h 20"/>
                  <a:gd name="T38" fmla="*/ 0 w 44"/>
                  <a:gd name="T39" fmla="*/ 0 h 20"/>
                  <a:gd name="T40" fmla="*/ 0 w 44"/>
                  <a:gd name="T41" fmla="*/ 0 h 20"/>
                  <a:gd name="T42" fmla="*/ 0 w 44"/>
                  <a:gd name="T43" fmla="*/ 0 h 20"/>
                  <a:gd name="T44" fmla="*/ 0 w 44"/>
                  <a:gd name="T45" fmla="*/ 0 h 20"/>
                  <a:gd name="T46" fmla="*/ 0 w 44"/>
                  <a:gd name="T47" fmla="*/ 0 h 20"/>
                  <a:gd name="T48" fmla="*/ 0 w 44"/>
                  <a:gd name="T49" fmla="*/ 0 h 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20"/>
                  <a:gd name="T77" fmla="*/ 44 w 44"/>
                  <a:gd name="T78" fmla="*/ 20 h 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20">
                    <a:moveTo>
                      <a:pt x="40" y="19"/>
                    </a:moveTo>
                    <a:lnTo>
                      <a:pt x="43" y="16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39" y="6"/>
                    </a:lnTo>
                    <a:lnTo>
                      <a:pt x="32" y="4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9" y="4"/>
                    </a:lnTo>
                    <a:lnTo>
                      <a:pt x="16" y="6"/>
                    </a:lnTo>
                    <a:lnTo>
                      <a:pt x="23" y="8"/>
                    </a:lnTo>
                    <a:lnTo>
                      <a:pt x="31" y="10"/>
                    </a:lnTo>
                    <a:lnTo>
                      <a:pt x="34" y="11"/>
                    </a:lnTo>
                    <a:lnTo>
                      <a:pt x="37" y="12"/>
                    </a:lnTo>
                    <a:lnTo>
                      <a:pt x="38" y="14"/>
                    </a:lnTo>
                    <a:lnTo>
                      <a:pt x="39" y="16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8" y="19"/>
                    </a:lnTo>
                    <a:lnTo>
                      <a:pt x="39" y="20"/>
                    </a:lnTo>
                    <a:lnTo>
                      <a:pt x="4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19" name="Freeform 207"/>
              <p:cNvSpPr>
                <a:spLocks/>
              </p:cNvSpPr>
              <p:nvPr/>
            </p:nvSpPr>
            <p:spPr bwMode="auto">
              <a:xfrm>
                <a:off x="3391" y="1204"/>
                <a:ext cx="12" cy="6"/>
              </a:xfrm>
              <a:custGeom>
                <a:avLst/>
                <a:gdLst>
                  <a:gd name="T0" fmla="*/ 0 w 32"/>
                  <a:gd name="T1" fmla="*/ 0 h 19"/>
                  <a:gd name="T2" fmla="*/ 0 w 32"/>
                  <a:gd name="T3" fmla="*/ 0 h 19"/>
                  <a:gd name="T4" fmla="*/ 0 w 32"/>
                  <a:gd name="T5" fmla="*/ 0 h 19"/>
                  <a:gd name="T6" fmla="*/ 0 w 32"/>
                  <a:gd name="T7" fmla="*/ 0 h 19"/>
                  <a:gd name="T8" fmla="*/ 0 w 32"/>
                  <a:gd name="T9" fmla="*/ 0 h 19"/>
                  <a:gd name="T10" fmla="*/ 0 w 32"/>
                  <a:gd name="T11" fmla="*/ 0 h 19"/>
                  <a:gd name="T12" fmla="*/ 0 w 32"/>
                  <a:gd name="T13" fmla="*/ 0 h 19"/>
                  <a:gd name="T14" fmla="*/ 0 w 32"/>
                  <a:gd name="T15" fmla="*/ 0 h 19"/>
                  <a:gd name="T16" fmla="*/ 0 w 32"/>
                  <a:gd name="T17" fmla="*/ 0 h 19"/>
                  <a:gd name="T18" fmla="*/ 0 w 32"/>
                  <a:gd name="T19" fmla="*/ 0 h 19"/>
                  <a:gd name="T20" fmla="*/ 0 w 32"/>
                  <a:gd name="T21" fmla="*/ 0 h 19"/>
                  <a:gd name="T22" fmla="*/ 0 w 32"/>
                  <a:gd name="T23" fmla="*/ 0 h 19"/>
                  <a:gd name="T24" fmla="*/ 0 w 32"/>
                  <a:gd name="T25" fmla="*/ 0 h 19"/>
                  <a:gd name="T26" fmla="*/ 0 w 32"/>
                  <a:gd name="T27" fmla="*/ 0 h 19"/>
                  <a:gd name="T28" fmla="*/ 0 w 32"/>
                  <a:gd name="T29" fmla="*/ 0 h 19"/>
                  <a:gd name="T30" fmla="*/ 0 w 32"/>
                  <a:gd name="T31" fmla="*/ 0 h 19"/>
                  <a:gd name="T32" fmla="*/ 0 w 32"/>
                  <a:gd name="T33" fmla="*/ 0 h 19"/>
                  <a:gd name="T34" fmla="*/ 0 w 32"/>
                  <a:gd name="T35" fmla="*/ 0 h 19"/>
                  <a:gd name="T36" fmla="*/ 0 w 32"/>
                  <a:gd name="T37" fmla="*/ 0 h 19"/>
                  <a:gd name="T38" fmla="*/ 0 w 32"/>
                  <a:gd name="T39" fmla="*/ 0 h 19"/>
                  <a:gd name="T40" fmla="*/ 0 w 32"/>
                  <a:gd name="T41" fmla="*/ 0 h 19"/>
                  <a:gd name="T42" fmla="*/ 0 w 32"/>
                  <a:gd name="T43" fmla="*/ 0 h 19"/>
                  <a:gd name="T44" fmla="*/ 0 w 32"/>
                  <a:gd name="T45" fmla="*/ 0 h 19"/>
                  <a:gd name="T46" fmla="*/ 0 w 32"/>
                  <a:gd name="T47" fmla="*/ 0 h 19"/>
                  <a:gd name="T48" fmla="*/ 0 w 32"/>
                  <a:gd name="T49" fmla="*/ 0 h 19"/>
                  <a:gd name="T50" fmla="*/ 0 w 32"/>
                  <a:gd name="T51" fmla="*/ 0 h 19"/>
                  <a:gd name="T52" fmla="*/ 0 w 32"/>
                  <a:gd name="T53" fmla="*/ 0 h 19"/>
                  <a:gd name="T54" fmla="*/ 0 w 32"/>
                  <a:gd name="T55" fmla="*/ 0 h 19"/>
                  <a:gd name="T56" fmla="*/ 0 w 32"/>
                  <a:gd name="T57" fmla="*/ 0 h 19"/>
                  <a:gd name="T58" fmla="*/ 0 w 32"/>
                  <a:gd name="T59" fmla="*/ 0 h 19"/>
                  <a:gd name="T60" fmla="*/ 0 w 32"/>
                  <a:gd name="T61" fmla="*/ 0 h 19"/>
                  <a:gd name="T62" fmla="*/ 0 w 32"/>
                  <a:gd name="T63" fmla="*/ 0 h 19"/>
                  <a:gd name="T64" fmla="*/ 0 w 32"/>
                  <a:gd name="T65" fmla="*/ 0 h 19"/>
                  <a:gd name="T66" fmla="*/ 0 w 32"/>
                  <a:gd name="T67" fmla="*/ 0 h 19"/>
                  <a:gd name="T68" fmla="*/ 0 w 32"/>
                  <a:gd name="T69" fmla="*/ 0 h 19"/>
                  <a:gd name="T70" fmla="*/ 0 w 32"/>
                  <a:gd name="T71" fmla="*/ 0 h 19"/>
                  <a:gd name="T72" fmla="*/ 0 w 32"/>
                  <a:gd name="T73" fmla="*/ 0 h 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"/>
                  <a:gd name="T112" fmla="*/ 0 h 19"/>
                  <a:gd name="T113" fmla="*/ 32 w 32"/>
                  <a:gd name="T114" fmla="*/ 19 h 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" h="19">
                    <a:moveTo>
                      <a:pt x="23" y="13"/>
                    </a:moveTo>
                    <a:lnTo>
                      <a:pt x="24" y="13"/>
                    </a:lnTo>
                    <a:lnTo>
                      <a:pt x="25" y="12"/>
                    </a:lnTo>
                    <a:lnTo>
                      <a:pt x="28" y="12"/>
                    </a:lnTo>
                    <a:lnTo>
                      <a:pt x="29" y="11"/>
                    </a:lnTo>
                    <a:lnTo>
                      <a:pt x="30" y="10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2" y="7"/>
                    </a:lnTo>
                    <a:lnTo>
                      <a:pt x="15" y="6"/>
                    </a:lnTo>
                    <a:lnTo>
                      <a:pt x="8" y="4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6"/>
                    </a:lnTo>
                    <a:lnTo>
                      <a:pt x="11" y="10"/>
                    </a:lnTo>
                    <a:lnTo>
                      <a:pt x="13" y="12"/>
                    </a:lnTo>
                    <a:lnTo>
                      <a:pt x="15" y="13"/>
                    </a:lnTo>
                    <a:lnTo>
                      <a:pt x="17" y="15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20" name="Freeform 208"/>
              <p:cNvSpPr>
                <a:spLocks/>
              </p:cNvSpPr>
              <p:nvPr/>
            </p:nvSpPr>
            <p:spPr bwMode="auto">
              <a:xfrm>
                <a:off x="3384" y="1227"/>
                <a:ext cx="9" cy="4"/>
              </a:xfrm>
              <a:custGeom>
                <a:avLst/>
                <a:gdLst>
                  <a:gd name="T0" fmla="*/ 0 w 25"/>
                  <a:gd name="T1" fmla="*/ 0 h 12"/>
                  <a:gd name="T2" fmla="*/ 0 w 25"/>
                  <a:gd name="T3" fmla="*/ 0 h 12"/>
                  <a:gd name="T4" fmla="*/ 0 w 25"/>
                  <a:gd name="T5" fmla="*/ 0 h 12"/>
                  <a:gd name="T6" fmla="*/ 0 w 25"/>
                  <a:gd name="T7" fmla="*/ 0 h 12"/>
                  <a:gd name="T8" fmla="*/ 0 w 25"/>
                  <a:gd name="T9" fmla="*/ 0 h 12"/>
                  <a:gd name="T10" fmla="*/ 0 w 25"/>
                  <a:gd name="T11" fmla="*/ 0 h 12"/>
                  <a:gd name="T12" fmla="*/ 0 w 25"/>
                  <a:gd name="T13" fmla="*/ 0 h 12"/>
                  <a:gd name="T14" fmla="*/ 0 w 25"/>
                  <a:gd name="T15" fmla="*/ 0 h 12"/>
                  <a:gd name="T16" fmla="*/ 0 w 25"/>
                  <a:gd name="T17" fmla="*/ 0 h 12"/>
                  <a:gd name="T18" fmla="*/ 0 w 25"/>
                  <a:gd name="T19" fmla="*/ 0 h 12"/>
                  <a:gd name="T20" fmla="*/ 0 w 25"/>
                  <a:gd name="T21" fmla="*/ 0 h 12"/>
                  <a:gd name="T22" fmla="*/ 0 w 25"/>
                  <a:gd name="T23" fmla="*/ 0 h 12"/>
                  <a:gd name="T24" fmla="*/ 0 w 25"/>
                  <a:gd name="T25" fmla="*/ 0 h 12"/>
                  <a:gd name="T26" fmla="*/ 0 w 25"/>
                  <a:gd name="T27" fmla="*/ 0 h 12"/>
                  <a:gd name="T28" fmla="*/ 0 w 25"/>
                  <a:gd name="T29" fmla="*/ 0 h 12"/>
                  <a:gd name="T30" fmla="*/ 0 w 25"/>
                  <a:gd name="T31" fmla="*/ 0 h 12"/>
                  <a:gd name="T32" fmla="*/ 0 w 25"/>
                  <a:gd name="T33" fmla="*/ 0 h 12"/>
                  <a:gd name="T34" fmla="*/ 0 w 25"/>
                  <a:gd name="T35" fmla="*/ 0 h 12"/>
                  <a:gd name="T36" fmla="*/ 0 w 25"/>
                  <a:gd name="T37" fmla="*/ 0 h 12"/>
                  <a:gd name="T38" fmla="*/ 0 w 25"/>
                  <a:gd name="T39" fmla="*/ 0 h 12"/>
                  <a:gd name="T40" fmla="*/ 0 w 25"/>
                  <a:gd name="T41" fmla="*/ 0 h 12"/>
                  <a:gd name="T42" fmla="*/ 0 w 25"/>
                  <a:gd name="T43" fmla="*/ 0 h 12"/>
                  <a:gd name="T44" fmla="*/ 0 w 25"/>
                  <a:gd name="T45" fmla="*/ 0 h 12"/>
                  <a:gd name="T46" fmla="*/ 0 w 25"/>
                  <a:gd name="T47" fmla="*/ 0 h 12"/>
                  <a:gd name="T48" fmla="*/ 0 w 25"/>
                  <a:gd name="T49" fmla="*/ 0 h 12"/>
                  <a:gd name="T50" fmla="*/ 0 w 25"/>
                  <a:gd name="T51" fmla="*/ 0 h 12"/>
                  <a:gd name="T52" fmla="*/ 0 w 25"/>
                  <a:gd name="T53" fmla="*/ 0 h 12"/>
                  <a:gd name="T54" fmla="*/ 0 w 25"/>
                  <a:gd name="T55" fmla="*/ 0 h 12"/>
                  <a:gd name="T56" fmla="*/ 0 w 25"/>
                  <a:gd name="T57" fmla="*/ 0 h 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5"/>
                  <a:gd name="T88" fmla="*/ 0 h 12"/>
                  <a:gd name="T89" fmla="*/ 25 w 25"/>
                  <a:gd name="T90" fmla="*/ 12 h 1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5" h="12">
                    <a:moveTo>
                      <a:pt x="25" y="10"/>
                    </a:moveTo>
                    <a:lnTo>
                      <a:pt x="21" y="8"/>
                    </a:lnTo>
                    <a:lnTo>
                      <a:pt x="17" y="7"/>
                    </a:lnTo>
                    <a:lnTo>
                      <a:pt x="14" y="4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4"/>
                    </a:lnTo>
                    <a:lnTo>
                      <a:pt x="11" y="7"/>
                    </a:lnTo>
                    <a:lnTo>
                      <a:pt x="15" y="9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21" name="Freeform 209"/>
              <p:cNvSpPr>
                <a:spLocks/>
              </p:cNvSpPr>
              <p:nvPr/>
            </p:nvSpPr>
            <p:spPr bwMode="auto">
              <a:xfrm>
                <a:off x="3328" y="1139"/>
                <a:ext cx="101" cy="72"/>
              </a:xfrm>
              <a:custGeom>
                <a:avLst/>
                <a:gdLst>
                  <a:gd name="T0" fmla="*/ 0 w 303"/>
                  <a:gd name="T1" fmla="*/ 0 h 215"/>
                  <a:gd name="T2" fmla="*/ 0 w 303"/>
                  <a:gd name="T3" fmla="*/ 0 h 215"/>
                  <a:gd name="T4" fmla="*/ 0 w 303"/>
                  <a:gd name="T5" fmla="*/ 0 h 215"/>
                  <a:gd name="T6" fmla="*/ 0 w 303"/>
                  <a:gd name="T7" fmla="*/ 0 h 215"/>
                  <a:gd name="T8" fmla="*/ 0 w 303"/>
                  <a:gd name="T9" fmla="*/ 0 h 215"/>
                  <a:gd name="T10" fmla="*/ 0 w 303"/>
                  <a:gd name="T11" fmla="*/ 0 h 215"/>
                  <a:gd name="T12" fmla="*/ 0 w 303"/>
                  <a:gd name="T13" fmla="*/ 0 h 215"/>
                  <a:gd name="T14" fmla="*/ 0 w 303"/>
                  <a:gd name="T15" fmla="*/ 0 h 215"/>
                  <a:gd name="T16" fmla="*/ 0 w 303"/>
                  <a:gd name="T17" fmla="*/ 0 h 215"/>
                  <a:gd name="T18" fmla="*/ 0 w 303"/>
                  <a:gd name="T19" fmla="*/ 0 h 215"/>
                  <a:gd name="T20" fmla="*/ 0 w 303"/>
                  <a:gd name="T21" fmla="*/ 0 h 215"/>
                  <a:gd name="T22" fmla="*/ 0 w 303"/>
                  <a:gd name="T23" fmla="*/ 0 h 215"/>
                  <a:gd name="T24" fmla="*/ 0 w 303"/>
                  <a:gd name="T25" fmla="*/ 0 h 215"/>
                  <a:gd name="T26" fmla="*/ 0 w 303"/>
                  <a:gd name="T27" fmla="*/ 0 h 215"/>
                  <a:gd name="T28" fmla="*/ 0 w 303"/>
                  <a:gd name="T29" fmla="*/ 0 h 215"/>
                  <a:gd name="T30" fmla="*/ 0 w 303"/>
                  <a:gd name="T31" fmla="*/ 0 h 215"/>
                  <a:gd name="T32" fmla="*/ 0 w 303"/>
                  <a:gd name="T33" fmla="*/ 0 h 215"/>
                  <a:gd name="T34" fmla="*/ 0 w 303"/>
                  <a:gd name="T35" fmla="*/ 0 h 215"/>
                  <a:gd name="T36" fmla="*/ 0 w 303"/>
                  <a:gd name="T37" fmla="*/ 0 h 215"/>
                  <a:gd name="T38" fmla="*/ 0 w 303"/>
                  <a:gd name="T39" fmla="*/ 0 h 215"/>
                  <a:gd name="T40" fmla="*/ 0 w 303"/>
                  <a:gd name="T41" fmla="*/ 0 h 215"/>
                  <a:gd name="T42" fmla="*/ 0 w 303"/>
                  <a:gd name="T43" fmla="*/ 0 h 215"/>
                  <a:gd name="T44" fmla="*/ 0 w 303"/>
                  <a:gd name="T45" fmla="*/ 0 h 215"/>
                  <a:gd name="T46" fmla="*/ 0 w 303"/>
                  <a:gd name="T47" fmla="*/ 0 h 215"/>
                  <a:gd name="T48" fmla="*/ 0 w 303"/>
                  <a:gd name="T49" fmla="*/ 0 h 215"/>
                  <a:gd name="T50" fmla="*/ 0 w 303"/>
                  <a:gd name="T51" fmla="*/ 0 h 215"/>
                  <a:gd name="T52" fmla="*/ 0 w 303"/>
                  <a:gd name="T53" fmla="*/ 0 h 215"/>
                  <a:gd name="T54" fmla="*/ 0 w 303"/>
                  <a:gd name="T55" fmla="*/ 0 h 215"/>
                  <a:gd name="T56" fmla="*/ 0 w 303"/>
                  <a:gd name="T57" fmla="*/ 0 h 215"/>
                  <a:gd name="T58" fmla="*/ 0 w 303"/>
                  <a:gd name="T59" fmla="*/ 0 h 215"/>
                  <a:gd name="T60" fmla="*/ 0 w 303"/>
                  <a:gd name="T61" fmla="*/ 0 h 215"/>
                  <a:gd name="T62" fmla="*/ 0 w 303"/>
                  <a:gd name="T63" fmla="*/ 0 h 215"/>
                  <a:gd name="T64" fmla="*/ 0 w 303"/>
                  <a:gd name="T65" fmla="*/ 0 h 215"/>
                  <a:gd name="T66" fmla="*/ 0 w 303"/>
                  <a:gd name="T67" fmla="*/ 0 h 215"/>
                  <a:gd name="T68" fmla="*/ 0 w 303"/>
                  <a:gd name="T69" fmla="*/ 0 h 215"/>
                  <a:gd name="T70" fmla="*/ 0 w 303"/>
                  <a:gd name="T71" fmla="*/ 0 h 215"/>
                  <a:gd name="T72" fmla="*/ 0 w 303"/>
                  <a:gd name="T73" fmla="*/ 0 h 215"/>
                  <a:gd name="T74" fmla="*/ 0 w 303"/>
                  <a:gd name="T75" fmla="*/ 0 h 215"/>
                  <a:gd name="T76" fmla="*/ 0 w 303"/>
                  <a:gd name="T77" fmla="*/ 0 h 215"/>
                  <a:gd name="T78" fmla="*/ 0 w 303"/>
                  <a:gd name="T79" fmla="*/ 0 h 215"/>
                  <a:gd name="T80" fmla="*/ 0 w 303"/>
                  <a:gd name="T81" fmla="*/ 0 h 215"/>
                  <a:gd name="T82" fmla="*/ 0 w 303"/>
                  <a:gd name="T83" fmla="*/ 0 h 215"/>
                  <a:gd name="T84" fmla="*/ 0 w 303"/>
                  <a:gd name="T85" fmla="*/ 0 h 215"/>
                  <a:gd name="T86" fmla="*/ 0 w 303"/>
                  <a:gd name="T87" fmla="*/ 0 h 215"/>
                  <a:gd name="T88" fmla="*/ 0 w 303"/>
                  <a:gd name="T89" fmla="*/ 0 h 215"/>
                  <a:gd name="T90" fmla="*/ 0 w 303"/>
                  <a:gd name="T91" fmla="*/ 0 h 2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03"/>
                  <a:gd name="T139" fmla="*/ 0 h 215"/>
                  <a:gd name="T140" fmla="*/ 303 w 303"/>
                  <a:gd name="T141" fmla="*/ 215 h 21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03" h="215">
                    <a:moveTo>
                      <a:pt x="281" y="156"/>
                    </a:moveTo>
                    <a:lnTo>
                      <a:pt x="287" y="154"/>
                    </a:lnTo>
                    <a:lnTo>
                      <a:pt x="293" y="149"/>
                    </a:lnTo>
                    <a:lnTo>
                      <a:pt x="298" y="140"/>
                    </a:lnTo>
                    <a:lnTo>
                      <a:pt x="302" y="133"/>
                    </a:lnTo>
                    <a:lnTo>
                      <a:pt x="303" y="122"/>
                    </a:lnTo>
                    <a:lnTo>
                      <a:pt x="303" y="106"/>
                    </a:lnTo>
                    <a:lnTo>
                      <a:pt x="301" y="91"/>
                    </a:lnTo>
                    <a:lnTo>
                      <a:pt x="295" y="80"/>
                    </a:lnTo>
                    <a:lnTo>
                      <a:pt x="290" y="76"/>
                    </a:lnTo>
                    <a:lnTo>
                      <a:pt x="285" y="72"/>
                    </a:lnTo>
                    <a:lnTo>
                      <a:pt x="279" y="68"/>
                    </a:lnTo>
                    <a:lnTo>
                      <a:pt x="271" y="65"/>
                    </a:lnTo>
                    <a:lnTo>
                      <a:pt x="264" y="60"/>
                    </a:lnTo>
                    <a:lnTo>
                      <a:pt x="257" y="57"/>
                    </a:lnTo>
                    <a:lnTo>
                      <a:pt x="251" y="53"/>
                    </a:lnTo>
                    <a:lnTo>
                      <a:pt x="245" y="49"/>
                    </a:lnTo>
                    <a:lnTo>
                      <a:pt x="239" y="45"/>
                    </a:lnTo>
                    <a:lnTo>
                      <a:pt x="230" y="38"/>
                    </a:lnTo>
                    <a:lnTo>
                      <a:pt x="219" y="32"/>
                    </a:lnTo>
                    <a:lnTo>
                      <a:pt x="208" y="24"/>
                    </a:lnTo>
                    <a:lnTo>
                      <a:pt x="197" y="17"/>
                    </a:lnTo>
                    <a:lnTo>
                      <a:pt x="187" y="10"/>
                    </a:lnTo>
                    <a:lnTo>
                      <a:pt x="177" y="6"/>
                    </a:lnTo>
                    <a:lnTo>
                      <a:pt x="168" y="3"/>
                    </a:lnTo>
                    <a:lnTo>
                      <a:pt x="156" y="2"/>
                    </a:lnTo>
                    <a:lnTo>
                      <a:pt x="147" y="0"/>
                    </a:lnTo>
                    <a:lnTo>
                      <a:pt x="139" y="0"/>
                    </a:lnTo>
                    <a:lnTo>
                      <a:pt x="133" y="1"/>
                    </a:lnTo>
                    <a:lnTo>
                      <a:pt x="127" y="3"/>
                    </a:lnTo>
                    <a:lnTo>
                      <a:pt x="117" y="7"/>
                    </a:lnTo>
                    <a:lnTo>
                      <a:pt x="104" y="12"/>
                    </a:lnTo>
                    <a:lnTo>
                      <a:pt x="90" y="19"/>
                    </a:lnTo>
                    <a:lnTo>
                      <a:pt x="74" y="25"/>
                    </a:lnTo>
                    <a:lnTo>
                      <a:pt x="60" y="33"/>
                    </a:lnTo>
                    <a:lnTo>
                      <a:pt x="50" y="40"/>
                    </a:lnTo>
                    <a:lnTo>
                      <a:pt x="43" y="45"/>
                    </a:lnTo>
                    <a:lnTo>
                      <a:pt x="35" y="58"/>
                    </a:lnTo>
                    <a:lnTo>
                      <a:pt x="27" y="75"/>
                    </a:lnTo>
                    <a:lnTo>
                      <a:pt x="19" y="93"/>
                    </a:lnTo>
                    <a:lnTo>
                      <a:pt x="12" y="113"/>
                    </a:lnTo>
                    <a:lnTo>
                      <a:pt x="6" y="131"/>
                    </a:lnTo>
                    <a:lnTo>
                      <a:pt x="2" y="148"/>
                    </a:lnTo>
                    <a:lnTo>
                      <a:pt x="0" y="160"/>
                    </a:lnTo>
                    <a:lnTo>
                      <a:pt x="1" y="168"/>
                    </a:lnTo>
                    <a:lnTo>
                      <a:pt x="6" y="179"/>
                    </a:lnTo>
                    <a:lnTo>
                      <a:pt x="10" y="191"/>
                    </a:lnTo>
                    <a:lnTo>
                      <a:pt x="14" y="203"/>
                    </a:lnTo>
                    <a:lnTo>
                      <a:pt x="18" y="209"/>
                    </a:lnTo>
                    <a:lnTo>
                      <a:pt x="20" y="210"/>
                    </a:lnTo>
                    <a:lnTo>
                      <a:pt x="25" y="212"/>
                    </a:lnTo>
                    <a:lnTo>
                      <a:pt x="33" y="214"/>
                    </a:lnTo>
                    <a:lnTo>
                      <a:pt x="40" y="214"/>
                    </a:lnTo>
                    <a:lnTo>
                      <a:pt x="48" y="215"/>
                    </a:lnTo>
                    <a:lnTo>
                      <a:pt x="58" y="214"/>
                    </a:lnTo>
                    <a:lnTo>
                      <a:pt x="68" y="212"/>
                    </a:lnTo>
                    <a:lnTo>
                      <a:pt x="77" y="209"/>
                    </a:lnTo>
                    <a:lnTo>
                      <a:pt x="73" y="198"/>
                    </a:lnTo>
                    <a:lnTo>
                      <a:pt x="71" y="184"/>
                    </a:lnTo>
                    <a:lnTo>
                      <a:pt x="73" y="170"/>
                    </a:lnTo>
                    <a:lnTo>
                      <a:pt x="77" y="159"/>
                    </a:lnTo>
                    <a:lnTo>
                      <a:pt x="91" y="160"/>
                    </a:lnTo>
                    <a:lnTo>
                      <a:pt x="99" y="163"/>
                    </a:lnTo>
                    <a:lnTo>
                      <a:pt x="104" y="168"/>
                    </a:lnTo>
                    <a:lnTo>
                      <a:pt x="109" y="171"/>
                    </a:lnTo>
                    <a:lnTo>
                      <a:pt x="117" y="168"/>
                    </a:lnTo>
                    <a:lnTo>
                      <a:pt x="127" y="164"/>
                    </a:lnTo>
                    <a:lnTo>
                      <a:pt x="136" y="162"/>
                    </a:lnTo>
                    <a:lnTo>
                      <a:pt x="143" y="161"/>
                    </a:lnTo>
                    <a:lnTo>
                      <a:pt x="149" y="160"/>
                    </a:lnTo>
                    <a:lnTo>
                      <a:pt x="156" y="159"/>
                    </a:lnTo>
                    <a:lnTo>
                      <a:pt x="162" y="156"/>
                    </a:lnTo>
                    <a:lnTo>
                      <a:pt x="170" y="151"/>
                    </a:lnTo>
                    <a:lnTo>
                      <a:pt x="173" y="148"/>
                    </a:lnTo>
                    <a:lnTo>
                      <a:pt x="179" y="145"/>
                    </a:lnTo>
                    <a:lnTo>
                      <a:pt x="185" y="141"/>
                    </a:lnTo>
                    <a:lnTo>
                      <a:pt x="193" y="138"/>
                    </a:lnTo>
                    <a:lnTo>
                      <a:pt x="200" y="136"/>
                    </a:lnTo>
                    <a:lnTo>
                      <a:pt x="207" y="134"/>
                    </a:lnTo>
                    <a:lnTo>
                      <a:pt x="214" y="134"/>
                    </a:lnTo>
                    <a:lnTo>
                      <a:pt x="219" y="135"/>
                    </a:lnTo>
                    <a:lnTo>
                      <a:pt x="224" y="137"/>
                    </a:lnTo>
                    <a:lnTo>
                      <a:pt x="230" y="140"/>
                    </a:lnTo>
                    <a:lnTo>
                      <a:pt x="238" y="144"/>
                    </a:lnTo>
                    <a:lnTo>
                      <a:pt x="245" y="146"/>
                    </a:lnTo>
                    <a:lnTo>
                      <a:pt x="251" y="149"/>
                    </a:lnTo>
                    <a:lnTo>
                      <a:pt x="258" y="151"/>
                    </a:lnTo>
                    <a:lnTo>
                      <a:pt x="264" y="153"/>
                    </a:lnTo>
                    <a:lnTo>
                      <a:pt x="269" y="154"/>
                    </a:lnTo>
                    <a:lnTo>
                      <a:pt x="275" y="154"/>
                    </a:lnTo>
                    <a:lnTo>
                      <a:pt x="278" y="154"/>
                    </a:lnTo>
                    <a:lnTo>
                      <a:pt x="279" y="156"/>
                    </a:lnTo>
                    <a:lnTo>
                      <a:pt x="281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22" name="Freeform 210"/>
              <p:cNvSpPr>
                <a:spLocks/>
              </p:cNvSpPr>
              <p:nvPr/>
            </p:nvSpPr>
            <p:spPr bwMode="auto">
              <a:xfrm>
                <a:off x="3351" y="1167"/>
                <a:ext cx="10" cy="8"/>
              </a:xfrm>
              <a:custGeom>
                <a:avLst/>
                <a:gdLst>
                  <a:gd name="T0" fmla="*/ 0 w 29"/>
                  <a:gd name="T1" fmla="*/ 0 h 26"/>
                  <a:gd name="T2" fmla="*/ 0 w 29"/>
                  <a:gd name="T3" fmla="*/ 0 h 26"/>
                  <a:gd name="T4" fmla="*/ 0 w 29"/>
                  <a:gd name="T5" fmla="*/ 0 h 26"/>
                  <a:gd name="T6" fmla="*/ 0 w 29"/>
                  <a:gd name="T7" fmla="*/ 0 h 26"/>
                  <a:gd name="T8" fmla="*/ 0 w 29"/>
                  <a:gd name="T9" fmla="*/ 0 h 26"/>
                  <a:gd name="T10" fmla="*/ 0 w 29"/>
                  <a:gd name="T11" fmla="*/ 0 h 26"/>
                  <a:gd name="T12" fmla="*/ 0 w 29"/>
                  <a:gd name="T13" fmla="*/ 0 h 26"/>
                  <a:gd name="T14" fmla="*/ 0 w 29"/>
                  <a:gd name="T15" fmla="*/ 0 h 26"/>
                  <a:gd name="T16" fmla="*/ 0 w 29"/>
                  <a:gd name="T17" fmla="*/ 0 h 26"/>
                  <a:gd name="T18" fmla="*/ 0 w 29"/>
                  <a:gd name="T19" fmla="*/ 0 h 26"/>
                  <a:gd name="T20" fmla="*/ 0 w 29"/>
                  <a:gd name="T21" fmla="*/ 0 h 26"/>
                  <a:gd name="T22" fmla="*/ 0 w 29"/>
                  <a:gd name="T23" fmla="*/ 0 h 26"/>
                  <a:gd name="T24" fmla="*/ 0 w 29"/>
                  <a:gd name="T25" fmla="*/ 0 h 26"/>
                  <a:gd name="T26" fmla="*/ 0 w 29"/>
                  <a:gd name="T27" fmla="*/ 0 h 26"/>
                  <a:gd name="T28" fmla="*/ 0 w 29"/>
                  <a:gd name="T29" fmla="*/ 0 h 26"/>
                  <a:gd name="T30" fmla="*/ 0 w 29"/>
                  <a:gd name="T31" fmla="*/ 0 h 26"/>
                  <a:gd name="T32" fmla="*/ 0 w 29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6"/>
                  <a:gd name="T53" fmla="*/ 29 w 29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6">
                    <a:moveTo>
                      <a:pt x="6" y="24"/>
                    </a:moveTo>
                    <a:lnTo>
                      <a:pt x="11" y="26"/>
                    </a:lnTo>
                    <a:lnTo>
                      <a:pt x="17" y="26"/>
                    </a:lnTo>
                    <a:lnTo>
                      <a:pt x="22" y="25"/>
                    </a:lnTo>
                    <a:lnTo>
                      <a:pt x="27" y="21"/>
                    </a:lnTo>
                    <a:lnTo>
                      <a:pt x="29" y="17"/>
                    </a:lnTo>
                    <a:lnTo>
                      <a:pt x="29" y="11"/>
                    </a:lnTo>
                    <a:lnTo>
                      <a:pt x="27" y="7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23" name="Freeform 211"/>
              <p:cNvSpPr>
                <a:spLocks/>
              </p:cNvSpPr>
              <p:nvPr/>
            </p:nvSpPr>
            <p:spPr bwMode="auto">
              <a:xfrm>
                <a:off x="3085" y="1424"/>
                <a:ext cx="86" cy="58"/>
              </a:xfrm>
              <a:custGeom>
                <a:avLst/>
                <a:gdLst>
                  <a:gd name="T0" fmla="*/ 0 w 258"/>
                  <a:gd name="T1" fmla="*/ 0 h 174"/>
                  <a:gd name="T2" fmla="*/ 0 w 258"/>
                  <a:gd name="T3" fmla="*/ 0 h 174"/>
                  <a:gd name="T4" fmla="*/ 0 w 258"/>
                  <a:gd name="T5" fmla="*/ 0 h 174"/>
                  <a:gd name="T6" fmla="*/ 0 w 258"/>
                  <a:gd name="T7" fmla="*/ 0 h 174"/>
                  <a:gd name="T8" fmla="*/ 0 w 258"/>
                  <a:gd name="T9" fmla="*/ 0 h 174"/>
                  <a:gd name="T10" fmla="*/ 0 w 258"/>
                  <a:gd name="T11" fmla="*/ 0 h 174"/>
                  <a:gd name="T12" fmla="*/ 0 w 258"/>
                  <a:gd name="T13" fmla="*/ 0 h 174"/>
                  <a:gd name="T14" fmla="*/ 0 w 258"/>
                  <a:gd name="T15" fmla="*/ 0 h 174"/>
                  <a:gd name="T16" fmla="*/ 0 w 258"/>
                  <a:gd name="T17" fmla="*/ 0 h 174"/>
                  <a:gd name="T18" fmla="*/ 0 w 258"/>
                  <a:gd name="T19" fmla="*/ 0 h 174"/>
                  <a:gd name="T20" fmla="*/ 0 w 258"/>
                  <a:gd name="T21" fmla="*/ 0 h 174"/>
                  <a:gd name="T22" fmla="*/ 0 w 258"/>
                  <a:gd name="T23" fmla="*/ 0 h 174"/>
                  <a:gd name="T24" fmla="*/ 0 w 258"/>
                  <a:gd name="T25" fmla="*/ 0 h 174"/>
                  <a:gd name="T26" fmla="*/ 0 w 258"/>
                  <a:gd name="T27" fmla="*/ 0 h 174"/>
                  <a:gd name="T28" fmla="*/ 0 w 258"/>
                  <a:gd name="T29" fmla="*/ 0 h 174"/>
                  <a:gd name="T30" fmla="*/ 0 w 258"/>
                  <a:gd name="T31" fmla="*/ 0 h 174"/>
                  <a:gd name="T32" fmla="*/ 0 w 258"/>
                  <a:gd name="T33" fmla="*/ 0 h 174"/>
                  <a:gd name="T34" fmla="*/ 0 w 258"/>
                  <a:gd name="T35" fmla="*/ 0 h 174"/>
                  <a:gd name="T36" fmla="*/ 0 w 258"/>
                  <a:gd name="T37" fmla="*/ 0 h 174"/>
                  <a:gd name="T38" fmla="*/ 0 w 258"/>
                  <a:gd name="T39" fmla="*/ 0 h 174"/>
                  <a:gd name="T40" fmla="*/ 0 w 258"/>
                  <a:gd name="T41" fmla="*/ 0 h 174"/>
                  <a:gd name="T42" fmla="*/ 0 w 258"/>
                  <a:gd name="T43" fmla="*/ 0 h 174"/>
                  <a:gd name="T44" fmla="*/ 0 w 258"/>
                  <a:gd name="T45" fmla="*/ 0 h 174"/>
                  <a:gd name="T46" fmla="*/ 0 w 258"/>
                  <a:gd name="T47" fmla="*/ 0 h 174"/>
                  <a:gd name="T48" fmla="*/ 0 w 258"/>
                  <a:gd name="T49" fmla="*/ 0 h 174"/>
                  <a:gd name="T50" fmla="*/ 0 w 258"/>
                  <a:gd name="T51" fmla="*/ 0 h 174"/>
                  <a:gd name="T52" fmla="*/ 0 w 258"/>
                  <a:gd name="T53" fmla="*/ 0 h 174"/>
                  <a:gd name="T54" fmla="*/ 0 w 258"/>
                  <a:gd name="T55" fmla="*/ 0 h 174"/>
                  <a:gd name="T56" fmla="*/ 0 w 258"/>
                  <a:gd name="T57" fmla="*/ 0 h 174"/>
                  <a:gd name="T58" fmla="*/ 0 w 258"/>
                  <a:gd name="T59" fmla="*/ 0 h 174"/>
                  <a:gd name="T60" fmla="*/ 0 w 258"/>
                  <a:gd name="T61" fmla="*/ 0 h 174"/>
                  <a:gd name="T62" fmla="*/ 0 w 258"/>
                  <a:gd name="T63" fmla="*/ 0 h 174"/>
                  <a:gd name="T64" fmla="*/ 0 w 258"/>
                  <a:gd name="T65" fmla="*/ 0 h 174"/>
                  <a:gd name="T66" fmla="*/ 0 w 258"/>
                  <a:gd name="T67" fmla="*/ 0 h 174"/>
                  <a:gd name="T68" fmla="*/ 0 w 258"/>
                  <a:gd name="T69" fmla="*/ 0 h 174"/>
                  <a:gd name="T70" fmla="*/ 0 w 258"/>
                  <a:gd name="T71" fmla="*/ 0 h 174"/>
                  <a:gd name="T72" fmla="*/ 0 w 258"/>
                  <a:gd name="T73" fmla="*/ 0 h 174"/>
                  <a:gd name="T74" fmla="*/ 0 w 258"/>
                  <a:gd name="T75" fmla="*/ 0 h 174"/>
                  <a:gd name="T76" fmla="*/ 0 w 258"/>
                  <a:gd name="T77" fmla="*/ 0 h 174"/>
                  <a:gd name="T78" fmla="*/ 0 w 258"/>
                  <a:gd name="T79" fmla="*/ 0 h 174"/>
                  <a:gd name="T80" fmla="*/ 0 w 258"/>
                  <a:gd name="T81" fmla="*/ 0 h 174"/>
                  <a:gd name="T82" fmla="*/ 0 w 258"/>
                  <a:gd name="T83" fmla="*/ 0 h 174"/>
                  <a:gd name="T84" fmla="*/ 0 w 258"/>
                  <a:gd name="T85" fmla="*/ 0 h 174"/>
                  <a:gd name="T86" fmla="*/ 0 w 258"/>
                  <a:gd name="T87" fmla="*/ 0 h 174"/>
                  <a:gd name="T88" fmla="*/ 0 w 258"/>
                  <a:gd name="T89" fmla="*/ 0 h 174"/>
                  <a:gd name="T90" fmla="*/ 0 w 258"/>
                  <a:gd name="T91" fmla="*/ 0 h 174"/>
                  <a:gd name="T92" fmla="*/ 0 w 258"/>
                  <a:gd name="T93" fmla="*/ 0 h 174"/>
                  <a:gd name="T94" fmla="*/ 0 w 258"/>
                  <a:gd name="T95" fmla="*/ 0 h 174"/>
                  <a:gd name="T96" fmla="*/ 0 w 258"/>
                  <a:gd name="T97" fmla="*/ 0 h 1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8"/>
                  <a:gd name="T148" fmla="*/ 0 h 174"/>
                  <a:gd name="T149" fmla="*/ 258 w 258"/>
                  <a:gd name="T150" fmla="*/ 174 h 1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8" h="174">
                    <a:moveTo>
                      <a:pt x="257" y="107"/>
                    </a:moveTo>
                    <a:lnTo>
                      <a:pt x="258" y="102"/>
                    </a:lnTo>
                    <a:lnTo>
                      <a:pt x="258" y="93"/>
                    </a:lnTo>
                    <a:lnTo>
                      <a:pt x="255" y="82"/>
                    </a:lnTo>
                    <a:lnTo>
                      <a:pt x="251" y="70"/>
                    </a:lnTo>
                    <a:lnTo>
                      <a:pt x="245" y="56"/>
                    </a:lnTo>
                    <a:lnTo>
                      <a:pt x="238" y="41"/>
                    </a:lnTo>
                    <a:lnTo>
                      <a:pt x="230" y="27"/>
                    </a:lnTo>
                    <a:lnTo>
                      <a:pt x="218" y="15"/>
                    </a:lnTo>
                    <a:lnTo>
                      <a:pt x="208" y="8"/>
                    </a:lnTo>
                    <a:lnTo>
                      <a:pt x="201" y="1"/>
                    </a:lnTo>
                    <a:lnTo>
                      <a:pt x="196" y="0"/>
                    </a:lnTo>
                    <a:lnTo>
                      <a:pt x="189" y="3"/>
                    </a:lnTo>
                    <a:lnTo>
                      <a:pt x="184" y="9"/>
                    </a:lnTo>
                    <a:lnTo>
                      <a:pt x="178" y="15"/>
                    </a:lnTo>
                    <a:lnTo>
                      <a:pt x="168" y="23"/>
                    </a:lnTo>
                    <a:lnTo>
                      <a:pt x="155" y="32"/>
                    </a:lnTo>
                    <a:lnTo>
                      <a:pt x="145" y="37"/>
                    </a:lnTo>
                    <a:lnTo>
                      <a:pt x="134" y="45"/>
                    </a:lnTo>
                    <a:lnTo>
                      <a:pt x="120" y="53"/>
                    </a:lnTo>
                    <a:lnTo>
                      <a:pt x="105" y="62"/>
                    </a:lnTo>
                    <a:lnTo>
                      <a:pt x="91" y="73"/>
                    </a:lnTo>
                    <a:lnTo>
                      <a:pt x="76" y="84"/>
                    </a:lnTo>
                    <a:lnTo>
                      <a:pt x="63" y="95"/>
                    </a:lnTo>
                    <a:lnTo>
                      <a:pt x="52" y="106"/>
                    </a:lnTo>
                    <a:lnTo>
                      <a:pt x="42" y="117"/>
                    </a:lnTo>
                    <a:lnTo>
                      <a:pt x="31" y="127"/>
                    </a:lnTo>
                    <a:lnTo>
                      <a:pt x="21" y="137"/>
                    </a:lnTo>
                    <a:lnTo>
                      <a:pt x="13" y="147"/>
                    </a:lnTo>
                    <a:lnTo>
                      <a:pt x="6" y="155"/>
                    </a:lnTo>
                    <a:lnTo>
                      <a:pt x="1" y="163"/>
                    </a:lnTo>
                    <a:lnTo>
                      <a:pt x="0" y="169"/>
                    </a:lnTo>
                    <a:lnTo>
                      <a:pt x="1" y="173"/>
                    </a:lnTo>
                    <a:lnTo>
                      <a:pt x="7" y="174"/>
                    </a:lnTo>
                    <a:lnTo>
                      <a:pt x="18" y="172"/>
                    </a:lnTo>
                    <a:lnTo>
                      <a:pt x="31" y="168"/>
                    </a:lnTo>
                    <a:lnTo>
                      <a:pt x="47" y="162"/>
                    </a:lnTo>
                    <a:lnTo>
                      <a:pt x="63" y="157"/>
                    </a:lnTo>
                    <a:lnTo>
                      <a:pt x="77" y="150"/>
                    </a:lnTo>
                    <a:lnTo>
                      <a:pt x="91" y="146"/>
                    </a:lnTo>
                    <a:lnTo>
                      <a:pt x="99" y="142"/>
                    </a:lnTo>
                    <a:lnTo>
                      <a:pt x="118" y="139"/>
                    </a:lnTo>
                    <a:lnTo>
                      <a:pt x="141" y="137"/>
                    </a:lnTo>
                    <a:lnTo>
                      <a:pt x="167" y="134"/>
                    </a:lnTo>
                    <a:lnTo>
                      <a:pt x="191" y="129"/>
                    </a:lnTo>
                    <a:lnTo>
                      <a:pt x="214" y="125"/>
                    </a:lnTo>
                    <a:lnTo>
                      <a:pt x="235" y="120"/>
                    </a:lnTo>
                    <a:lnTo>
                      <a:pt x="249" y="114"/>
                    </a:lnTo>
                    <a:lnTo>
                      <a:pt x="257" y="10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24" name="Freeform 212"/>
              <p:cNvSpPr>
                <a:spLocks/>
              </p:cNvSpPr>
              <p:nvPr/>
            </p:nvSpPr>
            <p:spPr bwMode="auto">
              <a:xfrm>
                <a:off x="3155" y="1450"/>
                <a:ext cx="10" cy="9"/>
              </a:xfrm>
              <a:custGeom>
                <a:avLst/>
                <a:gdLst>
                  <a:gd name="T0" fmla="*/ 0 w 29"/>
                  <a:gd name="T1" fmla="*/ 0 h 27"/>
                  <a:gd name="T2" fmla="*/ 0 w 29"/>
                  <a:gd name="T3" fmla="*/ 0 h 27"/>
                  <a:gd name="T4" fmla="*/ 0 w 29"/>
                  <a:gd name="T5" fmla="*/ 0 h 27"/>
                  <a:gd name="T6" fmla="*/ 0 w 29"/>
                  <a:gd name="T7" fmla="*/ 0 h 27"/>
                  <a:gd name="T8" fmla="*/ 0 w 29"/>
                  <a:gd name="T9" fmla="*/ 0 h 27"/>
                  <a:gd name="T10" fmla="*/ 0 w 29"/>
                  <a:gd name="T11" fmla="*/ 0 h 27"/>
                  <a:gd name="T12" fmla="*/ 0 w 29"/>
                  <a:gd name="T13" fmla="*/ 0 h 27"/>
                  <a:gd name="T14" fmla="*/ 0 w 29"/>
                  <a:gd name="T15" fmla="*/ 0 h 27"/>
                  <a:gd name="T16" fmla="*/ 0 w 29"/>
                  <a:gd name="T17" fmla="*/ 0 h 27"/>
                  <a:gd name="T18" fmla="*/ 0 w 29"/>
                  <a:gd name="T19" fmla="*/ 0 h 27"/>
                  <a:gd name="T20" fmla="*/ 0 w 29"/>
                  <a:gd name="T21" fmla="*/ 0 h 27"/>
                  <a:gd name="T22" fmla="*/ 0 w 29"/>
                  <a:gd name="T23" fmla="*/ 0 h 27"/>
                  <a:gd name="T24" fmla="*/ 0 w 29"/>
                  <a:gd name="T25" fmla="*/ 0 h 27"/>
                  <a:gd name="T26" fmla="*/ 0 w 29"/>
                  <a:gd name="T27" fmla="*/ 0 h 27"/>
                  <a:gd name="T28" fmla="*/ 0 w 29"/>
                  <a:gd name="T29" fmla="*/ 0 h 27"/>
                  <a:gd name="T30" fmla="*/ 0 w 29"/>
                  <a:gd name="T31" fmla="*/ 0 h 27"/>
                  <a:gd name="T32" fmla="*/ 0 w 29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7"/>
                  <a:gd name="T53" fmla="*/ 29 w 29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7">
                    <a:moveTo>
                      <a:pt x="1" y="8"/>
                    </a:moveTo>
                    <a:lnTo>
                      <a:pt x="0" y="13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14" y="27"/>
                    </a:lnTo>
                    <a:lnTo>
                      <a:pt x="20" y="26"/>
                    </a:lnTo>
                    <a:lnTo>
                      <a:pt x="25" y="24"/>
                    </a:lnTo>
                    <a:lnTo>
                      <a:pt x="27" y="20"/>
                    </a:lnTo>
                    <a:lnTo>
                      <a:pt x="29" y="14"/>
                    </a:lnTo>
                    <a:lnTo>
                      <a:pt x="29" y="9"/>
                    </a:lnTo>
                    <a:lnTo>
                      <a:pt x="25" y="4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25" name="Freeform 213"/>
              <p:cNvSpPr>
                <a:spLocks/>
              </p:cNvSpPr>
              <p:nvPr/>
            </p:nvSpPr>
            <p:spPr bwMode="auto">
              <a:xfrm>
                <a:off x="3081" y="1423"/>
                <a:ext cx="86" cy="60"/>
              </a:xfrm>
              <a:custGeom>
                <a:avLst/>
                <a:gdLst>
                  <a:gd name="T0" fmla="*/ 0 w 254"/>
                  <a:gd name="T1" fmla="*/ 0 h 181"/>
                  <a:gd name="T2" fmla="*/ 0 w 254"/>
                  <a:gd name="T3" fmla="*/ 0 h 181"/>
                  <a:gd name="T4" fmla="*/ 0 w 254"/>
                  <a:gd name="T5" fmla="*/ 0 h 181"/>
                  <a:gd name="T6" fmla="*/ 0 w 254"/>
                  <a:gd name="T7" fmla="*/ 0 h 181"/>
                  <a:gd name="T8" fmla="*/ 0 w 254"/>
                  <a:gd name="T9" fmla="*/ 0 h 181"/>
                  <a:gd name="T10" fmla="*/ 0 w 254"/>
                  <a:gd name="T11" fmla="*/ 0 h 181"/>
                  <a:gd name="T12" fmla="*/ 0 w 254"/>
                  <a:gd name="T13" fmla="*/ 0 h 181"/>
                  <a:gd name="T14" fmla="*/ 0 w 254"/>
                  <a:gd name="T15" fmla="*/ 0 h 181"/>
                  <a:gd name="T16" fmla="*/ 0 w 254"/>
                  <a:gd name="T17" fmla="*/ 0 h 181"/>
                  <a:gd name="T18" fmla="*/ 0 w 254"/>
                  <a:gd name="T19" fmla="*/ 0 h 181"/>
                  <a:gd name="T20" fmla="*/ 0 w 254"/>
                  <a:gd name="T21" fmla="*/ 0 h 181"/>
                  <a:gd name="T22" fmla="*/ 0 w 254"/>
                  <a:gd name="T23" fmla="*/ 0 h 181"/>
                  <a:gd name="T24" fmla="*/ 0 w 254"/>
                  <a:gd name="T25" fmla="*/ 0 h 181"/>
                  <a:gd name="T26" fmla="*/ 0 w 254"/>
                  <a:gd name="T27" fmla="*/ 0 h 181"/>
                  <a:gd name="T28" fmla="*/ 0 w 254"/>
                  <a:gd name="T29" fmla="*/ 0 h 181"/>
                  <a:gd name="T30" fmla="*/ 0 w 254"/>
                  <a:gd name="T31" fmla="*/ 0 h 181"/>
                  <a:gd name="T32" fmla="*/ 0 w 254"/>
                  <a:gd name="T33" fmla="*/ 0 h 181"/>
                  <a:gd name="T34" fmla="*/ 0 w 254"/>
                  <a:gd name="T35" fmla="*/ 0 h 181"/>
                  <a:gd name="T36" fmla="*/ 0 w 254"/>
                  <a:gd name="T37" fmla="*/ 0 h 181"/>
                  <a:gd name="T38" fmla="*/ 0 w 254"/>
                  <a:gd name="T39" fmla="*/ 0 h 181"/>
                  <a:gd name="T40" fmla="*/ 0 w 254"/>
                  <a:gd name="T41" fmla="*/ 0 h 181"/>
                  <a:gd name="T42" fmla="*/ 0 w 254"/>
                  <a:gd name="T43" fmla="*/ 0 h 181"/>
                  <a:gd name="T44" fmla="*/ 0 w 254"/>
                  <a:gd name="T45" fmla="*/ 0 h 181"/>
                  <a:gd name="T46" fmla="*/ 0 w 254"/>
                  <a:gd name="T47" fmla="*/ 0 h 181"/>
                  <a:gd name="T48" fmla="*/ 0 w 254"/>
                  <a:gd name="T49" fmla="*/ 0 h 181"/>
                  <a:gd name="T50" fmla="*/ 0 w 254"/>
                  <a:gd name="T51" fmla="*/ 0 h 181"/>
                  <a:gd name="T52" fmla="*/ 0 w 254"/>
                  <a:gd name="T53" fmla="*/ 0 h 181"/>
                  <a:gd name="T54" fmla="*/ 0 w 254"/>
                  <a:gd name="T55" fmla="*/ 0 h 181"/>
                  <a:gd name="T56" fmla="*/ 0 w 254"/>
                  <a:gd name="T57" fmla="*/ 0 h 181"/>
                  <a:gd name="T58" fmla="*/ 0 w 254"/>
                  <a:gd name="T59" fmla="*/ 0 h 181"/>
                  <a:gd name="T60" fmla="*/ 0 w 254"/>
                  <a:gd name="T61" fmla="*/ 0 h 181"/>
                  <a:gd name="T62" fmla="*/ 0 w 254"/>
                  <a:gd name="T63" fmla="*/ 0 h 181"/>
                  <a:gd name="T64" fmla="*/ 0 w 254"/>
                  <a:gd name="T65" fmla="*/ 0 h 181"/>
                  <a:gd name="T66" fmla="*/ 0 w 254"/>
                  <a:gd name="T67" fmla="*/ 0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4"/>
                  <a:gd name="T103" fmla="*/ 0 h 181"/>
                  <a:gd name="T104" fmla="*/ 254 w 254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4" h="181">
                    <a:moveTo>
                      <a:pt x="254" y="49"/>
                    </a:moveTo>
                    <a:lnTo>
                      <a:pt x="252" y="43"/>
                    </a:lnTo>
                    <a:lnTo>
                      <a:pt x="248" y="36"/>
                    </a:lnTo>
                    <a:lnTo>
                      <a:pt x="243" y="29"/>
                    </a:lnTo>
                    <a:lnTo>
                      <a:pt x="239" y="22"/>
                    </a:lnTo>
                    <a:lnTo>
                      <a:pt x="231" y="15"/>
                    </a:lnTo>
                    <a:lnTo>
                      <a:pt x="225" y="9"/>
                    </a:lnTo>
                    <a:lnTo>
                      <a:pt x="218" y="5"/>
                    </a:lnTo>
                    <a:lnTo>
                      <a:pt x="211" y="2"/>
                    </a:lnTo>
                    <a:lnTo>
                      <a:pt x="200" y="0"/>
                    </a:lnTo>
                    <a:lnTo>
                      <a:pt x="194" y="0"/>
                    </a:lnTo>
                    <a:lnTo>
                      <a:pt x="191" y="2"/>
                    </a:lnTo>
                    <a:lnTo>
                      <a:pt x="188" y="5"/>
                    </a:lnTo>
                    <a:lnTo>
                      <a:pt x="184" y="8"/>
                    </a:lnTo>
                    <a:lnTo>
                      <a:pt x="178" y="13"/>
                    </a:lnTo>
                    <a:lnTo>
                      <a:pt x="171" y="18"/>
                    </a:lnTo>
                    <a:lnTo>
                      <a:pt x="162" y="24"/>
                    </a:lnTo>
                    <a:lnTo>
                      <a:pt x="155" y="29"/>
                    </a:lnTo>
                    <a:lnTo>
                      <a:pt x="149" y="35"/>
                    </a:lnTo>
                    <a:lnTo>
                      <a:pt x="144" y="39"/>
                    </a:lnTo>
                    <a:lnTo>
                      <a:pt x="142" y="42"/>
                    </a:lnTo>
                    <a:lnTo>
                      <a:pt x="138" y="47"/>
                    </a:lnTo>
                    <a:lnTo>
                      <a:pt x="128" y="53"/>
                    </a:lnTo>
                    <a:lnTo>
                      <a:pt x="114" y="63"/>
                    </a:lnTo>
                    <a:lnTo>
                      <a:pt x="98" y="73"/>
                    </a:lnTo>
                    <a:lnTo>
                      <a:pt x="80" y="85"/>
                    </a:lnTo>
                    <a:lnTo>
                      <a:pt x="64" y="96"/>
                    </a:lnTo>
                    <a:lnTo>
                      <a:pt x="48" y="107"/>
                    </a:lnTo>
                    <a:lnTo>
                      <a:pt x="37" y="117"/>
                    </a:lnTo>
                    <a:lnTo>
                      <a:pt x="29" y="126"/>
                    </a:lnTo>
                    <a:lnTo>
                      <a:pt x="20" y="135"/>
                    </a:lnTo>
                    <a:lnTo>
                      <a:pt x="13" y="144"/>
                    </a:lnTo>
                    <a:lnTo>
                      <a:pt x="7" y="153"/>
                    </a:lnTo>
                    <a:lnTo>
                      <a:pt x="2" y="161"/>
                    </a:lnTo>
                    <a:lnTo>
                      <a:pt x="0" y="167"/>
                    </a:lnTo>
                    <a:lnTo>
                      <a:pt x="1" y="173"/>
                    </a:lnTo>
                    <a:lnTo>
                      <a:pt x="3" y="176"/>
                    </a:lnTo>
                    <a:lnTo>
                      <a:pt x="12" y="180"/>
                    </a:lnTo>
                    <a:lnTo>
                      <a:pt x="19" y="181"/>
                    </a:lnTo>
                    <a:lnTo>
                      <a:pt x="26" y="181"/>
                    </a:lnTo>
                    <a:lnTo>
                      <a:pt x="34" y="179"/>
                    </a:lnTo>
                    <a:lnTo>
                      <a:pt x="40" y="177"/>
                    </a:lnTo>
                    <a:lnTo>
                      <a:pt x="48" y="174"/>
                    </a:lnTo>
                    <a:lnTo>
                      <a:pt x="60" y="169"/>
                    </a:lnTo>
                    <a:lnTo>
                      <a:pt x="72" y="165"/>
                    </a:lnTo>
                    <a:lnTo>
                      <a:pt x="86" y="161"/>
                    </a:lnTo>
                    <a:lnTo>
                      <a:pt x="97" y="156"/>
                    </a:lnTo>
                    <a:lnTo>
                      <a:pt x="106" y="154"/>
                    </a:lnTo>
                    <a:lnTo>
                      <a:pt x="112" y="152"/>
                    </a:lnTo>
                    <a:lnTo>
                      <a:pt x="117" y="151"/>
                    </a:lnTo>
                    <a:lnTo>
                      <a:pt x="123" y="150"/>
                    </a:lnTo>
                    <a:lnTo>
                      <a:pt x="129" y="149"/>
                    </a:lnTo>
                    <a:lnTo>
                      <a:pt x="137" y="147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4" y="144"/>
                    </a:lnTo>
                    <a:lnTo>
                      <a:pt x="157" y="143"/>
                    </a:lnTo>
                    <a:lnTo>
                      <a:pt x="159" y="136"/>
                    </a:lnTo>
                    <a:lnTo>
                      <a:pt x="156" y="130"/>
                    </a:lnTo>
                    <a:lnTo>
                      <a:pt x="151" y="126"/>
                    </a:lnTo>
                    <a:lnTo>
                      <a:pt x="143" y="122"/>
                    </a:lnTo>
                    <a:lnTo>
                      <a:pt x="151" y="108"/>
                    </a:lnTo>
                    <a:lnTo>
                      <a:pt x="163" y="94"/>
                    </a:lnTo>
                    <a:lnTo>
                      <a:pt x="178" y="81"/>
                    </a:lnTo>
                    <a:lnTo>
                      <a:pt x="194" y="70"/>
                    </a:lnTo>
                    <a:lnTo>
                      <a:pt x="211" y="60"/>
                    </a:lnTo>
                    <a:lnTo>
                      <a:pt x="226" y="53"/>
                    </a:lnTo>
                    <a:lnTo>
                      <a:pt x="241" y="50"/>
                    </a:lnTo>
                    <a:lnTo>
                      <a:pt x="25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26" name="Freeform 214"/>
              <p:cNvSpPr>
                <a:spLocks/>
              </p:cNvSpPr>
              <p:nvPr/>
            </p:nvSpPr>
            <p:spPr bwMode="auto">
              <a:xfrm>
                <a:off x="3097" y="1470"/>
                <a:ext cx="8" cy="9"/>
              </a:xfrm>
              <a:custGeom>
                <a:avLst/>
                <a:gdLst>
                  <a:gd name="T0" fmla="*/ 0 w 25"/>
                  <a:gd name="T1" fmla="*/ 0 h 29"/>
                  <a:gd name="T2" fmla="*/ 0 w 25"/>
                  <a:gd name="T3" fmla="*/ 0 h 29"/>
                  <a:gd name="T4" fmla="*/ 0 w 25"/>
                  <a:gd name="T5" fmla="*/ 0 h 29"/>
                  <a:gd name="T6" fmla="*/ 0 w 25"/>
                  <a:gd name="T7" fmla="*/ 0 h 29"/>
                  <a:gd name="T8" fmla="*/ 0 w 25"/>
                  <a:gd name="T9" fmla="*/ 0 h 29"/>
                  <a:gd name="T10" fmla="*/ 0 w 25"/>
                  <a:gd name="T11" fmla="*/ 0 h 29"/>
                  <a:gd name="T12" fmla="*/ 0 w 25"/>
                  <a:gd name="T13" fmla="*/ 0 h 29"/>
                  <a:gd name="T14" fmla="*/ 0 w 25"/>
                  <a:gd name="T15" fmla="*/ 0 h 29"/>
                  <a:gd name="T16" fmla="*/ 0 w 25"/>
                  <a:gd name="T17" fmla="*/ 0 h 29"/>
                  <a:gd name="T18" fmla="*/ 0 w 25"/>
                  <a:gd name="T19" fmla="*/ 0 h 29"/>
                  <a:gd name="T20" fmla="*/ 0 w 25"/>
                  <a:gd name="T21" fmla="*/ 0 h 29"/>
                  <a:gd name="T22" fmla="*/ 0 w 25"/>
                  <a:gd name="T23" fmla="*/ 0 h 29"/>
                  <a:gd name="T24" fmla="*/ 0 w 25"/>
                  <a:gd name="T25" fmla="*/ 0 h 29"/>
                  <a:gd name="T26" fmla="*/ 0 w 25"/>
                  <a:gd name="T27" fmla="*/ 0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"/>
                  <a:gd name="T43" fmla="*/ 0 h 29"/>
                  <a:gd name="T44" fmla="*/ 25 w 25"/>
                  <a:gd name="T45" fmla="*/ 29 h 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" h="29">
                    <a:moveTo>
                      <a:pt x="25" y="24"/>
                    </a:moveTo>
                    <a:lnTo>
                      <a:pt x="21" y="20"/>
                    </a:lnTo>
                    <a:lnTo>
                      <a:pt x="17" y="13"/>
                    </a:lnTo>
                    <a:lnTo>
                      <a:pt x="15" y="6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14"/>
                    </a:lnTo>
                    <a:lnTo>
                      <a:pt x="4" y="21"/>
                    </a:lnTo>
                    <a:lnTo>
                      <a:pt x="6" y="25"/>
                    </a:lnTo>
                    <a:lnTo>
                      <a:pt x="10" y="29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27" name="Freeform 215"/>
              <p:cNvSpPr>
                <a:spLocks/>
              </p:cNvSpPr>
              <p:nvPr/>
            </p:nvSpPr>
            <p:spPr bwMode="auto">
              <a:xfrm>
                <a:off x="3107" y="1466"/>
                <a:ext cx="8" cy="10"/>
              </a:xfrm>
              <a:custGeom>
                <a:avLst/>
                <a:gdLst>
                  <a:gd name="T0" fmla="*/ 0 w 25"/>
                  <a:gd name="T1" fmla="*/ 0 h 31"/>
                  <a:gd name="T2" fmla="*/ 0 w 25"/>
                  <a:gd name="T3" fmla="*/ 0 h 31"/>
                  <a:gd name="T4" fmla="*/ 0 w 25"/>
                  <a:gd name="T5" fmla="*/ 0 h 31"/>
                  <a:gd name="T6" fmla="*/ 0 w 25"/>
                  <a:gd name="T7" fmla="*/ 0 h 31"/>
                  <a:gd name="T8" fmla="*/ 0 w 25"/>
                  <a:gd name="T9" fmla="*/ 0 h 31"/>
                  <a:gd name="T10" fmla="*/ 0 w 25"/>
                  <a:gd name="T11" fmla="*/ 0 h 31"/>
                  <a:gd name="T12" fmla="*/ 0 w 25"/>
                  <a:gd name="T13" fmla="*/ 0 h 31"/>
                  <a:gd name="T14" fmla="*/ 0 w 25"/>
                  <a:gd name="T15" fmla="*/ 0 h 31"/>
                  <a:gd name="T16" fmla="*/ 0 w 25"/>
                  <a:gd name="T17" fmla="*/ 0 h 31"/>
                  <a:gd name="T18" fmla="*/ 0 w 25"/>
                  <a:gd name="T19" fmla="*/ 0 h 31"/>
                  <a:gd name="T20" fmla="*/ 0 w 25"/>
                  <a:gd name="T21" fmla="*/ 0 h 31"/>
                  <a:gd name="T22" fmla="*/ 0 w 25"/>
                  <a:gd name="T23" fmla="*/ 0 h 31"/>
                  <a:gd name="T24" fmla="*/ 0 w 25"/>
                  <a:gd name="T25" fmla="*/ 0 h 31"/>
                  <a:gd name="T26" fmla="*/ 0 w 25"/>
                  <a:gd name="T27" fmla="*/ 0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"/>
                  <a:gd name="T43" fmla="*/ 0 h 31"/>
                  <a:gd name="T44" fmla="*/ 25 w 25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" h="31">
                    <a:moveTo>
                      <a:pt x="25" y="25"/>
                    </a:moveTo>
                    <a:lnTo>
                      <a:pt x="20" y="21"/>
                    </a:lnTo>
                    <a:lnTo>
                      <a:pt x="17" y="14"/>
                    </a:lnTo>
                    <a:lnTo>
                      <a:pt x="14" y="6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15"/>
                    </a:lnTo>
                    <a:lnTo>
                      <a:pt x="3" y="22"/>
                    </a:lnTo>
                    <a:lnTo>
                      <a:pt x="6" y="26"/>
                    </a:lnTo>
                    <a:lnTo>
                      <a:pt x="9" y="31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28" name="Freeform 216"/>
              <p:cNvSpPr>
                <a:spLocks/>
              </p:cNvSpPr>
              <p:nvPr/>
            </p:nvSpPr>
            <p:spPr bwMode="auto">
              <a:xfrm>
                <a:off x="3116" y="1463"/>
                <a:ext cx="7" cy="10"/>
              </a:xfrm>
              <a:custGeom>
                <a:avLst/>
                <a:gdLst>
                  <a:gd name="T0" fmla="*/ 0 w 22"/>
                  <a:gd name="T1" fmla="*/ 0 h 30"/>
                  <a:gd name="T2" fmla="*/ 0 w 22"/>
                  <a:gd name="T3" fmla="*/ 0 h 30"/>
                  <a:gd name="T4" fmla="*/ 0 w 22"/>
                  <a:gd name="T5" fmla="*/ 0 h 30"/>
                  <a:gd name="T6" fmla="*/ 0 w 22"/>
                  <a:gd name="T7" fmla="*/ 0 h 30"/>
                  <a:gd name="T8" fmla="*/ 0 w 22"/>
                  <a:gd name="T9" fmla="*/ 0 h 30"/>
                  <a:gd name="T10" fmla="*/ 0 w 22"/>
                  <a:gd name="T11" fmla="*/ 0 h 30"/>
                  <a:gd name="T12" fmla="*/ 0 w 22"/>
                  <a:gd name="T13" fmla="*/ 0 h 30"/>
                  <a:gd name="T14" fmla="*/ 0 w 22"/>
                  <a:gd name="T15" fmla="*/ 0 h 30"/>
                  <a:gd name="T16" fmla="*/ 0 w 22"/>
                  <a:gd name="T17" fmla="*/ 0 h 30"/>
                  <a:gd name="T18" fmla="*/ 0 w 22"/>
                  <a:gd name="T19" fmla="*/ 0 h 30"/>
                  <a:gd name="T20" fmla="*/ 0 w 22"/>
                  <a:gd name="T21" fmla="*/ 0 h 30"/>
                  <a:gd name="T22" fmla="*/ 0 w 22"/>
                  <a:gd name="T23" fmla="*/ 0 h 30"/>
                  <a:gd name="T24" fmla="*/ 0 w 22"/>
                  <a:gd name="T25" fmla="*/ 0 h 30"/>
                  <a:gd name="T26" fmla="*/ 0 w 22"/>
                  <a:gd name="T27" fmla="*/ 0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"/>
                  <a:gd name="T43" fmla="*/ 0 h 30"/>
                  <a:gd name="T44" fmla="*/ 22 w 22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" h="30">
                    <a:moveTo>
                      <a:pt x="22" y="27"/>
                    </a:moveTo>
                    <a:lnTo>
                      <a:pt x="18" y="21"/>
                    </a:lnTo>
                    <a:lnTo>
                      <a:pt x="16" y="13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1" y="12"/>
                    </a:lnTo>
                    <a:lnTo>
                      <a:pt x="1" y="20"/>
                    </a:lnTo>
                    <a:lnTo>
                      <a:pt x="4" y="25"/>
                    </a:lnTo>
                    <a:lnTo>
                      <a:pt x="6" y="30"/>
                    </a:lnTo>
                    <a:lnTo>
                      <a:pt x="22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29" name="Freeform 217"/>
              <p:cNvSpPr>
                <a:spLocks/>
              </p:cNvSpPr>
              <p:nvPr/>
            </p:nvSpPr>
            <p:spPr bwMode="auto">
              <a:xfrm>
                <a:off x="3143" y="1363"/>
                <a:ext cx="217" cy="113"/>
              </a:xfrm>
              <a:custGeom>
                <a:avLst/>
                <a:gdLst>
                  <a:gd name="T0" fmla="*/ 0 w 654"/>
                  <a:gd name="T1" fmla="*/ 0 h 340"/>
                  <a:gd name="T2" fmla="*/ 0 w 654"/>
                  <a:gd name="T3" fmla="*/ 0 h 340"/>
                  <a:gd name="T4" fmla="*/ 0 w 654"/>
                  <a:gd name="T5" fmla="*/ 0 h 340"/>
                  <a:gd name="T6" fmla="*/ 0 w 654"/>
                  <a:gd name="T7" fmla="*/ 0 h 340"/>
                  <a:gd name="T8" fmla="*/ 0 w 654"/>
                  <a:gd name="T9" fmla="*/ 0 h 340"/>
                  <a:gd name="T10" fmla="*/ 0 w 654"/>
                  <a:gd name="T11" fmla="*/ 0 h 340"/>
                  <a:gd name="T12" fmla="*/ 0 w 654"/>
                  <a:gd name="T13" fmla="*/ 0 h 340"/>
                  <a:gd name="T14" fmla="*/ 0 w 654"/>
                  <a:gd name="T15" fmla="*/ 0 h 340"/>
                  <a:gd name="T16" fmla="*/ 0 w 654"/>
                  <a:gd name="T17" fmla="*/ 0 h 340"/>
                  <a:gd name="T18" fmla="*/ 0 w 654"/>
                  <a:gd name="T19" fmla="*/ 0 h 340"/>
                  <a:gd name="T20" fmla="*/ 0 w 654"/>
                  <a:gd name="T21" fmla="*/ 0 h 340"/>
                  <a:gd name="T22" fmla="*/ 0 w 654"/>
                  <a:gd name="T23" fmla="*/ 0 h 340"/>
                  <a:gd name="T24" fmla="*/ 0 w 654"/>
                  <a:gd name="T25" fmla="*/ 0 h 340"/>
                  <a:gd name="T26" fmla="*/ 0 w 654"/>
                  <a:gd name="T27" fmla="*/ 0 h 340"/>
                  <a:gd name="T28" fmla="*/ 0 w 654"/>
                  <a:gd name="T29" fmla="*/ 0 h 340"/>
                  <a:gd name="T30" fmla="*/ 0 w 654"/>
                  <a:gd name="T31" fmla="*/ 0 h 340"/>
                  <a:gd name="T32" fmla="*/ 0 w 654"/>
                  <a:gd name="T33" fmla="*/ 0 h 340"/>
                  <a:gd name="T34" fmla="*/ 0 w 654"/>
                  <a:gd name="T35" fmla="*/ 0 h 340"/>
                  <a:gd name="T36" fmla="*/ 0 w 654"/>
                  <a:gd name="T37" fmla="*/ 0 h 340"/>
                  <a:gd name="T38" fmla="*/ 0 w 654"/>
                  <a:gd name="T39" fmla="*/ 0 h 340"/>
                  <a:gd name="T40" fmla="*/ 0 w 654"/>
                  <a:gd name="T41" fmla="*/ 0 h 340"/>
                  <a:gd name="T42" fmla="*/ 0 w 654"/>
                  <a:gd name="T43" fmla="*/ 0 h 340"/>
                  <a:gd name="T44" fmla="*/ 0 w 654"/>
                  <a:gd name="T45" fmla="*/ 0 h 340"/>
                  <a:gd name="T46" fmla="*/ 0 w 654"/>
                  <a:gd name="T47" fmla="*/ 0 h 340"/>
                  <a:gd name="T48" fmla="*/ 0 w 654"/>
                  <a:gd name="T49" fmla="*/ 0 h 340"/>
                  <a:gd name="T50" fmla="*/ 0 w 654"/>
                  <a:gd name="T51" fmla="*/ 0 h 340"/>
                  <a:gd name="T52" fmla="*/ 0 w 654"/>
                  <a:gd name="T53" fmla="*/ 0 h 340"/>
                  <a:gd name="T54" fmla="*/ 0 w 654"/>
                  <a:gd name="T55" fmla="*/ 0 h 340"/>
                  <a:gd name="T56" fmla="*/ 0 w 654"/>
                  <a:gd name="T57" fmla="*/ 0 h 340"/>
                  <a:gd name="T58" fmla="*/ 0 w 654"/>
                  <a:gd name="T59" fmla="*/ 0 h 340"/>
                  <a:gd name="T60" fmla="*/ 0 w 654"/>
                  <a:gd name="T61" fmla="*/ 0 h 340"/>
                  <a:gd name="T62" fmla="*/ 0 w 654"/>
                  <a:gd name="T63" fmla="*/ 0 h 340"/>
                  <a:gd name="T64" fmla="*/ 0 w 654"/>
                  <a:gd name="T65" fmla="*/ 0 h 340"/>
                  <a:gd name="T66" fmla="*/ 0 w 654"/>
                  <a:gd name="T67" fmla="*/ 0 h 340"/>
                  <a:gd name="T68" fmla="*/ 0 w 654"/>
                  <a:gd name="T69" fmla="*/ 0 h 340"/>
                  <a:gd name="T70" fmla="*/ 0 w 654"/>
                  <a:gd name="T71" fmla="*/ 0 h 340"/>
                  <a:gd name="T72" fmla="*/ 0 w 654"/>
                  <a:gd name="T73" fmla="*/ 0 h 340"/>
                  <a:gd name="T74" fmla="*/ 0 w 654"/>
                  <a:gd name="T75" fmla="*/ 0 h 340"/>
                  <a:gd name="T76" fmla="*/ 0 w 654"/>
                  <a:gd name="T77" fmla="*/ 0 h 340"/>
                  <a:gd name="T78" fmla="*/ 0 w 654"/>
                  <a:gd name="T79" fmla="*/ 0 h 340"/>
                  <a:gd name="T80" fmla="*/ 0 w 654"/>
                  <a:gd name="T81" fmla="*/ 0 h 340"/>
                  <a:gd name="T82" fmla="*/ 0 w 654"/>
                  <a:gd name="T83" fmla="*/ 0 h 340"/>
                  <a:gd name="T84" fmla="*/ 0 w 654"/>
                  <a:gd name="T85" fmla="*/ 0 h 340"/>
                  <a:gd name="T86" fmla="*/ 0 w 654"/>
                  <a:gd name="T87" fmla="*/ 0 h 340"/>
                  <a:gd name="T88" fmla="*/ 0 w 654"/>
                  <a:gd name="T89" fmla="*/ 0 h 340"/>
                  <a:gd name="T90" fmla="*/ 0 w 654"/>
                  <a:gd name="T91" fmla="*/ 0 h 340"/>
                  <a:gd name="T92" fmla="*/ 0 w 654"/>
                  <a:gd name="T93" fmla="*/ 0 h 340"/>
                  <a:gd name="T94" fmla="*/ 0 w 654"/>
                  <a:gd name="T95" fmla="*/ 0 h 340"/>
                  <a:gd name="T96" fmla="*/ 0 w 654"/>
                  <a:gd name="T97" fmla="*/ 0 h 340"/>
                  <a:gd name="T98" fmla="*/ 0 w 654"/>
                  <a:gd name="T99" fmla="*/ 0 h 340"/>
                  <a:gd name="T100" fmla="*/ 0 w 654"/>
                  <a:gd name="T101" fmla="*/ 0 h 340"/>
                  <a:gd name="T102" fmla="*/ 0 w 654"/>
                  <a:gd name="T103" fmla="*/ 0 h 340"/>
                  <a:gd name="T104" fmla="*/ 0 w 654"/>
                  <a:gd name="T105" fmla="*/ 0 h 340"/>
                  <a:gd name="T106" fmla="*/ 0 w 654"/>
                  <a:gd name="T107" fmla="*/ 0 h 34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54"/>
                  <a:gd name="T163" fmla="*/ 0 h 340"/>
                  <a:gd name="T164" fmla="*/ 654 w 654"/>
                  <a:gd name="T165" fmla="*/ 340 h 34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54" h="340">
                    <a:moveTo>
                      <a:pt x="211" y="5"/>
                    </a:moveTo>
                    <a:lnTo>
                      <a:pt x="179" y="0"/>
                    </a:lnTo>
                    <a:lnTo>
                      <a:pt x="152" y="0"/>
                    </a:lnTo>
                    <a:lnTo>
                      <a:pt x="126" y="3"/>
                    </a:lnTo>
                    <a:lnTo>
                      <a:pt x="103" y="12"/>
                    </a:lnTo>
                    <a:lnTo>
                      <a:pt x="84" y="23"/>
                    </a:lnTo>
                    <a:lnTo>
                      <a:pt x="68" y="39"/>
                    </a:lnTo>
                    <a:lnTo>
                      <a:pt x="57" y="55"/>
                    </a:lnTo>
                    <a:lnTo>
                      <a:pt x="49" y="75"/>
                    </a:lnTo>
                    <a:lnTo>
                      <a:pt x="45" y="92"/>
                    </a:lnTo>
                    <a:lnTo>
                      <a:pt x="45" y="109"/>
                    </a:lnTo>
                    <a:lnTo>
                      <a:pt x="47" y="124"/>
                    </a:lnTo>
                    <a:lnTo>
                      <a:pt x="53" y="137"/>
                    </a:lnTo>
                    <a:lnTo>
                      <a:pt x="61" y="149"/>
                    </a:lnTo>
                    <a:lnTo>
                      <a:pt x="72" y="160"/>
                    </a:lnTo>
                    <a:lnTo>
                      <a:pt x="84" y="170"/>
                    </a:lnTo>
                    <a:lnTo>
                      <a:pt x="98" y="179"/>
                    </a:lnTo>
                    <a:lnTo>
                      <a:pt x="114" y="186"/>
                    </a:lnTo>
                    <a:lnTo>
                      <a:pt x="131" y="194"/>
                    </a:lnTo>
                    <a:lnTo>
                      <a:pt x="148" y="199"/>
                    </a:lnTo>
                    <a:lnTo>
                      <a:pt x="166" y="206"/>
                    </a:lnTo>
                    <a:lnTo>
                      <a:pt x="184" y="210"/>
                    </a:lnTo>
                    <a:lnTo>
                      <a:pt x="203" y="215"/>
                    </a:lnTo>
                    <a:lnTo>
                      <a:pt x="221" y="219"/>
                    </a:lnTo>
                    <a:lnTo>
                      <a:pt x="239" y="224"/>
                    </a:lnTo>
                    <a:lnTo>
                      <a:pt x="224" y="228"/>
                    </a:lnTo>
                    <a:lnTo>
                      <a:pt x="212" y="231"/>
                    </a:lnTo>
                    <a:lnTo>
                      <a:pt x="200" y="233"/>
                    </a:lnTo>
                    <a:lnTo>
                      <a:pt x="190" y="234"/>
                    </a:lnTo>
                    <a:lnTo>
                      <a:pt x="182" y="236"/>
                    </a:lnTo>
                    <a:lnTo>
                      <a:pt x="173" y="237"/>
                    </a:lnTo>
                    <a:lnTo>
                      <a:pt x="165" y="237"/>
                    </a:lnTo>
                    <a:lnTo>
                      <a:pt x="158" y="237"/>
                    </a:lnTo>
                    <a:lnTo>
                      <a:pt x="139" y="237"/>
                    </a:lnTo>
                    <a:lnTo>
                      <a:pt x="116" y="239"/>
                    </a:lnTo>
                    <a:lnTo>
                      <a:pt x="92" y="242"/>
                    </a:lnTo>
                    <a:lnTo>
                      <a:pt x="68" y="247"/>
                    </a:lnTo>
                    <a:lnTo>
                      <a:pt x="45" y="253"/>
                    </a:lnTo>
                    <a:lnTo>
                      <a:pt x="24" y="260"/>
                    </a:lnTo>
                    <a:lnTo>
                      <a:pt x="10" y="268"/>
                    </a:lnTo>
                    <a:lnTo>
                      <a:pt x="1" y="277"/>
                    </a:lnTo>
                    <a:lnTo>
                      <a:pt x="0" y="286"/>
                    </a:lnTo>
                    <a:lnTo>
                      <a:pt x="7" y="291"/>
                    </a:lnTo>
                    <a:lnTo>
                      <a:pt x="18" y="294"/>
                    </a:lnTo>
                    <a:lnTo>
                      <a:pt x="29" y="296"/>
                    </a:lnTo>
                    <a:lnTo>
                      <a:pt x="35" y="297"/>
                    </a:lnTo>
                    <a:lnTo>
                      <a:pt x="45" y="298"/>
                    </a:lnTo>
                    <a:lnTo>
                      <a:pt x="57" y="299"/>
                    </a:lnTo>
                    <a:lnTo>
                      <a:pt x="70" y="300"/>
                    </a:lnTo>
                    <a:lnTo>
                      <a:pt x="84" y="301"/>
                    </a:lnTo>
                    <a:lnTo>
                      <a:pt x="97" y="302"/>
                    </a:lnTo>
                    <a:lnTo>
                      <a:pt x="110" y="303"/>
                    </a:lnTo>
                    <a:lnTo>
                      <a:pt x="122" y="305"/>
                    </a:lnTo>
                    <a:lnTo>
                      <a:pt x="131" y="305"/>
                    </a:lnTo>
                    <a:lnTo>
                      <a:pt x="147" y="306"/>
                    </a:lnTo>
                    <a:lnTo>
                      <a:pt x="167" y="307"/>
                    </a:lnTo>
                    <a:lnTo>
                      <a:pt x="193" y="308"/>
                    </a:lnTo>
                    <a:lnTo>
                      <a:pt x="221" y="310"/>
                    </a:lnTo>
                    <a:lnTo>
                      <a:pt x="252" y="312"/>
                    </a:lnTo>
                    <a:lnTo>
                      <a:pt x="285" y="313"/>
                    </a:lnTo>
                    <a:lnTo>
                      <a:pt x="319" y="315"/>
                    </a:lnTo>
                    <a:lnTo>
                      <a:pt x="352" y="318"/>
                    </a:lnTo>
                    <a:lnTo>
                      <a:pt x="384" y="320"/>
                    </a:lnTo>
                    <a:lnTo>
                      <a:pt x="415" y="322"/>
                    </a:lnTo>
                    <a:lnTo>
                      <a:pt x="443" y="323"/>
                    </a:lnTo>
                    <a:lnTo>
                      <a:pt x="467" y="325"/>
                    </a:lnTo>
                    <a:lnTo>
                      <a:pt x="485" y="326"/>
                    </a:lnTo>
                    <a:lnTo>
                      <a:pt x="498" y="328"/>
                    </a:lnTo>
                    <a:lnTo>
                      <a:pt x="506" y="329"/>
                    </a:lnTo>
                    <a:lnTo>
                      <a:pt x="514" y="330"/>
                    </a:lnTo>
                    <a:lnTo>
                      <a:pt x="528" y="332"/>
                    </a:lnTo>
                    <a:lnTo>
                      <a:pt x="543" y="334"/>
                    </a:lnTo>
                    <a:lnTo>
                      <a:pt x="560" y="335"/>
                    </a:lnTo>
                    <a:lnTo>
                      <a:pt x="576" y="337"/>
                    </a:lnTo>
                    <a:lnTo>
                      <a:pt x="592" y="338"/>
                    </a:lnTo>
                    <a:lnTo>
                      <a:pt x="604" y="340"/>
                    </a:lnTo>
                    <a:lnTo>
                      <a:pt x="611" y="338"/>
                    </a:lnTo>
                    <a:lnTo>
                      <a:pt x="616" y="337"/>
                    </a:lnTo>
                    <a:lnTo>
                      <a:pt x="623" y="334"/>
                    </a:lnTo>
                    <a:lnTo>
                      <a:pt x="629" y="331"/>
                    </a:lnTo>
                    <a:lnTo>
                      <a:pt x="635" y="326"/>
                    </a:lnTo>
                    <a:lnTo>
                      <a:pt x="642" y="321"/>
                    </a:lnTo>
                    <a:lnTo>
                      <a:pt x="646" y="315"/>
                    </a:lnTo>
                    <a:lnTo>
                      <a:pt x="650" y="309"/>
                    </a:lnTo>
                    <a:lnTo>
                      <a:pt x="652" y="302"/>
                    </a:lnTo>
                    <a:lnTo>
                      <a:pt x="654" y="293"/>
                    </a:lnTo>
                    <a:lnTo>
                      <a:pt x="652" y="282"/>
                    </a:lnTo>
                    <a:lnTo>
                      <a:pt x="648" y="271"/>
                    </a:lnTo>
                    <a:lnTo>
                      <a:pt x="643" y="259"/>
                    </a:lnTo>
                    <a:lnTo>
                      <a:pt x="634" y="248"/>
                    </a:lnTo>
                    <a:lnTo>
                      <a:pt x="626" y="236"/>
                    </a:lnTo>
                    <a:lnTo>
                      <a:pt x="615" y="224"/>
                    </a:lnTo>
                    <a:lnTo>
                      <a:pt x="603" y="213"/>
                    </a:lnTo>
                    <a:lnTo>
                      <a:pt x="586" y="198"/>
                    </a:lnTo>
                    <a:lnTo>
                      <a:pt x="566" y="183"/>
                    </a:lnTo>
                    <a:lnTo>
                      <a:pt x="546" y="169"/>
                    </a:lnTo>
                    <a:lnTo>
                      <a:pt x="524" y="153"/>
                    </a:lnTo>
                    <a:lnTo>
                      <a:pt x="501" y="137"/>
                    </a:lnTo>
                    <a:lnTo>
                      <a:pt x="477" y="122"/>
                    </a:lnTo>
                    <a:lnTo>
                      <a:pt x="450" y="107"/>
                    </a:lnTo>
                    <a:lnTo>
                      <a:pt x="424" y="92"/>
                    </a:lnTo>
                    <a:lnTo>
                      <a:pt x="398" y="78"/>
                    </a:lnTo>
                    <a:lnTo>
                      <a:pt x="370" y="64"/>
                    </a:lnTo>
                    <a:lnTo>
                      <a:pt x="343" y="52"/>
                    </a:lnTo>
                    <a:lnTo>
                      <a:pt x="315" y="40"/>
                    </a:lnTo>
                    <a:lnTo>
                      <a:pt x="289" y="29"/>
                    </a:lnTo>
                    <a:lnTo>
                      <a:pt x="262" y="19"/>
                    </a:lnTo>
                    <a:lnTo>
                      <a:pt x="236" y="11"/>
                    </a:lnTo>
                    <a:lnTo>
                      <a:pt x="211" y="5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30" name="Freeform 218"/>
              <p:cNvSpPr>
                <a:spLocks/>
              </p:cNvSpPr>
              <p:nvPr/>
            </p:nvSpPr>
            <p:spPr bwMode="auto">
              <a:xfrm>
                <a:off x="3185" y="1391"/>
                <a:ext cx="10" cy="9"/>
              </a:xfrm>
              <a:custGeom>
                <a:avLst/>
                <a:gdLst>
                  <a:gd name="T0" fmla="*/ 0 w 29"/>
                  <a:gd name="T1" fmla="*/ 0 h 28"/>
                  <a:gd name="T2" fmla="*/ 0 w 29"/>
                  <a:gd name="T3" fmla="*/ 0 h 28"/>
                  <a:gd name="T4" fmla="*/ 0 w 29"/>
                  <a:gd name="T5" fmla="*/ 0 h 28"/>
                  <a:gd name="T6" fmla="*/ 0 w 29"/>
                  <a:gd name="T7" fmla="*/ 0 h 28"/>
                  <a:gd name="T8" fmla="*/ 0 w 29"/>
                  <a:gd name="T9" fmla="*/ 0 h 28"/>
                  <a:gd name="T10" fmla="*/ 0 w 29"/>
                  <a:gd name="T11" fmla="*/ 0 h 28"/>
                  <a:gd name="T12" fmla="*/ 0 w 29"/>
                  <a:gd name="T13" fmla="*/ 0 h 28"/>
                  <a:gd name="T14" fmla="*/ 0 w 29"/>
                  <a:gd name="T15" fmla="*/ 0 h 28"/>
                  <a:gd name="T16" fmla="*/ 0 w 29"/>
                  <a:gd name="T17" fmla="*/ 0 h 28"/>
                  <a:gd name="T18" fmla="*/ 0 w 29"/>
                  <a:gd name="T19" fmla="*/ 0 h 28"/>
                  <a:gd name="T20" fmla="*/ 0 w 29"/>
                  <a:gd name="T21" fmla="*/ 0 h 28"/>
                  <a:gd name="T22" fmla="*/ 0 w 29"/>
                  <a:gd name="T23" fmla="*/ 0 h 28"/>
                  <a:gd name="T24" fmla="*/ 0 w 29"/>
                  <a:gd name="T25" fmla="*/ 0 h 28"/>
                  <a:gd name="T26" fmla="*/ 0 w 29"/>
                  <a:gd name="T27" fmla="*/ 0 h 28"/>
                  <a:gd name="T28" fmla="*/ 0 w 29"/>
                  <a:gd name="T29" fmla="*/ 0 h 28"/>
                  <a:gd name="T30" fmla="*/ 0 w 29"/>
                  <a:gd name="T31" fmla="*/ 0 h 28"/>
                  <a:gd name="T32" fmla="*/ 0 w 29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8"/>
                  <a:gd name="T53" fmla="*/ 29 w 2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8">
                    <a:moveTo>
                      <a:pt x="11" y="28"/>
                    </a:moveTo>
                    <a:lnTo>
                      <a:pt x="17" y="28"/>
                    </a:lnTo>
                    <a:lnTo>
                      <a:pt x="22" y="26"/>
                    </a:lnTo>
                    <a:lnTo>
                      <a:pt x="27" y="22"/>
                    </a:lnTo>
                    <a:lnTo>
                      <a:pt x="29" y="18"/>
                    </a:lnTo>
                    <a:lnTo>
                      <a:pt x="29" y="13"/>
                    </a:lnTo>
                    <a:lnTo>
                      <a:pt x="28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3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5" y="26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31" name="Freeform 219"/>
              <p:cNvSpPr>
                <a:spLocks/>
              </p:cNvSpPr>
              <p:nvPr/>
            </p:nvSpPr>
            <p:spPr bwMode="auto">
              <a:xfrm>
                <a:off x="3156" y="1451"/>
                <a:ext cx="11" cy="8"/>
              </a:xfrm>
              <a:custGeom>
                <a:avLst/>
                <a:gdLst>
                  <a:gd name="T0" fmla="*/ 0 w 30"/>
                  <a:gd name="T1" fmla="*/ 0 h 26"/>
                  <a:gd name="T2" fmla="*/ 0 w 30"/>
                  <a:gd name="T3" fmla="*/ 0 h 26"/>
                  <a:gd name="T4" fmla="*/ 0 w 30"/>
                  <a:gd name="T5" fmla="*/ 0 h 26"/>
                  <a:gd name="T6" fmla="*/ 0 w 30"/>
                  <a:gd name="T7" fmla="*/ 0 h 26"/>
                  <a:gd name="T8" fmla="*/ 0 w 30"/>
                  <a:gd name="T9" fmla="*/ 0 h 26"/>
                  <a:gd name="T10" fmla="*/ 0 w 30"/>
                  <a:gd name="T11" fmla="*/ 0 h 26"/>
                  <a:gd name="T12" fmla="*/ 0 w 30"/>
                  <a:gd name="T13" fmla="*/ 0 h 26"/>
                  <a:gd name="T14" fmla="*/ 0 w 30"/>
                  <a:gd name="T15" fmla="*/ 0 h 26"/>
                  <a:gd name="T16" fmla="*/ 0 w 30"/>
                  <a:gd name="T17" fmla="*/ 0 h 26"/>
                  <a:gd name="T18" fmla="*/ 0 w 30"/>
                  <a:gd name="T19" fmla="*/ 0 h 26"/>
                  <a:gd name="T20" fmla="*/ 0 w 30"/>
                  <a:gd name="T21" fmla="*/ 0 h 26"/>
                  <a:gd name="T22" fmla="*/ 0 w 30"/>
                  <a:gd name="T23" fmla="*/ 0 h 26"/>
                  <a:gd name="T24" fmla="*/ 0 w 30"/>
                  <a:gd name="T25" fmla="*/ 0 h 26"/>
                  <a:gd name="T26" fmla="*/ 0 w 30"/>
                  <a:gd name="T27" fmla="*/ 0 h 26"/>
                  <a:gd name="T28" fmla="*/ 0 w 30"/>
                  <a:gd name="T29" fmla="*/ 0 h 26"/>
                  <a:gd name="T30" fmla="*/ 0 w 30"/>
                  <a:gd name="T31" fmla="*/ 0 h 26"/>
                  <a:gd name="T32" fmla="*/ 0 w 30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6"/>
                  <a:gd name="T53" fmla="*/ 30 w 30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6">
                    <a:moveTo>
                      <a:pt x="11" y="26"/>
                    </a:moveTo>
                    <a:lnTo>
                      <a:pt x="17" y="26"/>
                    </a:lnTo>
                    <a:lnTo>
                      <a:pt x="23" y="25"/>
                    </a:lnTo>
                    <a:lnTo>
                      <a:pt x="28" y="22"/>
                    </a:lnTo>
                    <a:lnTo>
                      <a:pt x="30" y="16"/>
                    </a:lnTo>
                    <a:lnTo>
                      <a:pt x="30" y="11"/>
                    </a:lnTo>
                    <a:lnTo>
                      <a:pt x="28" y="7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5" y="24"/>
                    </a:lnTo>
                    <a:lnTo>
                      <a:pt x="11" y="26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32" name="Freeform 220"/>
              <p:cNvSpPr>
                <a:spLocks/>
              </p:cNvSpPr>
              <p:nvPr/>
            </p:nvSpPr>
            <p:spPr bwMode="auto">
              <a:xfrm>
                <a:off x="3157" y="1358"/>
                <a:ext cx="68" cy="82"/>
              </a:xfrm>
              <a:custGeom>
                <a:avLst/>
                <a:gdLst>
                  <a:gd name="T0" fmla="*/ 0 w 203"/>
                  <a:gd name="T1" fmla="*/ 0 h 245"/>
                  <a:gd name="T2" fmla="*/ 0 w 203"/>
                  <a:gd name="T3" fmla="*/ 0 h 245"/>
                  <a:gd name="T4" fmla="*/ 0 w 203"/>
                  <a:gd name="T5" fmla="*/ 0 h 245"/>
                  <a:gd name="T6" fmla="*/ 0 w 203"/>
                  <a:gd name="T7" fmla="*/ 0 h 245"/>
                  <a:gd name="T8" fmla="*/ 0 w 203"/>
                  <a:gd name="T9" fmla="*/ 0 h 245"/>
                  <a:gd name="T10" fmla="*/ 0 w 203"/>
                  <a:gd name="T11" fmla="*/ 0 h 245"/>
                  <a:gd name="T12" fmla="*/ 0 w 203"/>
                  <a:gd name="T13" fmla="*/ 0 h 245"/>
                  <a:gd name="T14" fmla="*/ 0 w 203"/>
                  <a:gd name="T15" fmla="*/ 0 h 245"/>
                  <a:gd name="T16" fmla="*/ 0 w 203"/>
                  <a:gd name="T17" fmla="*/ 0 h 245"/>
                  <a:gd name="T18" fmla="*/ 0 w 203"/>
                  <a:gd name="T19" fmla="*/ 0 h 245"/>
                  <a:gd name="T20" fmla="*/ 0 w 203"/>
                  <a:gd name="T21" fmla="*/ 0 h 245"/>
                  <a:gd name="T22" fmla="*/ 0 w 203"/>
                  <a:gd name="T23" fmla="*/ 0 h 245"/>
                  <a:gd name="T24" fmla="*/ 0 w 203"/>
                  <a:gd name="T25" fmla="*/ 0 h 245"/>
                  <a:gd name="T26" fmla="*/ 0 w 203"/>
                  <a:gd name="T27" fmla="*/ 0 h 245"/>
                  <a:gd name="T28" fmla="*/ 0 w 203"/>
                  <a:gd name="T29" fmla="*/ 0 h 245"/>
                  <a:gd name="T30" fmla="*/ 0 w 203"/>
                  <a:gd name="T31" fmla="*/ 0 h 245"/>
                  <a:gd name="T32" fmla="*/ 0 w 203"/>
                  <a:gd name="T33" fmla="*/ 0 h 245"/>
                  <a:gd name="T34" fmla="*/ 0 w 203"/>
                  <a:gd name="T35" fmla="*/ 0 h 245"/>
                  <a:gd name="T36" fmla="*/ 0 w 203"/>
                  <a:gd name="T37" fmla="*/ 0 h 245"/>
                  <a:gd name="T38" fmla="*/ 0 w 203"/>
                  <a:gd name="T39" fmla="*/ 0 h 245"/>
                  <a:gd name="T40" fmla="*/ 0 w 203"/>
                  <a:gd name="T41" fmla="*/ 0 h 245"/>
                  <a:gd name="T42" fmla="*/ 0 w 203"/>
                  <a:gd name="T43" fmla="*/ 0 h 245"/>
                  <a:gd name="T44" fmla="*/ 0 w 203"/>
                  <a:gd name="T45" fmla="*/ 0 h 245"/>
                  <a:gd name="T46" fmla="*/ 0 w 203"/>
                  <a:gd name="T47" fmla="*/ 0 h 245"/>
                  <a:gd name="T48" fmla="*/ 0 w 203"/>
                  <a:gd name="T49" fmla="*/ 0 h 245"/>
                  <a:gd name="T50" fmla="*/ 0 w 203"/>
                  <a:gd name="T51" fmla="*/ 0 h 245"/>
                  <a:gd name="T52" fmla="*/ 0 w 203"/>
                  <a:gd name="T53" fmla="*/ 0 h 245"/>
                  <a:gd name="T54" fmla="*/ 0 w 203"/>
                  <a:gd name="T55" fmla="*/ 0 h 245"/>
                  <a:gd name="T56" fmla="*/ 0 w 203"/>
                  <a:gd name="T57" fmla="*/ 0 h 245"/>
                  <a:gd name="T58" fmla="*/ 0 w 203"/>
                  <a:gd name="T59" fmla="*/ 0 h 245"/>
                  <a:gd name="T60" fmla="*/ 0 w 203"/>
                  <a:gd name="T61" fmla="*/ 0 h 245"/>
                  <a:gd name="T62" fmla="*/ 0 w 203"/>
                  <a:gd name="T63" fmla="*/ 0 h 245"/>
                  <a:gd name="T64" fmla="*/ 0 w 203"/>
                  <a:gd name="T65" fmla="*/ 0 h 245"/>
                  <a:gd name="T66" fmla="*/ 0 w 203"/>
                  <a:gd name="T67" fmla="*/ 0 h 245"/>
                  <a:gd name="T68" fmla="*/ 0 w 203"/>
                  <a:gd name="T69" fmla="*/ 0 h 245"/>
                  <a:gd name="T70" fmla="*/ 0 w 203"/>
                  <a:gd name="T71" fmla="*/ 0 h 245"/>
                  <a:gd name="T72" fmla="*/ 0 w 203"/>
                  <a:gd name="T73" fmla="*/ 0 h 245"/>
                  <a:gd name="T74" fmla="*/ 0 w 203"/>
                  <a:gd name="T75" fmla="*/ 0 h 245"/>
                  <a:gd name="T76" fmla="*/ 0 w 203"/>
                  <a:gd name="T77" fmla="*/ 0 h 245"/>
                  <a:gd name="T78" fmla="*/ 0 w 203"/>
                  <a:gd name="T79" fmla="*/ 0 h 245"/>
                  <a:gd name="T80" fmla="*/ 0 w 203"/>
                  <a:gd name="T81" fmla="*/ 0 h 245"/>
                  <a:gd name="T82" fmla="*/ 0 w 203"/>
                  <a:gd name="T83" fmla="*/ 0 h 245"/>
                  <a:gd name="T84" fmla="*/ 0 w 203"/>
                  <a:gd name="T85" fmla="*/ 0 h 245"/>
                  <a:gd name="T86" fmla="*/ 0 w 203"/>
                  <a:gd name="T87" fmla="*/ 0 h 245"/>
                  <a:gd name="T88" fmla="*/ 0 w 203"/>
                  <a:gd name="T89" fmla="*/ 0 h 2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3"/>
                  <a:gd name="T136" fmla="*/ 0 h 245"/>
                  <a:gd name="T137" fmla="*/ 203 w 203"/>
                  <a:gd name="T138" fmla="*/ 245 h 2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3" h="245">
                    <a:moveTo>
                      <a:pt x="122" y="245"/>
                    </a:moveTo>
                    <a:lnTo>
                      <a:pt x="125" y="237"/>
                    </a:lnTo>
                    <a:lnTo>
                      <a:pt x="131" y="229"/>
                    </a:lnTo>
                    <a:lnTo>
                      <a:pt x="138" y="217"/>
                    </a:lnTo>
                    <a:lnTo>
                      <a:pt x="148" y="205"/>
                    </a:lnTo>
                    <a:lnTo>
                      <a:pt x="156" y="191"/>
                    </a:lnTo>
                    <a:lnTo>
                      <a:pt x="166" y="179"/>
                    </a:lnTo>
                    <a:lnTo>
                      <a:pt x="173" y="168"/>
                    </a:lnTo>
                    <a:lnTo>
                      <a:pt x="178" y="159"/>
                    </a:lnTo>
                    <a:lnTo>
                      <a:pt x="188" y="130"/>
                    </a:lnTo>
                    <a:lnTo>
                      <a:pt x="196" y="87"/>
                    </a:lnTo>
                    <a:lnTo>
                      <a:pt x="202" y="45"/>
                    </a:lnTo>
                    <a:lnTo>
                      <a:pt x="203" y="17"/>
                    </a:lnTo>
                    <a:lnTo>
                      <a:pt x="200" y="16"/>
                    </a:lnTo>
                    <a:lnTo>
                      <a:pt x="192" y="13"/>
                    </a:lnTo>
                    <a:lnTo>
                      <a:pt x="183" y="11"/>
                    </a:lnTo>
                    <a:lnTo>
                      <a:pt x="172" y="8"/>
                    </a:lnTo>
                    <a:lnTo>
                      <a:pt x="160" y="4"/>
                    </a:lnTo>
                    <a:lnTo>
                      <a:pt x="145" y="2"/>
                    </a:lnTo>
                    <a:lnTo>
                      <a:pt x="131" y="1"/>
                    </a:lnTo>
                    <a:lnTo>
                      <a:pt x="115" y="0"/>
                    </a:lnTo>
                    <a:lnTo>
                      <a:pt x="99" y="0"/>
                    </a:lnTo>
                    <a:lnTo>
                      <a:pt x="83" y="2"/>
                    </a:lnTo>
                    <a:lnTo>
                      <a:pt x="68" y="6"/>
                    </a:lnTo>
                    <a:lnTo>
                      <a:pt x="53" y="13"/>
                    </a:lnTo>
                    <a:lnTo>
                      <a:pt x="40" y="22"/>
                    </a:lnTo>
                    <a:lnTo>
                      <a:pt x="28" y="34"/>
                    </a:lnTo>
                    <a:lnTo>
                      <a:pt x="18" y="48"/>
                    </a:lnTo>
                    <a:lnTo>
                      <a:pt x="9" y="67"/>
                    </a:lnTo>
                    <a:lnTo>
                      <a:pt x="3" y="90"/>
                    </a:lnTo>
                    <a:lnTo>
                      <a:pt x="0" y="112"/>
                    </a:lnTo>
                    <a:lnTo>
                      <a:pt x="0" y="131"/>
                    </a:lnTo>
                    <a:lnTo>
                      <a:pt x="3" y="151"/>
                    </a:lnTo>
                    <a:lnTo>
                      <a:pt x="8" y="167"/>
                    </a:lnTo>
                    <a:lnTo>
                      <a:pt x="17" y="183"/>
                    </a:lnTo>
                    <a:lnTo>
                      <a:pt x="26" y="195"/>
                    </a:lnTo>
                    <a:lnTo>
                      <a:pt x="38" y="203"/>
                    </a:lnTo>
                    <a:lnTo>
                      <a:pt x="46" y="208"/>
                    </a:lnTo>
                    <a:lnTo>
                      <a:pt x="55" y="213"/>
                    </a:lnTo>
                    <a:lnTo>
                      <a:pt x="66" y="219"/>
                    </a:lnTo>
                    <a:lnTo>
                      <a:pt x="78" y="224"/>
                    </a:lnTo>
                    <a:lnTo>
                      <a:pt x="91" y="231"/>
                    </a:lnTo>
                    <a:lnTo>
                      <a:pt x="103" y="236"/>
                    </a:lnTo>
                    <a:lnTo>
                      <a:pt x="112" y="241"/>
                    </a:lnTo>
                    <a:lnTo>
                      <a:pt x="122" y="245"/>
                    </a:lnTo>
                    <a:close/>
                  </a:path>
                </a:pathLst>
              </a:custGeom>
              <a:solidFill>
                <a:srgbClr val="00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33" name="Freeform 221"/>
              <p:cNvSpPr>
                <a:spLocks/>
              </p:cNvSpPr>
              <p:nvPr/>
            </p:nvSpPr>
            <p:spPr bwMode="auto">
              <a:xfrm>
                <a:off x="3152" y="1221"/>
                <a:ext cx="203" cy="203"/>
              </a:xfrm>
              <a:custGeom>
                <a:avLst/>
                <a:gdLst>
                  <a:gd name="T0" fmla="*/ 0 w 610"/>
                  <a:gd name="T1" fmla="*/ 0 h 608"/>
                  <a:gd name="T2" fmla="*/ 0 w 610"/>
                  <a:gd name="T3" fmla="*/ 0 h 608"/>
                  <a:gd name="T4" fmla="*/ 0 w 610"/>
                  <a:gd name="T5" fmla="*/ 0 h 608"/>
                  <a:gd name="T6" fmla="*/ 0 w 610"/>
                  <a:gd name="T7" fmla="*/ 0 h 608"/>
                  <a:gd name="T8" fmla="*/ 0 w 610"/>
                  <a:gd name="T9" fmla="*/ 0 h 608"/>
                  <a:gd name="T10" fmla="*/ 0 w 610"/>
                  <a:gd name="T11" fmla="*/ 0 h 608"/>
                  <a:gd name="T12" fmla="*/ 0 w 610"/>
                  <a:gd name="T13" fmla="*/ 0 h 608"/>
                  <a:gd name="T14" fmla="*/ 0 w 610"/>
                  <a:gd name="T15" fmla="*/ 0 h 608"/>
                  <a:gd name="T16" fmla="*/ 0 w 610"/>
                  <a:gd name="T17" fmla="*/ 0 h 608"/>
                  <a:gd name="T18" fmla="*/ 0 w 610"/>
                  <a:gd name="T19" fmla="*/ 0 h 608"/>
                  <a:gd name="T20" fmla="*/ 0 w 610"/>
                  <a:gd name="T21" fmla="*/ 0 h 608"/>
                  <a:gd name="T22" fmla="*/ 0 w 610"/>
                  <a:gd name="T23" fmla="*/ 0 h 608"/>
                  <a:gd name="T24" fmla="*/ 0 w 610"/>
                  <a:gd name="T25" fmla="*/ 0 h 608"/>
                  <a:gd name="T26" fmla="*/ 0 w 610"/>
                  <a:gd name="T27" fmla="*/ 0 h 608"/>
                  <a:gd name="T28" fmla="*/ 0 w 610"/>
                  <a:gd name="T29" fmla="*/ 0 h 608"/>
                  <a:gd name="T30" fmla="*/ 0 w 610"/>
                  <a:gd name="T31" fmla="*/ 0 h 608"/>
                  <a:gd name="T32" fmla="*/ 0 w 610"/>
                  <a:gd name="T33" fmla="*/ 0 h 608"/>
                  <a:gd name="T34" fmla="*/ 0 w 610"/>
                  <a:gd name="T35" fmla="*/ 0 h 608"/>
                  <a:gd name="T36" fmla="*/ 0 w 610"/>
                  <a:gd name="T37" fmla="*/ 0 h 608"/>
                  <a:gd name="T38" fmla="*/ 0 w 610"/>
                  <a:gd name="T39" fmla="*/ 0 h 608"/>
                  <a:gd name="T40" fmla="*/ 0 w 610"/>
                  <a:gd name="T41" fmla="*/ 0 h 608"/>
                  <a:gd name="T42" fmla="*/ 0 w 610"/>
                  <a:gd name="T43" fmla="*/ 0 h 608"/>
                  <a:gd name="T44" fmla="*/ 0 w 610"/>
                  <a:gd name="T45" fmla="*/ 0 h 608"/>
                  <a:gd name="T46" fmla="*/ 0 w 610"/>
                  <a:gd name="T47" fmla="*/ 0 h 608"/>
                  <a:gd name="T48" fmla="*/ 0 w 610"/>
                  <a:gd name="T49" fmla="*/ 0 h 608"/>
                  <a:gd name="T50" fmla="*/ 0 w 610"/>
                  <a:gd name="T51" fmla="*/ 0 h 608"/>
                  <a:gd name="T52" fmla="*/ 0 w 610"/>
                  <a:gd name="T53" fmla="*/ 0 h 608"/>
                  <a:gd name="T54" fmla="*/ 0 w 610"/>
                  <a:gd name="T55" fmla="*/ 0 h 608"/>
                  <a:gd name="T56" fmla="*/ 0 w 610"/>
                  <a:gd name="T57" fmla="*/ 0 h 608"/>
                  <a:gd name="T58" fmla="*/ 0 w 610"/>
                  <a:gd name="T59" fmla="*/ 0 h 608"/>
                  <a:gd name="T60" fmla="*/ 0 w 610"/>
                  <a:gd name="T61" fmla="*/ 0 h 608"/>
                  <a:gd name="T62" fmla="*/ 0 w 610"/>
                  <a:gd name="T63" fmla="*/ 0 h 608"/>
                  <a:gd name="T64" fmla="*/ 0 w 610"/>
                  <a:gd name="T65" fmla="*/ 0 h 608"/>
                  <a:gd name="T66" fmla="*/ 0 w 610"/>
                  <a:gd name="T67" fmla="*/ 0 h 608"/>
                  <a:gd name="T68" fmla="*/ 0 w 610"/>
                  <a:gd name="T69" fmla="*/ 0 h 608"/>
                  <a:gd name="T70" fmla="*/ 0 w 610"/>
                  <a:gd name="T71" fmla="*/ 0 h 608"/>
                  <a:gd name="T72" fmla="*/ 0 w 610"/>
                  <a:gd name="T73" fmla="*/ 0 h 608"/>
                  <a:gd name="T74" fmla="*/ 0 w 610"/>
                  <a:gd name="T75" fmla="*/ 0 h 608"/>
                  <a:gd name="T76" fmla="*/ 0 w 610"/>
                  <a:gd name="T77" fmla="*/ 0 h 608"/>
                  <a:gd name="T78" fmla="*/ 0 w 610"/>
                  <a:gd name="T79" fmla="*/ 0 h 608"/>
                  <a:gd name="T80" fmla="*/ 0 w 610"/>
                  <a:gd name="T81" fmla="*/ 0 h 608"/>
                  <a:gd name="T82" fmla="*/ 0 w 610"/>
                  <a:gd name="T83" fmla="*/ 0 h 608"/>
                  <a:gd name="T84" fmla="*/ 0 w 610"/>
                  <a:gd name="T85" fmla="*/ 0 h 608"/>
                  <a:gd name="T86" fmla="*/ 0 w 610"/>
                  <a:gd name="T87" fmla="*/ 0 h 608"/>
                  <a:gd name="T88" fmla="*/ 0 w 610"/>
                  <a:gd name="T89" fmla="*/ 0 h 608"/>
                  <a:gd name="T90" fmla="*/ 0 w 610"/>
                  <a:gd name="T91" fmla="*/ 0 h 608"/>
                  <a:gd name="T92" fmla="*/ 0 w 610"/>
                  <a:gd name="T93" fmla="*/ 0 h 608"/>
                  <a:gd name="T94" fmla="*/ 0 w 610"/>
                  <a:gd name="T95" fmla="*/ 0 h 608"/>
                  <a:gd name="T96" fmla="*/ 0 w 610"/>
                  <a:gd name="T97" fmla="*/ 0 h 608"/>
                  <a:gd name="T98" fmla="*/ 0 w 610"/>
                  <a:gd name="T99" fmla="*/ 0 h 60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0"/>
                  <a:gd name="T151" fmla="*/ 0 h 608"/>
                  <a:gd name="T152" fmla="*/ 610 w 610"/>
                  <a:gd name="T153" fmla="*/ 608 h 60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0" h="608">
                    <a:moveTo>
                      <a:pt x="68" y="594"/>
                    </a:moveTo>
                    <a:lnTo>
                      <a:pt x="80" y="599"/>
                    </a:lnTo>
                    <a:lnTo>
                      <a:pt x="93" y="604"/>
                    </a:lnTo>
                    <a:lnTo>
                      <a:pt x="109" y="606"/>
                    </a:lnTo>
                    <a:lnTo>
                      <a:pt x="124" y="608"/>
                    </a:lnTo>
                    <a:lnTo>
                      <a:pt x="139" y="608"/>
                    </a:lnTo>
                    <a:lnTo>
                      <a:pt x="154" y="607"/>
                    </a:lnTo>
                    <a:lnTo>
                      <a:pt x="166" y="604"/>
                    </a:lnTo>
                    <a:lnTo>
                      <a:pt x="176" y="599"/>
                    </a:lnTo>
                    <a:lnTo>
                      <a:pt x="184" y="594"/>
                    </a:lnTo>
                    <a:lnTo>
                      <a:pt x="195" y="586"/>
                    </a:lnTo>
                    <a:lnTo>
                      <a:pt x="206" y="578"/>
                    </a:lnTo>
                    <a:lnTo>
                      <a:pt x="217" y="570"/>
                    </a:lnTo>
                    <a:lnTo>
                      <a:pt x="228" y="561"/>
                    </a:lnTo>
                    <a:lnTo>
                      <a:pt x="238" y="552"/>
                    </a:lnTo>
                    <a:lnTo>
                      <a:pt x="246" y="545"/>
                    </a:lnTo>
                    <a:lnTo>
                      <a:pt x="252" y="537"/>
                    </a:lnTo>
                    <a:lnTo>
                      <a:pt x="262" y="519"/>
                    </a:lnTo>
                    <a:lnTo>
                      <a:pt x="272" y="500"/>
                    </a:lnTo>
                    <a:lnTo>
                      <a:pt x="280" y="478"/>
                    </a:lnTo>
                    <a:lnTo>
                      <a:pt x="289" y="456"/>
                    </a:lnTo>
                    <a:lnTo>
                      <a:pt x="295" y="435"/>
                    </a:lnTo>
                    <a:lnTo>
                      <a:pt x="299" y="415"/>
                    </a:lnTo>
                    <a:lnTo>
                      <a:pt x="303" y="400"/>
                    </a:lnTo>
                    <a:lnTo>
                      <a:pt x="304" y="390"/>
                    </a:lnTo>
                    <a:lnTo>
                      <a:pt x="303" y="376"/>
                    </a:lnTo>
                    <a:lnTo>
                      <a:pt x="303" y="366"/>
                    </a:lnTo>
                    <a:lnTo>
                      <a:pt x="304" y="358"/>
                    </a:lnTo>
                    <a:lnTo>
                      <a:pt x="308" y="354"/>
                    </a:lnTo>
                    <a:lnTo>
                      <a:pt x="313" y="351"/>
                    </a:lnTo>
                    <a:lnTo>
                      <a:pt x="322" y="346"/>
                    </a:lnTo>
                    <a:lnTo>
                      <a:pt x="335" y="340"/>
                    </a:lnTo>
                    <a:lnTo>
                      <a:pt x="348" y="332"/>
                    </a:lnTo>
                    <a:lnTo>
                      <a:pt x="362" y="323"/>
                    </a:lnTo>
                    <a:lnTo>
                      <a:pt x="375" y="315"/>
                    </a:lnTo>
                    <a:lnTo>
                      <a:pt x="386" y="306"/>
                    </a:lnTo>
                    <a:lnTo>
                      <a:pt x="393" y="297"/>
                    </a:lnTo>
                    <a:lnTo>
                      <a:pt x="396" y="293"/>
                    </a:lnTo>
                    <a:lnTo>
                      <a:pt x="400" y="289"/>
                    </a:lnTo>
                    <a:lnTo>
                      <a:pt x="405" y="288"/>
                    </a:lnTo>
                    <a:lnTo>
                      <a:pt x="412" y="287"/>
                    </a:lnTo>
                    <a:lnTo>
                      <a:pt x="417" y="287"/>
                    </a:lnTo>
                    <a:lnTo>
                      <a:pt x="422" y="287"/>
                    </a:lnTo>
                    <a:lnTo>
                      <a:pt x="427" y="287"/>
                    </a:lnTo>
                    <a:lnTo>
                      <a:pt x="433" y="286"/>
                    </a:lnTo>
                    <a:lnTo>
                      <a:pt x="439" y="285"/>
                    </a:lnTo>
                    <a:lnTo>
                      <a:pt x="445" y="284"/>
                    </a:lnTo>
                    <a:lnTo>
                      <a:pt x="450" y="282"/>
                    </a:lnTo>
                    <a:lnTo>
                      <a:pt x="455" y="280"/>
                    </a:lnTo>
                    <a:lnTo>
                      <a:pt x="461" y="276"/>
                    </a:lnTo>
                    <a:lnTo>
                      <a:pt x="468" y="271"/>
                    </a:lnTo>
                    <a:lnTo>
                      <a:pt x="478" y="264"/>
                    </a:lnTo>
                    <a:lnTo>
                      <a:pt x="489" y="258"/>
                    </a:lnTo>
                    <a:lnTo>
                      <a:pt x="498" y="249"/>
                    </a:lnTo>
                    <a:lnTo>
                      <a:pt x="508" y="240"/>
                    </a:lnTo>
                    <a:lnTo>
                      <a:pt x="518" y="231"/>
                    </a:lnTo>
                    <a:lnTo>
                      <a:pt x="525" y="222"/>
                    </a:lnTo>
                    <a:lnTo>
                      <a:pt x="532" y="210"/>
                    </a:lnTo>
                    <a:lnTo>
                      <a:pt x="541" y="194"/>
                    </a:lnTo>
                    <a:lnTo>
                      <a:pt x="552" y="178"/>
                    </a:lnTo>
                    <a:lnTo>
                      <a:pt x="563" y="160"/>
                    </a:lnTo>
                    <a:lnTo>
                      <a:pt x="573" y="143"/>
                    </a:lnTo>
                    <a:lnTo>
                      <a:pt x="584" y="126"/>
                    </a:lnTo>
                    <a:lnTo>
                      <a:pt x="593" y="111"/>
                    </a:lnTo>
                    <a:lnTo>
                      <a:pt x="599" y="100"/>
                    </a:lnTo>
                    <a:lnTo>
                      <a:pt x="606" y="80"/>
                    </a:lnTo>
                    <a:lnTo>
                      <a:pt x="610" y="61"/>
                    </a:lnTo>
                    <a:lnTo>
                      <a:pt x="605" y="42"/>
                    </a:lnTo>
                    <a:lnTo>
                      <a:pt x="590" y="25"/>
                    </a:lnTo>
                    <a:lnTo>
                      <a:pt x="576" y="17"/>
                    </a:lnTo>
                    <a:lnTo>
                      <a:pt x="559" y="10"/>
                    </a:lnTo>
                    <a:lnTo>
                      <a:pt x="538" y="6"/>
                    </a:lnTo>
                    <a:lnTo>
                      <a:pt x="516" y="3"/>
                    </a:lnTo>
                    <a:lnTo>
                      <a:pt x="495" y="0"/>
                    </a:lnTo>
                    <a:lnTo>
                      <a:pt x="473" y="0"/>
                    </a:lnTo>
                    <a:lnTo>
                      <a:pt x="452" y="2"/>
                    </a:lnTo>
                    <a:lnTo>
                      <a:pt x="434" y="5"/>
                    </a:lnTo>
                    <a:lnTo>
                      <a:pt x="413" y="10"/>
                    </a:lnTo>
                    <a:lnTo>
                      <a:pt x="392" y="18"/>
                    </a:lnTo>
                    <a:lnTo>
                      <a:pt x="370" y="28"/>
                    </a:lnTo>
                    <a:lnTo>
                      <a:pt x="346" y="38"/>
                    </a:lnTo>
                    <a:lnTo>
                      <a:pt x="321" y="50"/>
                    </a:lnTo>
                    <a:lnTo>
                      <a:pt x="297" y="64"/>
                    </a:lnTo>
                    <a:lnTo>
                      <a:pt x="273" y="78"/>
                    </a:lnTo>
                    <a:lnTo>
                      <a:pt x="247" y="95"/>
                    </a:lnTo>
                    <a:lnTo>
                      <a:pt x="223" y="112"/>
                    </a:lnTo>
                    <a:lnTo>
                      <a:pt x="199" y="130"/>
                    </a:lnTo>
                    <a:lnTo>
                      <a:pt x="176" y="149"/>
                    </a:lnTo>
                    <a:lnTo>
                      <a:pt x="154" y="169"/>
                    </a:lnTo>
                    <a:lnTo>
                      <a:pt x="132" y="190"/>
                    </a:lnTo>
                    <a:lnTo>
                      <a:pt x="113" y="211"/>
                    </a:lnTo>
                    <a:lnTo>
                      <a:pt x="94" y="233"/>
                    </a:lnTo>
                    <a:lnTo>
                      <a:pt x="78" y="256"/>
                    </a:lnTo>
                    <a:lnTo>
                      <a:pt x="65" y="275"/>
                    </a:lnTo>
                    <a:lnTo>
                      <a:pt x="46" y="310"/>
                    </a:lnTo>
                    <a:lnTo>
                      <a:pt x="25" y="354"/>
                    </a:lnTo>
                    <a:lnTo>
                      <a:pt x="8" y="405"/>
                    </a:lnTo>
                    <a:lnTo>
                      <a:pt x="0" y="459"/>
                    </a:lnTo>
                    <a:lnTo>
                      <a:pt x="4" y="511"/>
                    </a:lnTo>
                    <a:lnTo>
                      <a:pt x="24" y="557"/>
                    </a:lnTo>
                    <a:lnTo>
                      <a:pt x="68" y="59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34" name="Freeform 222"/>
              <p:cNvSpPr>
                <a:spLocks/>
              </p:cNvSpPr>
              <p:nvPr/>
            </p:nvSpPr>
            <p:spPr bwMode="auto">
              <a:xfrm>
                <a:off x="3185" y="1392"/>
                <a:ext cx="10" cy="8"/>
              </a:xfrm>
              <a:custGeom>
                <a:avLst/>
                <a:gdLst>
                  <a:gd name="T0" fmla="*/ 0 w 31"/>
                  <a:gd name="T1" fmla="*/ 0 h 26"/>
                  <a:gd name="T2" fmla="*/ 0 w 31"/>
                  <a:gd name="T3" fmla="*/ 0 h 26"/>
                  <a:gd name="T4" fmla="*/ 0 w 31"/>
                  <a:gd name="T5" fmla="*/ 0 h 26"/>
                  <a:gd name="T6" fmla="*/ 0 w 31"/>
                  <a:gd name="T7" fmla="*/ 0 h 26"/>
                  <a:gd name="T8" fmla="*/ 0 w 31"/>
                  <a:gd name="T9" fmla="*/ 0 h 26"/>
                  <a:gd name="T10" fmla="*/ 0 w 31"/>
                  <a:gd name="T11" fmla="*/ 0 h 26"/>
                  <a:gd name="T12" fmla="*/ 0 w 31"/>
                  <a:gd name="T13" fmla="*/ 0 h 26"/>
                  <a:gd name="T14" fmla="*/ 0 w 31"/>
                  <a:gd name="T15" fmla="*/ 0 h 26"/>
                  <a:gd name="T16" fmla="*/ 0 w 31"/>
                  <a:gd name="T17" fmla="*/ 0 h 26"/>
                  <a:gd name="T18" fmla="*/ 0 w 31"/>
                  <a:gd name="T19" fmla="*/ 0 h 26"/>
                  <a:gd name="T20" fmla="*/ 0 w 31"/>
                  <a:gd name="T21" fmla="*/ 0 h 26"/>
                  <a:gd name="T22" fmla="*/ 0 w 31"/>
                  <a:gd name="T23" fmla="*/ 0 h 26"/>
                  <a:gd name="T24" fmla="*/ 0 w 31"/>
                  <a:gd name="T25" fmla="*/ 0 h 26"/>
                  <a:gd name="T26" fmla="*/ 0 w 31"/>
                  <a:gd name="T27" fmla="*/ 0 h 26"/>
                  <a:gd name="T28" fmla="*/ 0 w 31"/>
                  <a:gd name="T29" fmla="*/ 0 h 26"/>
                  <a:gd name="T30" fmla="*/ 0 w 31"/>
                  <a:gd name="T31" fmla="*/ 0 h 26"/>
                  <a:gd name="T32" fmla="*/ 0 w 31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26"/>
                  <a:gd name="T53" fmla="*/ 31 w 31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26">
                    <a:moveTo>
                      <a:pt x="8" y="25"/>
                    </a:moveTo>
                    <a:lnTo>
                      <a:pt x="14" y="26"/>
                    </a:lnTo>
                    <a:lnTo>
                      <a:pt x="20" y="26"/>
                    </a:lnTo>
                    <a:lnTo>
                      <a:pt x="25" y="25"/>
                    </a:lnTo>
                    <a:lnTo>
                      <a:pt x="28" y="20"/>
                    </a:lnTo>
                    <a:lnTo>
                      <a:pt x="31" y="15"/>
                    </a:lnTo>
                    <a:lnTo>
                      <a:pt x="31" y="9"/>
                    </a:lnTo>
                    <a:lnTo>
                      <a:pt x="28" y="5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3" y="20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35" name="Freeform 223"/>
              <p:cNvSpPr>
                <a:spLocks/>
              </p:cNvSpPr>
              <p:nvPr/>
            </p:nvSpPr>
            <p:spPr bwMode="auto">
              <a:xfrm>
                <a:off x="3304" y="1247"/>
                <a:ext cx="11" cy="10"/>
              </a:xfrm>
              <a:custGeom>
                <a:avLst/>
                <a:gdLst>
                  <a:gd name="T0" fmla="*/ 0 w 30"/>
                  <a:gd name="T1" fmla="*/ 0 h 28"/>
                  <a:gd name="T2" fmla="*/ 0 w 30"/>
                  <a:gd name="T3" fmla="*/ 0 h 28"/>
                  <a:gd name="T4" fmla="*/ 0 w 30"/>
                  <a:gd name="T5" fmla="*/ 0 h 28"/>
                  <a:gd name="T6" fmla="*/ 0 w 30"/>
                  <a:gd name="T7" fmla="*/ 0 h 28"/>
                  <a:gd name="T8" fmla="*/ 0 w 30"/>
                  <a:gd name="T9" fmla="*/ 0 h 28"/>
                  <a:gd name="T10" fmla="*/ 0 w 30"/>
                  <a:gd name="T11" fmla="*/ 0 h 28"/>
                  <a:gd name="T12" fmla="*/ 0 w 30"/>
                  <a:gd name="T13" fmla="*/ 0 h 28"/>
                  <a:gd name="T14" fmla="*/ 0 w 30"/>
                  <a:gd name="T15" fmla="*/ 0 h 28"/>
                  <a:gd name="T16" fmla="*/ 0 w 30"/>
                  <a:gd name="T17" fmla="*/ 0 h 28"/>
                  <a:gd name="T18" fmla="*/ 0 w 30"/>
                  <a:gd name="T19" fmla="*/ 0 h 28"/>
                  <a:gd name="T20" fmla="*/ 0 w 30"/>
                  <a:gd name="T21" fmla="*/ 0 h 28"/>
                  <a:gd name="T22" fmla="*/ 0 w 30"/>
                  <a:gd name="T23" fmla="*/ 0 h 28"/>
                  <a:gd name="T24" fmla="*/ 0 w 30"/>
                  <a:gd name="T25" fmla="*/ 0 h 28"/>
                  <a:gd name="T26" fmla="*/ 0 w 30"/>
                  <a:gd name="T27" fmla="*/ 0 h 28"/>
                  <a:gd name="T28" fmla="*/ 0 w 30"/>
                  <a:gd name="T29" fmla="*/ 0 h 28"/>
                  <a:gd name="T30" fmla="*/ 0 w 30"/>
                  <a:gd name="T31" fmla="*/ 0 h 28"/>
                  <a:gd name="T32" fmla="*/ 0 w 30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8"/>
                  <a:gd name="T53" fmla="*/ 30 w 30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8">
                    <a:moveTo>
                      <a:pt x="7" y="25"/>
                    </a:moveTo>
                    <a:lnTo>
                      <a:pt x="13" y="28"/>
                    </a:lnTo>
                    <a:lnTo>
                      <a:pt x="18" y="28"/>
                    </a:lnTo>
                    <a:lnTo>
                      <a:pt x="24" y="25"/>
                    </a:lnTo>
                    <a:lnTo>
                      <a:pt x="28" y="21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28" y="6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36" name="Freeform 224"/>
              <p:cNvSpPr>
                <a:spLocks/>
              </p:cNvSpPr>
              <p:nvPr/>
            </p:nvSpPr>
            <p:spPr bwMode="auto">
              <a:xfrm>
                <a:off x="3332" y="1234"/>
                <a:ext cx="11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w 30"/>
                  <a:gd name="T19" fmla="*/ 0 h 27"/>
                  <a:gd name="T20" fmla="*/ 0 w 30"/>
                  <a:gd name="T21" fmla="*/ 0 h 27"/>
                  <a:gd name="T22" fmla="*/ 0 w 30"/>
                  <a:gd name="T23" fmla="*/ 0 h 27"/>
                  <a:gd name="T24" fmla="*/ 0 w 30"/>
                  <a:gd name="T25" fmla="*/ 0 h 27"/>
                  <a:gd name="T26" fmla="*/ 0 w 30"/>
                  <a:gd name="T27" fmla="*/ 0 h 27"/>
                  <a:gd name="T28" fmla="*/ 0 w 30"/>
                  <a:gd name="T29" fmla="*/ 0 h 27"/>
                  <a:gd name="T30" fmla="*/ 0 w 30"/>
                  <a:gd name="T31" fmla="*/ 0 h 27"/>
                  <a:gd name="T32" fmla="*/ 0 w 30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7"/>
                  <a:gd name="T53" fmla="*/ 30 w 3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7">
                    <a:moveTo>
                      <a:pt x="7" y="25"/>
                    </a:moveTo>
                    <a:lnTo>
                      <a:pt x="13" y="27"/>
                    </a:lnTo>
                    <a:lnTo>
                      <a:pt x="19" y="27"/>
                    </a:lnTo>
                    <a:lnTo>
                      <a:pt x="24" y="25"/>
                    </a:lnTo>
                    <a:lnTo>
                      <a:pt x="28" y="20"/>
                    </a:lnTo>
                    <a:lnTo>
                      <a:pt x="30" y="15"/>
                    </a:lnTo>
                    <a:lnTo>
                      <a:pt x="30" y="9"/>
                    </a:lnTo>
                    <a:lnTo>
                      <a:pt x="28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37" name="Freeform 225"/>
              <p:cNvSpPr>
                <a:spLocks/>
              </p:cNvSpPr>
              <p:nvPr/>
            </p:nvSpPr>
            <p:spPr bwMode="auto">
              <a:xfrm>
                <a:off x="3176" y="1303"/>
                <a:ext cx="81" cy="44"/>
              </a:xfrm>
              <a:custGeom>
                <a:avLst/>
                <a:gdLst>
                  <a:gd name="T0" fmla="*/ 0 w 242"/>
                  <a:gd name="T1" fmla="*/ 0 h 130"/>
                  <a:gd name="T2" fmla="*/ 0 w 242"/>
                  <a:gd name="T3" fmla="*/ 0 h 130"/>
                  <a:gd name="T4" fmla="*/ 0 w 242"/>
                  <a:gd name="T5" fmla="*/ 0 h 130"/>
                  <a:gd name="T6" fmla="*/ 0 w 242"/>
                  <a:gd name="T7" fmla="*/ 0 h 130"/>
                  <a:gd name="T8" fmla="*/ 0 w 242"/>
                  <a:gd name="T9" fmla="*/ 0 h 130"/>
                  <a:gd name="T10" fmla="*/ 0 w 242"/>
                  <a:gd name="T11" fmla="*/ 0 h 130"/>
                  <a:gd name="T12" fmla="*/ 0 w 242"/>
                  <a:gd name="T13" fmla="*/ 0 h 130"/>
                  <a:gd name="T14" fmla="*/ 0 w 242"/>
                  <a:gd name="T15" fmla="*/ 0 h 130"/>
                  <a:gd name="T16" fmla="*/ 0 w 242"/>
                  <a:gd name="T17" fmla="*/ 0 h 130"/>
                  <a:gd name="T18" fmla="*/ 0 w 242"/>
                  <a:gd name="T19" fmla="*/ 0 h 130"/>
                  <a:gd name="T20" fmla="*/ 0 w 242"/>
                  <a:gd name="T21" fmla="*/ 0 h 130"/>
                  <a:gd name="T22" fmla="*/ 0 w 242"/>
                  <a:gd name="T23" fmla="*/ 0 h 130"/>
                  <a:gd name="T24" fmla="*/ 0 w 242"/>
                  <a:gd name="T25" fmla="*/ 0 h 130"/>
                  <a:gd name="T26" fmla="*/ 0 w 242"/>
                  <a:gd name="T27" fmla="*/ 0 h 130"/>
                  <a:gd name="T28" fmla="*/ 0 w 242"/>
                  <a:gd name="T29" fmla="*/ 0 h 130"/>
                  <a:gd name="T30" fmla="*/ 0 w 242"/>
                  <a:gd name="T31" fmla="*/ 0 h 130"/>
                  <a:gd name="T32" fmla="*/ 0 w 242"/>
                  <a:gd name="T33" fmla="*/ 0 h 130"/>
                  <a:gd name="T34" fmla="*/ 0 w 242"/>
                  <a:gd name="T35" fmla="*/ 0 h 130"/>
                  <a:gd name="T36" fmla="*/ 0 w 242"/>
                  <a:gd name="T37" fmla="*/ 0 h 130"/>
                  <a:gd name="T38" fmla="*/ 0 w 242"/>
                  <a:gd name="T39" fmla="*/ 0 h 130"/>
                  <a:gd name="T40" fmla="*/ 0 w 242"/>
                  <a:gd name="T41" fmla="*/ 0 h 130"/>
                  <a:gd name="T42" fmla="*/ 0 w 242"/>
                  <a:gd name="T43" fmla="*/ 0 h 130"/>
                  <a:gd name="T44" fmla="*/ 0 w 242"/>
                  <a:gd name="T45" fmla="*/ 0 h 130"/>
                  <a:gd name="T46" fmla="*/ 0 w 242"/>
                  <a:gd name="T47" fmla="*/ 0 h 130"/>
                  <a:gd name="T48" fmla="*/ 0 w 242"/>
                  <a:gd name="T49" fmla="*/ 0 h 130"/>
                  <a:gd name="T50" fmla="*/ 0 w 242"/>
                  <a:gd name="T51" fmla="*/ 0 h 130"/>
                  <a:gd name="T52" fmla="*/ 0 w 242"/>
                  <a:gd name="T53" fmla="*/ 0 h 130"/>
                  <a:gd name="T54" fmla="*/ 0 w 242"/>
                  <a:gd name="T55" fmla="*/ 0 h 130"/>
                  <a:gd name="T56" fmla="*/ 0 w 242"/>
                  <a:gd name="T57" fmla="*/ 0 h 130"/>
                  <a:gd name="T58" fmla="*/ 0 w 242"/>
                  <a:gd name="T59" fmla="*/ 0 h 130"/>
                  <a:gd name="T60" fmla="*/ 0 w 242"/>
                  <a:gd name="T61" fmla="*/ 0 h 130"/>
                  <a:gd name="T62" fmla="*/ 0 w 242"/>
                  <a:gd name="T63" fmla="*/ 0 h 130"/>
                  <a:gd name="T64" fmla="*/ 0 w 242"/>
                  <a:gd name="T65" fmla="*/ 0 h 130"/>
                  <a:gd name="T66" fmla="*/ 0 w 242"/>
                  <a:gd name="T67" fmla="*/ 0 h 130"/>
                  <a:gd name="T68" fmla="*/ 0 w 242"/>
                  <a:gd name="T69" fmla="*/ 0 h 130"/>
                  <a:gd name="T70" fmla="*/ 0 w 242"/>
                  <a:gd name="T71" fmla="*/ 0 h 130"/>
                  <a:gd name="T72" fmla="*/ 0 w 242"/>
                  <a:gd name="T73" fmla="*/ 0 h 130"/>
                  <a:gd name="T74" fmla="*/ 0 w 242"/>
                  <a:gd name="T75" fmla="*/ 0 h 130"/>
                  <a:gd name="T76" fmla="*/ 0 w 242"/>
                  <a:gd name="T77" fmla="*/ 0 h 130"/>
                  <a:gd name="T78" fmla="*/ 0 w 242"/>
                  <a:gd name="T79" fmla="*/ 0 h 130"/>
                  <a:gd name="T80" fmla="*/ 0 w 242"/>
                  <a:gd name="T81" fmla="*/ 0 h 130"/>
                  <a:gd name="T82" fmla="*/ 0 w 242"/>
                  <a:gd name="T83" fmla="*/ 0 h 1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2"/>
                  <a:gd name="T127" fmla="*/ 0 h 130"/>
                  <a:gd name="T128" fmla="*/ 242 w 242"/>
                  <a:gd name="T129" fmla="*/ 130 h 13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2" h="130">
                    <a:moveTo>
                      <a:pt x="242" y="130"/>
                    </a:moveTo>
                    <a:lnTo>
                      <a:pt x="221" y="129"/>
                    </a:lnTo>
                    <a:lnTo>
                      <a:pt x="196" y="124"/>
                    </a:lnTo>
                    <a:lnTo>
                      <a:pt x="170" y="118"/>
                    </a:lnTo>
                    <a:lnTo>
                      <a:pt x="143" y="109"/>
                    </a:lnTo>
                    <a:lnTo>
                      <a:pt x="117" y="100"/>
                    </a:lnTo>
                    <a:lnTo>
                      <a:pt x="96" y="91"/>
                    </a:lnTo>
                    <a:lnTo>
                      <a:pt x="80" y="83"/>
                    </a:lnTo>
                    <a:lnTo>
                      <a:pt x="70" y="77"/>
                    </a:lnTo>
                    <a:lnTo>
                      <a:pt x="62" y="71"/>
                    </a:lnTo>
                    <a:lnTo>
                      <a:pt x="56" y="65"/>
                    </a:lnTo>
                    <a:lnTo>
                      <a:pt x="52" y="62"/>
                    </a:lnTo>
                    <a:lnTo>
                      <a:pt x="47" y="59"/>
                    </a:lnTo>
                    <a:lnTo>
                      <a:pt x="39" y="51"/>
                    </a:lnTo>
                    <a:lnTo>
                      <a:pt x="30" y="45"/>
                    </a:lnTo>
                    <a:lnTo>
                      <a:pt x="24" y="39"/>
                    </a:lnTo>
                    <a:lnTo>
                      <a:pt x="18" y="32"/>
                    </a:lnTo>
                    <a:lnTo>
                      <a:pt x="12" y="28"/>
                    </a:lnTo>
                    <a:lnTo>
                      <a:pt x="8" y="23"/>
                    </a:lnTo>
                    <a:lnTo>
                      <a:pt x="4" y="17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9" y="12"/>
                    </a:lnTo>
                    <a:lnTo>
                      <a:pt x="31" y="23"/>
                    </a:lnTo>
                    <a:lnTo>
                      <a:pt x="44" y="34"/>
                    </a:lnTo>
                    <a:lnTo>
                      <a:pt x="58" y="45"/>
                    </a:lnTo>
                    <a:lnTo>
                      <a:pt x="73" y="54"/>
                    </a:lnTo>
                    <a:lnTo>
                      <a:pt x="87" y="64"/>
                    </a:lnTo>
                    <a:lnTo>
                      <a:pt x="104" y="73"/>
                    </a:lnTo>
                    <a:lnTo>
                      <a:pt x="120" y="81"/>
                    </a:lnTo>
                    <a:lnTo>
                      <a:pt x="136" y="88"/>
                    </a:lnTo>
                    <a:lnTo>
                      <a:pt x="153" y="95"/>
                    </a:lnTo>
                    <a:lnTo>
                      <a:pt x="168" y="100"/>
                    </a:lnTo>
                    <a:lnTo>
                      <a:pt x="184" y="106"/>
                    </a:lnTo>
                    <a:lnTo>
                      <a:pt x="200" y="109"/>
                    </a:lnTo>
                    <a:lnTo>
                      <a:pt x="215" y="112"/>
                    </a:lnTo>
                    <a:lnTo>
                      <a:pt x="228" y="114"/>
                    </a:lnTo>
                    <a:lnTo>
                      <a:pt x="240" y="115"/>
                    </a:lnTo>
                    <a:lnTo>
                      <a:pt x="242" y="13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38" name="Freeform 226"/>
              <p:cNvSpPr>
                <a:spLocks/>
              </p:cNvSpPr>
              <p:nvPr/>
            </p:nvSpPr>
            <p:spPr bwMode="auto">
              <a:xfrm>
                <a:off x="3143" y="1308"/>
                <a:ext cx="114" cy="120"/>
              </a:xfrm>
              <a:custGeom>
                <a:avLst/>
                <a:gdLst>
                  <a:gd name="T0" fmla="*/ 0 w 345"/>
                  <a:gd name="T1" fmla="*/ 0 h 362"/>
                  <a:gd name="T2" fmla="*/ 0 w 345"/>
                  <a:gd name="T3" fmla="*/ 0 h 362"/>
                  <a:gd name="T4" fmla="*/ 0 w 345"/>
                  <a:gd name="T5" fmla="*/ 0 h 362"/>
                  <a:gd name="T6" fmla="*/ 0 w 345"/>
                  <a:gd name="T7" fmla="*/ 0 h 362"/>
                  <a:gd name="T8" fmla="*/ 0 w 345"/>
                  <a:gd name="T9" fmla="*/ 0 h 362"/>
                  <a:gd name="T10" fmla="*/ 0 w 345"/>
                  <a:gd name="T11" fmla="*/ 0 h 362"/>
                  <a:gd name="T12" fmla="*/ 0 w 345"/>
                  <a:gd name="T13" fmla="*/ 0 h 362"/>
                  <a:gd name="T14" fmla="*/ 0 w 345"/>
                  <a:gd name="T15" fmla="*/ 0 h 362"/>
                  <a:gd name="T16" fmla="*/ 0 w 345"/>
                  <a:gd name="T17" fmla="*/ 0 h 362"/>
                  <a:gd name="T18" fmla="*/ 0 w 345"/>
                  <a:gd name="T19" fmla="*/ 0 h 362"/>
                  <a:gd name="T20" fmla="*/ 0 w 345"/>
                  <a:gd name="T21" fmla="*/ 0 h 362"/>
                  <a:gd name="T22" fmla="*/ 0 w 345"/>
                  <a:gd name="T23" fmla="*/ 0 h 362"/>
                  <a:gd name="T24" fmla="*/ 0 w 345"/>
                  <a:gd name="T25" fmla="*/ 0 h 362"/>
                  <a:gd name="T26" fmla="*/ 0 w 345"/>
                  <a:gd name="T27" fmla="*/ 0 h 362"/>
                  <a:gd name="T28" fmla="*/ 0 w 345"/>
                  <a:gd name="T29" fmla="*/ 0 h 362"/>
                  <a:gd name="T30" fmla="*/ 0 w 345"/>
                  <a:gd name="T31" fmla="*/ 0 h 362"/>
                  <a:gd name="T32" fmla="*/ 0 w 345"/>
                  <a:gd name="T33" fmla="*/ 0 h 362"/>
                  <a:gd name="T34" fmla="*/ 0 w 345"/>
                  <a:gd name="T35" fmla="*/ 0 h 362"/>
                  <a:gd name="T36" fmla="*/ 0 w 345"/>
                  <a:gd name="T37" fmla="*/ 0 h 362"/>
                  <a:gd name="T38" fmla="*/ 0 w 345"/>
                  <a:gd name="T39" fmla="*/ 0 h 362"/>
                  <a:gd name="T40" fmla="*/ 0 w 345"/>
                  <a:gd name="T41" fmla="*/ 0 h 362"/>
                  <a:gd name="T42" fmla="*/ 0 w 345"/>
                  <a:gd name="T43" fmla="*/ 0 h 362"/>
                  <a:gd name="T44" fmla="*/ 0 w 345"/>
                  <a:gd name="T45" fmla="*/ 0 h 362"/>
                  <a:gd name="T46" fmla="*/ 0 w 345"/>
                  <a:gd name="T47" fmla="*/ 0 h 362"/>
                  <a:gd name="T48" fmla="*/ 0 w 345"/>
                  <a:gd name="T49" fmla="*/ 0 h 362"/>
                  <a:gd name="T50" fmla="*/ 0 w 345"/>
                  <a:gd name="T51" fmla="*/ 0 h 362"/>
                  <a:gd name="T52" fmla="*/ 0 w 345"/>
                  <a:gd name="T53" fmla="*/ 0 h 362"/>
                  <a:gd name="T54" fmla="*/ 0 w 345"/>
                  <a:gd name="T55" fmla="*/ 0 h 362"/>
                  <a:gd name="T56" fmla="*/ 0 w 345"/>
                  <a:gd name="T57" fmla="*/ 0 h 362"/>
                  <a:gd name="T58" fmla="*/ 0 w 345"/>
                  <a:gd name="T59" fmla="*/ 0 h 362"/>
                  <a:gd name="T60" fmla="*/ 0 w 345"/>
                  <a:gd name="T61" fmla="*/ 0 h 362"/>
                  <a:gd name="T62" fmla="*/ 0 w 345"/>
                  <a:gd name="T63" fmla="*/ 0 h 362"/>
                  <a:gd name="T64" fmla="*/ 0 w 345"/>
                  <a:gd name="T65" fmla="*/ 0 h 362"/>
                  <a:gd name="T66" fmla="*/ 0 w 345"/>
                  <a:gd name="T67" fmla="*/ 0 h 362"/>
                  <a:gd name="T68" fmla="*/ 0 w 345"/>
                  <a:gd name="T69" fmla="*/ 0 h 362"/>
                  <a:gd name="T70" fmla="*/ 0 w 345"/>
                  <a:gd name="T71" fmla="*/ 0 h 3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5"/>
                  <a:gd name="T109" fmla="*/ 0 h 362"/>
                  <a:gd name="T110" fmla="*/ 345 w 345"/>
                  <a:gd name="T111" fmla="*/ 362 h 3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5" h="362">
                    <a:moveTo>
                      <a:pt x="150" y="46"/>
                    </a:moveTo>
                    <a:lnTo>
                      <a:pt x="142" y="38"/>
                    </a:lnTo>
                    <a:lnTo>
                      <a:pt x="133" y="32"/>
                    </a:lnTo>
                    <a:lnTo>
                      <a:pt x="127" y="26"/>
                    </a:lnTo>
                    <a:lnTo>
                      <a:pt x="121" y="19"/>
                    </a:lnTo>
                    <a:lnTo>
                      <a:pt x="115" y="15"/>
                    </a:lnTo>
                    <a:lnTo>
                      <a:pt x="111" y="10"/>
                    </a:lnTo>
                    <a:lnTo>
                      <a:pt x="107" y="4"/>
                    </a:lnTo>
                    <a:lnTo>
                      <a:pt x="103" y="0"/>
                    </a:lnTo>
                    <a:lnTo>
                      <a:pt x="96" y="9"/>
                    </a:lnTo>
                    <a:lnTo>
                      <a:pt x="91" y="11"/>
                    </a:lnTo>
                    <a:lnTo>
                      <a:pt x="87" y="11"/>
                    </a:lnTo>
                    <a:lnTo>
                      <a:pt x="85" y="13"/>
                    </a:lnTo>
                    <a:lnTo>
                      <a:pt x="82" y="17"/>
                    </a:lnTo>
                    <a:lnTo>
                      <a:pt x="79" y="26"/>
                    </a:lnTo>
                    <a:lnTo>
                      <a:pt x="74" y="38"/>
                    </a:lnTo>
                    <a:lnTo>
                      <a:pt x="68" y="52"/>
                    </a:lnTo>
                    <a:lnTo>
                      <a:pt x="62" y="67"/>
                    </a:lnTo>
                    <a:lnTo>
                      <a:pt x="56" y="80"/>
                    </a:lnTo>
                    <a:lnTo>
                      <a:pt x="51" y="90"/>
                    </a:lnTo>
                    <a:lnTo>
                      <a:pt x="46" y="96"/>
                    </a:lnTo>
                    <a:lnTo>
                      <a:pt x="37" y="104"/>
                    </a:lnTo>
                    <a:lnTo>
                      <a:pt x="30" y="111"/>
                    </a:lnTo>
                    <a:lnTo>
                      <a:pt x="24" y="120"/>
                    </a:lnTo>
                    <a:lnTo>
                      <a:pt x="23" y="132"/>
                    </a:lnTo>
                    <a:lnTo>
                      <a:pt x="22" y="146"/>
                    </a:lnTo>
                    <a:lnTo>
                      <a:pt x="18" y="161"/>
                    </a:lnTo>
                    <a:lnTo>
                      <a:pt x="12" y="175"/>
                    </a:lnTo>
                    <a:lnTo>
                      <a:pt x="5" y="187"/>
                    </a:lnTo>
                    <a:lnTo>
                      <a:pt x="0" y="200"/>
                    </a:lnTo>
                    <a:lnTo>
                      <a:pt x="0" y="215"/>
                    </a:lnTo>
                    <a:lnTo>
                      <a:pt x="5" y="233"/>
                    </a:lnTo>
                    <a:lnTo>
                      <a:pt x="13" y="252"/>
                    </a:lnTo>
                    <a:lnTo>
                      <a:pt x="19" y="263"/>
                    </a:lnTo>
                    <a:lnTo>
                      <a:pt x="29" y="277"/>
                    </a:lnTo>
                    <a:lnTo>
                      <a:pt x="40" y="292"/>
                    </a:lnTo>
                    <a:lnTo>
                      <a:pt x="53" y="307"/>
                    </a:lnTo>
                    <a:lnTo>
                      <a:pt x="68" y="322"/>
                    </a:lnTo>
                    <a:lnTo>
                      <a:pt x="85" y="336"/>
                    </a:lnTo>
                    <a:lnTo>
                      <a:pt x="104" y="347"/>
                    </a:lnTo>
                    <a:lnTo>
                      <a:pt x="125" y="354"/>
                    </a:lnTo>
                    <a:lnTo>
                      <a:pt x="149" y="360"/>
                    </a:lnTo>
                    <a:lnTo>
                      <a:pt x="170" y="362"/>
                    </a:lnTo>
                    <a:lnTo>
                      <a:pt x="188" y="361"/>
                    </a:lnTo>
                    <a:lnTo>
                      <a:pt x="205" y="358"/>
                    </a:lnTo>
                    <a:lnTo>
                      <a:pt x="220" y="352"/>
                    </a:lnTo>
                    <a:lnTo>
                      <a:pt x="235" y="344"/>
                    </a:lnTo>
                    <a:lnTo>
                      <a:pt x="251" y="333"/>
                    </a:lnTo>
                    <a:lnTo>
                      <a:pt x="268" y="319"/>
                    </a:lnTo>
                    <a:lnTo>
                      <a:pt x="279" y="310"/>
                    </a:lnTo>
                    <a:lnTo>
                      <a:pt x="288" y="298"/>
                    </a:lnTo>
                    <a:lnTo>
                      <a:pt x="298" y="284"/>
                    </a:lnTo>
                    <a:lnTo>
                      <a:pt x="308" y="269"/>
                    </a:lnTo>
                    <a:lnTo>
                      <a:pt x="316" y="253"/>
                    </a:lnTo>
                    <a:lnTo>
                      <a:pt x="324" y="236"/>
                    </a:lnTo>
                    <a:lnTo>
                      <a:pt x="330" y="220"/>
                    </a:lnTo>
                    <a:lnTo>
                      <a:pt x="334" y="203"/>
                    </a:lnTo>
                    <a:lnTo>
                      <a:pt x="341" y="174"/>
                    </a:lnTo>
                    <a:lnTo>
                      <a:pt x="343" y="149"/>
                    </a:lnTo>
                    <a:lnTo>
                      <a:pt x="344" y="129"/>
                    </a:lnTo>
                    <a:lnTo>
                      <a:pt x="345" y="117"/>
                    </a:lnTo>
                    <a:lnTo>
                      <a:pt x="324" y="116"/>
                    </a:lnTo>
                    <a:lnTo>
                      <a:pt x="299" y="111"/>
                    </a:lnTo>
                    <a:lnTo>
                      <a:pt x="273" y="105"/>
                    </a:lnTo>
                    <a:lnTo>
                      <a:pt x="246" y="96"/>
                    </a:lnTo>
                    <a:lnTo>
                      <a:pt x="220" y="87"/>
                    </a:lnTo>
                    <a:lnTo>
                      <a:pt x="199" y="78"/>
                    </a:lnTo>
                    <a:lnTo>
                      <a:pt x="183" y="70"/>
                    </a:lnTo>
                    <a:lnTo>
                      <a:pt x="173" y="64"/>
                    </a:lnTo>
                    <a:lnTo>
                      <a:pt x="165" y="58"/>
                    </a:lnTo>
                    <a:lnTo>
                      <a:pt x="159" y="52"/>
                    </a:lnTo>
                    <a:lnTo>
                      <a:pt x="155" y="49"/>
                    </a:lnTo>
                    <a:lnTo>
                      <a:pt x="150" y="46"/>
                    </a:lnTo>
                    <a:close/>
                  </a:path>
                </a:pathLst>
              </a:custGeom>
              <a:solidFill>
                <a:srgbClr val="00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39" name="Freeform 227"/>
              <p:cNvSpPr>
                <a:spLocks/>
              </p:cNvSpPr>
              <p:nvPr/>
            </p:nvSpPr>
            <p:spPr bwMode="auto">
              <a:xfrm>
                <a:off x="3179" y="1221"/>
                <a:ext cx="169" cy="121"/>
              </a:xfrm>
              <a:custGeom>
                <a:avLst/>
                <a:gdLst>
                  <a:gd name="T0" fmla="*/ 0 w 508"/>
                  <a:gd name="T1" fmla="*/ 0 h 362"/>
                  <a:gd name="T2" fmla="*/ 0 w 508"/>
                  <a:gd name="T3" fmla="*/ 0 h 362"/>
                  <a:gd name="T4" fmla="*/ 0 w 508"/>
                  <a:gd name="T5" fmla="*/ 0 h 362"/>
                  <a:gd name="T6" fmla="*/ 0 w 508"/>
                  <a:gd name="T7" fmla="*/ 0 h 362"/>
                  <a:gd name="T8" fmla="*/ 0 w 508"/>
                  <a:gd name="T9" fmla="*/ 0 h 362"/>
                  <a:gd name="T10" fmla="*/ 0 w 508"/>
                  <a:gd name="T11" fmla="*/ 0 h 362"/>
                  <a:gd name="T12" fmla="*/ 0 w 508"/>
                  <a:gd name="T13" fmla="*/ 0 h 362"/>
                  <a:gd name="T14" fmla="*/ 0 w 508"/>
                  <a:gd name="T15" fmla="*/ 0 h 362"/>
                  <a:gd name="T16" fmla="*/ 0 w 508"/>
                  <a:gd name="T17" fmla="*/ 0 h 362"/>
                  <a:gd name="T18" fmla="*/ 0 w 508"/>
                  <a:gd name="T19" fmla="*/ 0 h 362"/>
                  <a:gd name="T20" fmla="*/ 0 w 508"/>
                  <a:gd name="T21" fmla="*/ 0 h 362"/>
                  <a:gd name="T22" fmla="*/ 0 w 508"/>
                  <a:gd name="T23" fmla="*/ 0 h 362"/>
                  <a:gd name="T24" fmla="*/ 0 w 508"/>
                  <a:gd name="T25" fmla="*/ 0 h 362"/>
                  <a:gd name="T26" fmla="*/ 0 w 508"/>
                  <a:gd name="T27" fmla="*/ 0 h 362"/>
                  <a:gd name="T28" fmla="*/ 0 w 508"/>
                  <a:gd name="T29" fmla="*/ 0 h 362"/>
                  <a:gd name="T30" fmla="*/ 0 w 508"/>
                  <a:gd name="T31" fmla="*/ 0 h 362"/>
                  <a:gd name="T32" fmla="*/ 0 w 508"/>
                  <a:gd name="T33" fmla="*/ 0 h 362"/>
                  <a:gd name="T34" fmla="*/ 0 w 508"/>
                  <a:gd name="T35" fmla="*/ 0 h 362"/>
                  <a:gd name="T36" fmla="*/ 0 w 508"/>
                  <a:gd name="T37" fmla="*/ 0 h 362"/>
                  <a:gd name="T38" fmla="*/ 0 w 508"/>
                  <a:gd name="T39" fmla="*/ 0 h 362"/>
                  <a:gd name="T40" fmla="*/ 0 w 508"/>
                  <a:gd name="T41" fmla="*/ 0 h 362"/>
                  <a:gd name="T42" fmla="*/ 0 w 508"/>
                  <a:gd name="T43" fmla="*/ 0 h 362"/>
                  <a:gd name="T44" fmla="*/ 0 w 508"/>
                  <a:gd name="T45" fmla="*/ 0 h 362"/>
                  <a:gd name="T46" fmla="*/ 0 w 508"/>
                  <a:gd name="T47" fmla="*/ 0 h 362"/>
                  <a:gd name="T48" fmla="*/ 0 w 508"/>
                  <a:gd name="T49" fmla="*/ 0 h 362"/>
                  <a:gd name="T50" fmla="*/ 0 w 508"/>
                  <a:gd name="T51" fmla="*/ 0 h 362"/>
                  <a:gd name="T52" fmla="*/ 0 w 508"/>
                  <a:gd name="T53" fmla="*/ 0 h 362"/>
                  <a:gd name="T54" fmla="*/ 0 w 508"/>
                  <a:gd name="T55" fmla="*/ 0 h 362"/>
                  <a:gd name="T56" fmla="*/ 0 w 508"/>
                  <a:gd name="T57" fmla="*/ 0 h 362"/>
                  <a:gd name="T58" fmla="*/ 0 w 508"/>
                  <a:gd name="T59" fmla="*/ 0 h 362"/>
                  <a:gd name="T60" fmla="*/ 0 w 508"/>
                  <a:gd name="T61" fmla="*/ 0 h 362"/>
                  <a:gd name="T62" fmla="*/ 0 w 508"/>
                  <a:gd name="T63" fmla="*/ 0 h 362"/>
                  <a:gd name="T64" fmla="*/ 0 w 508"/>
                  <a:gd name="T65" fmla="*/ 0 h 362"/>
                  <a:gd name="T66" fmla="*/ 0 w 508"/>
                  <a:gd name="T67" fmla="*/ 0 h 362"/>
                  <a:gd name="T68" fmla="*/ 0 w 508"/>
                  <a:gd name="T69" fmla="*/ 0 h 362"/>
                  <a:gd name="T70" fmla="*/ 0 w 508"/>
                  <a:gd name="T71" fmla="*/ 0 h 362"/>
                  <a:gd name="T72" fmla="*/ 0 w 508"/>
                  <a:gd name="T73" fmla="*/ 0 h 362"/>
                  <a:gd name="T74" fmla="*/ 0 w 508"/>
                  <a:gd name="T75" fmla="*/ 0 h 362"/>
                  <a:gd name="T76" fmla="*/ 0 w 508"/>
                  <a:gd name="T77" fmla="*/ 0 h 362"/>
                  <a:gd name="T78" fmla="*/ 0 w 508"/>
                  <a:gd name="T79" fmla="*/ 0 h 362"/>
                  <a:gd name="T80" fmla="*/ 0 w 508"/>
                  <a:gd name="T81" fmla="*/ 0 h 362"/>
                  <a:gd name="T82" fmla="*/ 0 w 508"/>
                  <a:gd name="T83" fmla="*/ 0 h 362"/>
                  <a:gd name="T84" fmla="*/ 0 w 508"/>
                  <a:gd name="T85" fmla="*/ 0 h 362"/>
                  <a:gd name="T86" fmla="*/ 0 w 508"/>
                  <a:gd name="T87" fmla="*/ 0 h 362"/>
                  <a:gd name="T88" fmla="*/ 0 w 508"/>
                  <a:gd name="T89" fmla="*/ 0 h 362"/>
                  <a:gd name="T90" fmla="*/ 0 w 508"/>
                  <a:gd name="T91" fmla="*/ 0 h 362"/>
                  <a:gd name="T92" fmla="*/ 0 w 508"/>
                  <a:gd name="T93" fmla="*/ 0 h 362"/>
                  <a:gd name="T94" fmla="*/ 0 w 508"/>
                  <a:gd name="T95" fmla="*/ 0 h 362"/>
                  <a:gd name="T96" fmla="*/ 0 w 508"/>
                  <a:gd name="T97" fmla="*/ 0 h 362"/>
                  <a:gd name="T98" fmla="*/ 0 w 508"/>
                  <a:gd name="T99" fmla="*/ 0 h 362"/>
                  <a:gd name="T100" fmla="*/ 0 w 508"/>
                  <a:gd name="T101" fmla="*/ 0 h 3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08"/>
                  <a:gd name="T154" fmla="*/ 0 h 362"/>
                  <a:gd name="T155" fmla="*/ 508 w 508"/>
                  <a:gd name="T156" fmla="*/ 362 h 3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08" h="362">
                    <a:moveTo>
                      <a:pt x="382" y="15"/>
                    </a:moveTo>
                    <a:lnTo>
                      <a:pt x="404" y="16"/>
                    </a:lnTo>
                    <a:lnTo>
                      <a:pt x="423" y="20"/>
                    </a:lnTo>
                    <a:lnTo>
                      <a:pt x="439" y="28"/>
                    </a:lnTo>
                    <a:lnTo>
                      <a:pt x="452" y="38"/>
                    </a:lnTo>
                    <a:lnTo>
                      <a:pt x="462" y="51"/>
                    </a:lnTo>
                    <a:lnTo>
                      <a:pt x="469" y="66"/>
                    </a:lnTo>
                    <a:lnTo>
                      <a:pt x="473" y="84"/>
                    </a:lnTo>
                    <a:lnTo>
                      <a:pt x="474" y="103"/>
                    </a:lnTo>
                    <a:lnTo>
                      <a:pt x="473" y="115"/>
                    </a:lnTo>
                    <a:lnTo>
                      <a:pt x="468" y="127"/>
                    </a:lnTo>
                    <a:lnTo>
                      <a:pt x="462" y="138"/>
                    </a:lnTo>
                    <a:lnTo>
                      <a:pt x="453" y="148"/>
                    </a:lnTo>
                    <a:lnTo>
                      <a:pt x="443" y="157"/>
                    </a:lnTo>
                    <a:lnTo>
                      <a:pt x="430" y="162"/>
                    </a:lnTo>
                    <a:lnTo>
                      <a:pt x="417" y="167"/>
                    </a:lnTo>
                    <a:lnTo>
                      <a:pt x="404" y="168"/>
                    </a:lnTo>
                    <a:lnTo>
                      <a:pt x="394" y="168"/>
                    </a:lnTo>
                    <a:lnTo>
                      <a:pt x="381" y="169"/>
                    </a:lnTo>
                    <a:lnTo>
                      <a:pt x="366" y="170"/>
                    </a:lnTo>
                    <a:lnTo>
                      <a:pt x="352" y="171"/>
                    </a:lnTo>
                    <a:lnTo>
                      <a:pt x="336" y="173"/>
                    </a:lnTo>
                    <a:lnTo>
                      <a:pt x="323" y="174"/>
                    </a:lnTo>
                    <a:lnTo>
                      <a:pt x="310" y="175"/>
                    </a:lnTo>
                    <a:lnTo>
                      <a:pt x="302" y="175"/>
                    </a:lnTo>
                    <a:lnTo>
                      <a:pt x="292" y="175"/>
                    </a:lnTo>
                    <a:lnTo>
                      <a:pt x="282" y="174"/>
                    </a:lnTo>
                    <a:lnTo>
                      <a:pt x="274" y="172"/>
                    </a:lnTo>
                    <a:lnTo>
                      <a:pt x="267" y="170"/>
                    </a:lnTo>
                    <a:lnTo>
                      <a:pt x="259" y="166"/>
                    </a:lnTo>
                    <a:lnTo>
                      <a:pt x="255" y="160"/>
                    </a:lnTo>
                    <a:lnTo>
                      <a:pt x="252" y="154"/>
                    </a:lnTo>
                    <a:lnTo>
                      <a:pt x="251" y="145"/>
                    </a:lnTo>
                    <a:lnTo>
                      <a:pt x="255" y="120"/>
                    </a:lnTo>
                    <a:lnTo>
                      <a:pt x="266" y="96"/>
                    </a:lnTo>
                    <a:lnTo>
                      <a:pt x="281" y="74"/>
                    </a:lnTo>
                    <a:lnTo>
                      <a:pt x="302" y="54"/>
                    </a:lnTo>
                    <a:lnTo>
                      <a:pt x="323" y="38"/>
                    </a:lnTo>
                    <a:lnTo>
                      <a:pt x="344" y="26"/>
                    </a:lnTo>
                    <a:lnTo>
                      <a:pt x="365" y="18"/>
                    </a:lnTo>
                    <a:lnTo>
                      <a:pt x="382" y="15"/>
                    </a:lnTo>
                    <a:lnTo>
                      <a:pt x="382" y="0"/>
                    </a:lnTo>
                    <a:lnTo>
                      <a:pt x="373" y="0"/>
                    </a:lnTo>
                    <a:lnTo>
                      <a:pt x="364" y="1"/>
                    </a:lnTo>
                    <a:lnTo>
                      <a:pt x="355" y="3"/>
                    </a:lnTo>
                    <a:lnTo>
                      <a:pt x="346" y="5"/>
                    </a:lnTo>
                    <a:lnTo>
                      <a:pt x="336" y="7"/>
                    </a:lnTo>
                    <a:lnTo>
                      <a:pt x="325" y="10"/>
                    </a:lnTo>
                    <a:lnTo>
                      <a:pt x="314" y="13"/>
                    </a:lnTo>
                    <a:lnTo>
                      <a:pt x="303" y="18"/>
                    </a:lnTo>
                    <a:lnTo>
                      <a:pt x="297" y="20"/>
                    </a:lnTo>
                    <a:lnTo>
                      <a:pt x="289" y="22"/>
                    </a:lnTo>
                    <a:lnTo>
                      <a:pt x="281" y="24"/>
                    </a:lnTo>
                    <a:lnTo>
                      <a:pt x="273" y="26"/>
                    </a:lnTo>
                    <a:lnTo>
                      <a:pt x="264" y="28"/>
                    </a:lnTo>
                    <a:lnTo>
                      <a:pt x="256" y="30"/>
                    </a:lnTo>
                    <a:lnTo>
                      <a:pt x="249" y="33"/>
                    </a:lnTo>
                    <a:lnTo>
                      <a:pt x="242" y="36"/>
                    </a:lnTo>
                    <a:lnTo>
                      <a:pt x="233" y="44"/>
                    </a:lnTo>
                    <a:lnTo>
                      <a:pt x="225" y="51"/>
                    </a:lnTo>
                    <a:lnTo>
                      <a:pt x="218" y="57"/>
                    </a:lnTo>
                    <a:lnTo>
                      <a:pt x="210" y="64"/>
                    </a:lnTo>
                    <a:lnTo>
                      <a:pt x="204" y="68"/>
                    </a:lnTo>
                    <a:lnTo>
                      <a:pt x="195" y="73"/>
                    </a:lnTo>
                    <a:lnTo>
                      <a:pt x="187" y="79"/>
                    </a:lnTo>
                    <a:lnTo>
                      <a:pt x="176" y="86"/>
                    </a:lnTo>
                    <a:lnTo>
                      <a:pt x="165" y="92"/>
                    </a:lnTo>
                    <a:lnTo>
                      <a:pt x="156" y="98"/>
                    </a:lnTo>
                    <a:lnTo>
                      <a:pt x="148" y="104"/>
                    </a:lnTo>
                    <a:lnTo>
                      <a:pt x="142" y="109"/>
                    </a:lnTo>
                    <a:lnTo>
                      <a:pt x="131" y="113"/>
                    </a:lnTo>
                    <a:lnTo>
                      <a:pt x="121" y="119"/>
                    </a:lnTo>
                    <a:lnTo>
                      <a:pt x="115" y="123"/>
                    </a:lnTo>
                    <a:lnTo>
                      <a:pt x="110" y="128"/>
                    </a:lnTo>
                    <a:lnTo>
                      <a:pt x="107" y="133"/>
                    </a:lnTo>
                    <a:lnTo>
                      <a:pt x="99" y="142"/>
                    </a:lnTo>
                    <a:lnTo>
                      <a:pt x="90" y="151"/>
                    </a:lnTo>
                    <a:lnTo>
                      <a:pt x="78" y="163"/>
                    </a:lnTo>
                    <a:lnTo>
                      <a:pt x="65" y="175"/>
                    </a:lnTo>
                    <a:lnTo>
                      <a:pt x="55" y="186"/>
                    </a:lnTo>
                    <a:lnTo>
                      <a:pt x="44" y="195"/>
                    </a:lnTo>
                    <a:lnTo>
                      <a:pt x="36" y="201"/>
                    </a:lnTo>
                    <a:lnTo>
                      <a:pt x="30" y="204"/>
                    </a:lnTo>
                    <a:lnTo>
                      <a:pt x="23" y="209"/>
                    </a:lnTo>
                    <a:lnTo>
                      <a:pt x="16" y="216"/>
                    </a:lnTo>
                    <a:lnTo>
                      <a:pt x="10" y="223"/>
                    </a:lnTo>
                    <a:lnTo>
                      <a:pt x="4" y="229"/>
                    </a:lnTo>
                    <a:lnTo>
                      <a:pt x="1" y="236"/>
                    </a:lnTo>
                    <a:lnTo>
                      <a:pt x="0" y="242"/>
                    </a:lnTo>
                    <a:lnTo>
                      <a:pt x="4" y="247"/>
                    </a:lnTo>
                    <a:lnTo>
                      <a:pt x="13" y="259"/>
                    </a:lnTo>
                    <a:lnTo>
                      <a:pt x="25" y="270"/>
                    </a:lnTo>
                    <a:lnTo>
                      <a:pt x="38" y="281"/>
                    </a:lnTo>
                    <a:lnTo>
                      <a:pt x="52" y="292"/>
                    </a:lnTo>
                    <a:lnTo>
                      <a:pt x="67" y="301"/>
                    </a:lnTo>
                    <a:lnTo>
                      <a:pt x="81" y="311"/>
                    </a:lnTo>
                    <a:lnTo>
                      <a:pt x="98" y="320"/>
                    </a:lnTo>
                    <a:lnTo>
                      <a:pt x="114" y="328"/>
                    </a:lnTo>
                    <a:lnTo>
                      <a:pt x="130" y="335"/>
                    </a:lnTo>
                    <a:lnTo>
                      <a:pt x="147" y="342"/>
                    </a:lnTo>
                    <a:lnTo>
                      <a:pt x="162" y="347"/>
                    </a:lnTo>
                    <a:lnTo>
                      <a:pt x="178" y="353"/>
                    </a:lnTo>
                    <a:lnTo>
                      <a:pt x="194" y="356"/>
                    </a:lnTo>
                    <a:lnTo>
                      <a:pt x="209" y="359"/>
                    </a:lnTo>
                    <a:lnTo>
                      <a:pt x="222" y="361"/>
                    </a:lnTo>
                    <a:lnTo>
                      <a:pt x="234" y="362"/>
                    </a:lnTo>
                    <a:lnTo>
                      <a:pt x="245" y="355"/>
                    </a:lnTo>
                    <a:lnTo>
                      <a:pt x="259" y="346"/>
                    </a:lnTo>
                    <a:lnTo>
                      <a:pt x="274" y="338"/>
                    </a:lnTo>
                    <a:lnTo>
                      <a:pt x="289" y="329"/>
                    </a:lnTo>
                    <a:lnTo>
                      <a:pt x="303" y="320"/>
                    </a:lnTo>
                    <a:lnTo>
                      <a:pt x="314" y="312"/>
                    </a:lnTo>
                    <a:lnTo>
                      <a:pt x="323" y="306"/>
                    </a:lnTo>
                    <a:lnTo>
                      <a:pt x="327" y="300"/>
                    </a:lnTo>
                    <a:lnTo>
                      <a:pt x="330" y="297"/>
                    </a:lnTo>
                    <a:lnTo>
                      <a:pt x="335" y="294"/>
                    </a:lnTo>
                    <a:lnTo>
                      <a:pt x="339" y="293"/>
                    </a:lnTo>
                    <a:lnTo>
                      <a:pt x="346" y="292"/>
                    </a:lnTo>
                    <a:lnTo>
                      <a:pt x="352" y="290"/>
                    </a:lnTo>
                    <a:lnTo>
                      <a:pt x="358" y="290"/>
                    </a:lnTo>
                    <a:lnTo>
                      <a:pt x="364" y="289"/>
                    </a:lnTo>
                    <a:lnTo>
                      <a:pt x="370" y="288"/>
                    </a:lnTo>
                    <a:lnTo>
                      <a:pt x="377" y="286"/>
                    </a:lnTo>
                    <a:lnTo>
                      <a:pt x="387" y="282"/>
                    </a:lnTo>
                    <a:lnTo>
                      <a:pt x="399" y="276"/>
                    </a:lnTo>
                    <a:lnTo>
                      <a:pt x="411" y="270"/>
                    </a:lnTo>
                    <a:lnTo>
                      <a:pt x="423" y="261"/>
                    </a:lnTo>
                    <a:lnTo>
                      <a:pt x="434" y="251"/>
                    </a:lnTo>
                    <a:lnTo>
                      <a:pt x="444" y="240"/>
                    </a:lnTo>
                    <a:lnTo>
                      <a:pt x="452" y="228"/>
                    </a:lnTo>
                    <a:lnTo>
                      <a:pt x="460" y="216"/>
                    </a:lnTo>
                    <a:lnTo>
                      <a:pt x="467" y="203"/>
                    </a:lnTo>
                    <a:lnTo>
                      <a:pt x="474" y="190"/>
                    </a:lnTo>
                    <a:lnTo>
                      <a:pt x="481" y="177"/>
                    </a:lnTo>
                    <a:lnTo>
                      <a:pt x="489" y="165"/>
                    </a:lnTo>
                    <a:lnTo>
                      <a:pt x="496" y="154"/>
                    </a:lnTo>
                    <a:lnTo>
                      <a:pt x="502" y="143"/>
                    </a:lnTo>
                    <a:lnTo>
                      <a:pt x="508" y="134"/>
                    </a:lnTo>
                    <a:lnTo>
                      <a:pt x="507" y="116"/>
                    </a:lnTo>
                    <a:lnTo>
                      <a:pt x="503" y="100"/>
                    </a:lnTo>
                    <a:lnTo>
                      <a:pt x="496" y="85"/>
                    </a:lnTo>
                    <a:lnTo>
                      <a:pt x="487" y="69"/>
                    </a:lnTo>
                    <a:lnTo>
                      <a:pt x="475" y="54"/>
                    </a:lnTo>
                    <a:lnTo>
                      <a:pt x="462" y="38"/>
                    </a:lnTo>
                    <a:lnTo>
                      <a:pt x="445" y="20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3" y="0"/>
                    </a:lnTo>
                    <a:lnTo>
                      <a:pt x="409" y="0"/>
                    </a:lnTo>
                    <a:lnTo>
                      <a:pt x="403" y="0"/>
                    </a:lnTo>
                    <a:lnTo>
                      <a:pt x="398" y="0"/>
                    </a:lnTo>
                    <a:lnTo>
                      <a:pt x="392" y="0"/>
                    </a:lnTo>
                    <a:lnTo>
                      <a:pt x="387" y="0"/>
                    </a:lnTo>
                    <a:lnTo>
                      <a:pt x="382" y="0"/>
                    </a:lnTo>
                    <a:lnTo>
                      <a:pt x="382" y="15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40" name="Freeform 228"/>
              <p:cNvSpPr>
                <a:spLocks/>
              </p:cNvSpPr>
              <p:nvPr/>
            </p:nvSpPr>
            <p:spPr bwMode="auto">
              <a:xfrm>
                <a:off x="3293" y="1309"/>
                <a:ext cx="10" cy="9"/>
              </a:xfrm>
              <a:custGeom>
                <a:avLst/>
                <a:gdLst>
                  <a:gd name="T0" fmla="*/ 0 w 27"/>
                  <a:gd name="T1" fmla="*/ 0 h 28"/>
                  <a:gd name="T2" fmla="*/ 0 w 27"/>
                  <a:gd name="T3" fmla="*/ 0 h 28"/>
                  <a:gd name="T4" fmla="*/ 0 w 27"/>
                  <a:gd name="T5" fmla="*/ 0 h 28"/>
                  <a:gd name="T6" fmla="*/ 0 w 27"/>
                  <a:gd name="T7" fmla="*/ 0 h 28"/>
                  <a:gd name="T8" fmla="*/ 0 w 27"/>
                  <a:gd name="T9" fmla="*/ 0 h 28"/>
                  <a:gd name="T10" fmla="*/ 0 w 27"/>
                  <a:gd name="T11" fmla="*/ 0 h 28"/>
                  <a:gd name="T12" fmla="*/ 0 w 27"/>
                  <a:gd name="T13" fmla="*/ 0 h 28"/>
                  <a:gd name="T14" fmla="*/ 0 w 27"/>
                  <a:gd name="T15" fmla="*/ 0 h 28"/>
                  <a:gd name="T16" fmla="*/ 0 w 27"/>
                  <a:gd name="T17" fmla="*/ 0 h 28"/>
                  <a:gd name="T18" fmla="*/ 0 w 27"/>
                  <a:gd name="T19" fmla="*/ 0 h 28"/>
                  <a:gd name="T20" fmla="*/ 0 w 27"/>
                  <a:gd name="T21" fmla="*/ 0 h 28"/>
                  <a:gd name="T22" fmla="*/ 0 w 27"/>
                  <a:gd name="T23" fmla="*/ 0 h 28"/>
                  <a:gd name="T24" fmla="*/ 0 w 27"/>
                  <a:gd name="T25" fmla="*/ 0 h 28"/>
                  <a:gd name="T26" fmla="*/ 0 w 27"/>
                  <a:gd name="T27" fmla="*/ 0 h 28"/>
                  <a:gd name="T28" fmla="*/ 0 w 27"/>
                  <a:gd name="T29" fmla="*/ 0 h 28"/>
                  <a:gd name="T30" fmla="*/ 0 w 27"/>
                  <a:gd name="T31" fmla="*/ 0 h 28"/>
                  <a:gd name="T32" fmla="*/ 0 w 27"/>
                  <a:gd name="T33" fmla="*/ 0 h 28"/>
                  <a:gd name="T34" fmla="*/ 0 w 27"/>
                  <a:gd name="T35" fmla="*/ 0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28"/>
                  <a:gd name="T56" fmla="*/ 27 w 27"/>
                  <a:gd name="T57" fmla="*/ 28 h 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28">
                    <a:moveTo>
                      <a:pt x="27" y="24"/>
                    </a:moveTo>
                    <a:lnTo>
                      <a:pt x="26" y="24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2" y="23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8" y="8"/>
                    </a:lnTo>
                    <a:lnTo>
                      <a:pt x="21" y="3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3" y="28"/>
                    </a:lnTo>
                    <a:lnTo>
                      <a:pt x="9" y="28"/>
                    </a:lnTo>
                    <a:lnTo>
                      <a:pt x="15" y="26"/>
                    </a:lnTo>
                    <a:lnTo>
                      <a:pt x="21" y="25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41" name="Freeform 229"/>
              <p:cNvSpPr>
                <a:spLocks/>
              </p:cNvSpPr>
              <p:nvPr/>
            </p:nvSpPr>
            <p:spPr bwMode="auto">
              <a:xfrm>
                <a:off x="3259" y="1223"/>
                <a:ext cx="81" cy="59"/>
              </a:xfrm>
              <a:custGeom>
                <a:avLst/>
                <a:gdLst>
                  <a:gd name="T0" fmla="*/ 0 w 245"/>
                  <a:gd name="T1" fmla="*/ 0 h 177"/>
                  <a:gd name="T2" fmla="*/ 0 w 245"/>
                  <a:gd name="T3" fmla="*/ 0 h 177"/>
                  <a:gd name="T4" fmla="*/ 0 w 245"/>
                  <a:gd name="T5" fmla="*/ 0 h 177"/>
                  <a:gd name="T6" fmla="*/ 0 w 245"/>
                  <a:gd name="T7" fmla="*/ 0 h 177"/>
                  <a:gd name="T8" fmla="*/ 0 w 245"/>
                  <a:gd name="T9" fmla="*/ 0 h 177"/>
                  <a:gd name="T10" fmla="*/ 0 w 245"/>
                  <a:gd name="T11" fmla="*/ 0 h 177"/>
                  <a:gd name="T12" fmla="*/ 0 w 245"/>
                  <a:gd name="T13" fmla="*/ 0 h 177"/>
                  <a:gd name="T14" fmla="*/ 0 w 245"/>
                  <a:gd name="T15" fmla="*/ 0 h 177"/>
                  <a:gd name="T16" fmla="*/ 0 w 245"/>
                  <a:gd name="T17" fmla="*/ 0 h 177"/>
                  <a:gd name="T18" fmla="*/ 0 w 245"/>
                  <a:gd name="T19" fmla="*/ 0 h 177"/>
                  <a:gd name="T20" fmla="*/ 0 w 245"/>
                  <a:gd name="T21" fmla="*/ 0 h 177"/>
                  <a:gd name="T22" fmla="*/ 0 w 245"/>
                  <a:gd name="T23" fmla="*/ 0 h 177"/>
                  <a:gd name="T24" fmla="*/ 0 w 245"/>
                  <a:gd name="T25" fmla="*/ 0 h 177"/>
                  <a:gd name="T26" fmla="*/ 0 w 245"/>
                  <a:gd name="T27" fmla="*/ 0 h 177"/>
                  <a:gd name="T28" fmla="*/ 0 w 245"/>
                  <a:gd name="T29" fmla="*/ 0 h 177"/>
                  <a:gd name="T30" fmla="*/ 0 w 245"/>
                  <a:gd name="T31" fmla="*/ 0 h 177"/>
                  <a:gd name="T32" fmla="*/ 0 w 245"/>
                  <a:gd name="T33" fmla="*/ 0 h 177"/>
                  <a:gd name="T34" fmla="*/ 0 w 245"/>
                  <a:gd name="T35" fmla="*/ 0 h 177"/>
                  <a:gd name="T36" fmla="*/ 0 w 245"/>
                  <a:gd name="T37" fmla="*/ 0 h 177"/>
                  <a:gd name="T38" fmla="*/ 0 w 245"/>
                  <a:gd name="T39" fmla="*/ 0 h 177"/>
                  <a:gd name="T40" fmla="*/ 0 w 245"/>
                  <a:gd name="T41" fmla="*/ 0 h 177"/>
                  <a:gd name="T42" fmla="*/ 0 w 245"/>
                  <a:gd name="T43" fmla="*/ 0 h 177"/>
                  <a:gd name="T44" fmla="*/ 0 w 245"/>
                  <a:gd name="T45" fmla="*/ 0 h 177"/>
                  <a:gd name="T46" fmla="*/ 0 w 245"/>
                  <a:gd name="T47" fmla="*/ 0 h 177"/>
                  <a:gd name="T48" fmla="*/ 0 w 245"/>
                  <a:gd name="T49" fmla="*/ 0 h 177"/>
                  <a:gd name="T50" fmla="*/ 0 w 245"/>
                  <a:gd name="T51" fmla="*/ 0 h 177"/>
                  <a:gd name="T52" fmla="*/ 0 w 245"/>
                  <a:gd name="T53" fmla="*/ 0 h 177"/>
                  <a:gd name="T54" fmla="*/ 0 w 245"/>
                  <a:gd name="T55" fmla="*/ 0 h 177"/>
                  <a:gd name="T56" fmla="*/ 0 w 245"/>
                  <a:gd name="T57" fmla="*/ 0 h 177"/>
                  <a:gd name="T58" fmla="*/ 0 w 245"/>
                  <a:gd name="T59" fmla="*/ 0 h 177"/>
                  <a:gd name="T60" fmla="*/ 0 w 245"/>
                  <a:gd name="T61" fmla="*/ 0 h 177"/>
                  <a:gd name="T62" fmla="*/ 0 w 245"/>
                  <a:gd name="T63" fmla="*/ 0 h 177"/>
                  <a:gd name="T64" fmla="*/ 0 w 245"/>
                  <a:gd name="T65" fmla="*/ 0 h 177"/>
                  <a:gd name="T66" fmla="*/ 0 w 245"/>
                  <a:gd name="T67" fmla="*/ 0 h 177"/>
                  <a:gd name="T68" fmla="*/ 0 w 245"/>
                  <a:gd name="T69" fmla="*/ 0 h 177"/>
                  <a:gd name="T70" fmla="*/ 0 w 245"/>
                  <a:gd name="T71" fmla="*/ 0 h 177"/>
                  <a:gd name="T72" fmla="*/ 0 w 245"/>
                  <a:gd name="T73" fmla="*/ 0 h 177"/>
                  <a:gd name="T74" fmla="*/ 0 w 245"/>
                  <a:gd name="T75" fmla="*/ 0 h 177"/>
                  <a:gd name="T76" fmla="*/ 0 w 245"/>
                  <a:gd name="T77" fmla="*/ 0 h 177"/>
                  <a:gd name="T78" fmla="*/ 0 w 245"/>
                  <a:gd name="T79" fmla="*/ 0 h 177"/>
                  <a:gd name="T80" fmla="*/ 0 w 245"/>
                  <a:gd name="T81" fmla="*/ 0 h 17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5"/>
                  <a:gd name="T124" fmla="*/ 0 h 177"/>
                  <a:gd name="T125" fmla="*/ 245 w 245"/>
                  <a:gd name="T126" fmla="*/ 177 h 17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5" h="177">
                    <a:moveTo>
                      <a:pt x="143" y="0"/>
                    </a:moveTo>
                    <a:lnTo>
                      <a:pt x="169" y="2"/>
                    </a:lnTo>
                    <a:lnTo>
                      <a:pt x="189" y="6"/>
                    </a:lnTo>
                    <a:lnTo>
                      <a:pt x="207" y="14"/>
                    </a:lnTo>
                    <a:lnTo>
                      <a:pt x="221" y="26"/>
                    </a:lnTo>
                    <a:lnTo>
                      <a:pt x="232" y="39"/>
                    </a:lnTo>
                    <a:lnTo>
                      <a:pt x="239" y="57"/>
                    </a:lnTo>
                    <a:lnTo>
                      <a:pt x="244" y="76"/>
                    </a:lnTo>
                    <a:lnTo>
                      <a:pt x="245" y="98"/>
                    </a:lnTo>
                    <a:lnTo>
                      <a:pt x="244" y="111"/>
                    </a:lnTo>
                    <a:lnTo>
                      <a:pt x="239" y="125"/>
                    </a:lnTo>
                    <a:lnTo>
                      <a:pt x="232" y="137"/>
                    </a:lnTo>
                    <a:lnTo>
                      <a:pt x="222" y="146"/>
                    </a:lnTo>
                    <a:lnTo>
                      <a:pt x="210" y="155"/>
                    </a:lnTo>
                    <a:lnTo>
                      <a:pt x="196" y="163"/>
                    </a:lnTo>
                    <a:lnTo>
                      <a:pt x="182" y="167"/>
                    </a:lnTo>
                    <a:lnTo>
                      <a:pt x="166" y="168"/>
                    </a:lnTo>
                    <a:lnTo>
                      <a:pt x="155" y="168"/>
                    </a:lnTo>
                    <a:lnTo>
                      <a:pt x="142" y="169"/>
                    </a:lnTo>
                    <a:lnTo>
                      <a:pt x="126" y="172"/>
                    </a:lnTo>
                    <a:lnTo>
                      <a:pt x="109" y="173"/>
                    </a:lnTo>
                    <a:lnTo>
                      <a:pt x="92" y="174"/>
                    </a:lnTo>
                    <a:lnTo>
                      <a:pt x="76" y="176"/>
                    </a:lnTo>
                    <a:lnTo>
                      <a:pt x="64" y="177"/>
                    </a:lnTo>
                    <a:lnTo>
                      <a:pt x="56" y="177"/>
                    </a:lnTo>
                    <a:lnTo>
                      <a:pt x="45" y="177"/>
                    </a:lnTo>
                    <a:lnTo>
                      <a:pt x="34" y="176"/>
                    </a:lnTo>
                    <a:lnTo>
                      <a:pt x="24" y="174"/>
                    </a:lnTo>
                    <a:lnTo>
                      <a:pt x="17" y="171"/>
                    </a:lnTo>
                    <a:lnTo>
                      <a:pt x="10" y="166"/>
                    </a:lnTo>
                    <a:lnTo>
                      <a:pt x="5" y="160"/>
                    </a:lnTo>
                    <a:lnTo>
                      <a:pt x="1" y="153"/>
                    </a:lnTo>
                    <a:lnTo>
                      <a:pt x="0" y="143"/>
                    </a:lnTo>
                    <a:lnTo>
                      <a:pt x="5" y="116"/>
                    </a:lnTo>
                    <a:lnTo>
                      <a:pt x="16" y="90"/>
                    </a:lnTo>
                    <a:lnTo>
                      <a:pt x="34" y="65"/>
                    </a:lnTo>
                    <a:lnTo>
                      <a:pt x="55" y="44"/>
                    </a:lnTo>
                    <a:lnTo>
                      <a:pt x="78" y="26"/>
                    </a:lnTo>
                    <a:lnTo>
                      <a:pt x="102" y="12"/>
                    </a:lnTo>
                    <a:lnTo>
                      <a:pt x="124" y="3"/>
                    </a:lnTo>
                    <a:lnTo>
                      <a:pt x="143" y="0"/>
                    </a:lnTo>
                    <a:lnTo>
                      <a:pt x="142" y="9"/>
                    </a:lnTo>
                    <a:lnTo>
                      <a:pt x="125" y="12"/>
                    </a:lnTo>
                    <a:lnTo>
                      <a:pt x="104" y="20"/>
                    </a:lnTo>
                    <a:lnTo>
                      <a:pt x="83" y="32"/>
                    </a:lnTo>
                    <a:lnTo>
                      <a:pt x="62" y="48"/>
                    </a:lnTo>
                    <a:lnTo>
                      <a:pt x="41" y="68"/>
                    </a:lnTo>
                    <a:lnTo>
                      <a:pt x="26" y="90"/>
                    </a:lnTo>
                    <a:lnTo>
                      <a:pt x="15" y="114"/>
                    </a:lnTo>
                    <a:lnTo>
                      <a:pt x="11" y="139"/>
                    </a:lnTo>
                    <a:lnTo>
                      <a:pt x="12" y="148"/>
                    </a:lnTo>
                    <a:lnTo>
                      <a:pt x="15" y="154"/>
                    </a:lnTo>
                    <a:lnTo>
                      <a:pt x="19" y="160"/>
                    </a:lnTo>
                    <a:lnTo>
                      <a:pt x="27" y="164"/>
                    </a:lnTo>
                    <a:lnTo>
                      <a:pt x="34" y="166"/>
                    </a:lnTo>
                    <a:lnTo>
                      <a:pt x="42" y="168"/>
                    </a:lnTo>
                    <a:lnTo>
                      <a:pt x="52" y="169"/>
                    </a:lnTo>
                    <a:lnTo>
                      <a:pt x="62" y="169"/>
                    </a:lnTo>
                    <a:lnTo>
                      <a:pt x="70" y="169"/>
                    </a:lnTo>
                    <a:lnTo>
                      <a:pt x="83" y="168"/>
                    </a:lnTo>
                    <a:lnTo>
                      <a:pt x="96" y="167"/>
                    </a:lnTo>
                    <a:lnTo>
                      <a:pt x="112" y="165"/>
                    </a:lnTo>
                    <a:lnTo>
                      <a:pt x="126" y="164"/>
                    </a:lnTo>
                    <a:lnTo>
                      <a:pt x="141" y="163"/>
                    </a:lnTo>
                    <a:lnTo>
                      <a:pt x="154" y="162"/>
                    </a:lnTo>
                    <a:lnTo>
                      <a:pt x="164" y="162"/>
                    </a:lnTo>
                    <a:lnTo>
                      <a:pt x="177" y="161"/>
                    </a:lnTo>
                    <a:lnTo>
                      <a:pt x="190" y="156"/>
                    </a:lnTo>
                    <a:lnTo>
                      <a:pt x="203" y="151"/>
                    </a:lnTo>
                    <a:lnTo>
                      <a:pt x="213" y="142"/>
                    </a:lnTo>
                    <a:lnTo>
                      <a:pt x="222" y="132"/>
                    </a:lnTo>
                    <a:lnTo>
                      <a:pt x="228" y="121"/>
                    </a:lnTo>
                    <a:lnTo>
                      <a:pt x="233" y="109"/>
                    </a:lnTo>
                    <a:lnTo>
                      <a:pt x="234" y="97"/>
                    </a:lnTo>
                    <a:lnTo>
                      <a:pt x="233" y="78"/>
                    </a:lnTo>
                    <a:lnTo>
                      <a:pt x="229" y="60"/>
                    </a:lnTo>
                    <a:lnTo>
                      <a:pt x="222" y="45"/>
                    </a:lnTo>
                    <a:lnTo>
                      <a:pt x="212" y="32"/>
                    </a:lnTo>
                    <a:lnTo>
                      <a:pt x="199" y="22"/>
                    </a:lnTo>
                    <a:lnTo>
                      <a:pt x="183" y="14"/>
                    </a:lnTo>
                    <a:lnTo>
                      <a:pt x="164" y="10"/>
                    </a:lnTo>
                    <a:lnTo>
                      <a:pt x="142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42" name="Freeform 230"/>
              <p:cNvSpPr>
                <a:spLocks/>
              </p:cNvSpPr>
              <p:nvPr/>
            </p:nvSpPr>
            <p:spPr bwMode="auto">
              <a:xfrm>
                <a:off x="3303" y="1288"/>
                <a:ext cx="29" cy="22"/>
              </a:xfrm>
              <a:custGeom>
                <a:avLst/>
                <a:gdLst>
                  <a:gd name="T0" fmla="*/ 0 w 89"/>
                  <a:gd name="T1" fmla="*/ 0 h 66"/>
                  <a:gd name="T2" fmla="*/ 0 w 89"/>
                  <a:gd name="T3" fmla="*/ 0 h 66"/>
                  <a:gd name="T4" fmla="*/ 0 w 89"/>
                  <a:gd name="T5" fmla="*/ 0 h 66"/>
                  <a:gd name="T6" fmla="*/ 0 w 89"/>
                  <a:gd name="T7" fmla="*/ 0 h 66"/>
                  <a:gd name="T8" fmla="*/ 0 w 89"/>
                  <a:gd name="T9" fmla="*/ 0 h 66"/>
                  <a:gd name="T10" fmla="*/ 0 w 89"/>
                  <a:gd name="T11" fmla="*/ 0 h 66"/>
                  <a:gd name="T12" fmla="*/ 0 w 89"/>
                  <a:gd name="T13" fmla="*/ 0 h 66"/>
                  <a:gd name="T14" fmla="*/ 0 w 89"/>
                  <a:gd name="T15" fmla="*/ 0 h 66"/>
                  <a:gd name="T16" fmla="*/ 0 w 89"/>
                  <a:gd name="T17" fmla="*/ 0 h 66"/>
                  <a:gd name="T18" fmla="*/ 0 w 89"/>
                  <a:gd name="T19" fmla="*/ 0 h 66"/>
                  <a:gd name="T20" fmla="*/ 0 w 89"/>
                  <a:gd name="T21" fmla="*/ 0 h 66"/>
                  <a:gd name="T22" fmla="*/ 0 w 89"/>
                  <a:gd name="T23" fmla="*/ 0 h 66"/>
                  <a:gd name="T24" fmla="*/ 0 w 89"/>
                  <a:gd name="T25" fmla="*/ 0 h 66"/>
                  <a:gd name="T26" fmla="*/ 0 w 89"/>
                  <a:gd name="T27" fmla="*/ 0 h 66"/>
                  <a:gd name="T28" fmla="*/ 0 w 89"/>
                  <a:gd name="T29" fmla="*/ 0 h 66"/>
                  <a:gd name="T30" fmla="*/ 0 w 89"/>
                  <a:gd name="T31" fmla="*/ 0 h 66"/>
                  <a:gd name="T32" fmla="*/ 0 w 89"/>
                  <a:gd name="T33" fmla="*/ 0 h 66"/>
                  <a:gd name="T34" fmla="*/ 0 w 89"/>
                  <a:gd name="T35" fmla="*/ 0 h 66"/>
                  <a:gd name="T36" fmla="*/ 0 w 89"/>
                  <a:gd name="T37" fmla="*/ 0 h 66"/>
                  <a:gd name="T38" fmla="*/ 0 w 89"/>
                  <a:gd name="T39" fmla="*/ 0 h 66"/>
                  <a:gd name="T40" fmla="*/ 0 w 89"/>
                  <a:gd name="T41" fmla="*/ 0 h 66"/>
                  <a:gd name="T42" fmla="*/ 0 w 89"/>
                  <a:gd name="T43" fmla="*/ 0 h 66"/>
                  <a:gd name="T44" fmla="*/ 0 w 89"/>
                  <a:gd name="T45" fmla="*/ 0 h 66"/>
                  <a:gd name="T46" fmla="*/ 0 w 89"/>
                  <a:gd name="T47" fmla="*/ 0 h 66"/>
                  <a:gd name="T48" fmla="*/ 0 w 89"/>
                  <a:gd name="T49" fmla="*/ 0 h 66"/>
                  <a:gd name="T50" fmla="*/ 0 w 89"/>
                  <a:gd name="T51" fmla="*/ 0 h 66"/>
                  <a:gd name="T52" fmla="*/ 0 w 89"/>
                  <a:gd name="T53" fmla="*/ 0 h 66"/>
                  <a:gd name="T54" fmla="*/ 0 w 89"/>
                  <a:gd name="T55" fmla="*/ 0 h 6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9"/>
                  <a:gd name="T85" fmla="*/ 0 h 66"/>
                  <a:gd name="T86" fmla="*/ 89 w 89"/>
                  <a:gd name="T87" fmla="*/ 66 h 6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9" h="66">
                    <a:moveTo>
                      <a:pt x="39" y="66"/>
                    </a:moveTo>
                    <a:lnTo>
                      <a:pt x="43" y="60"/>
                    </a:lnTo>
                    <a:lnTo>
                      <a:pt x="43" y="54"/>
                    </a:lnTo>
                    <a:lnTo>
                      <a:pt x="40" y="50"/>
                    </a:lnTo>
                    <a:lnTo>
                      <a:pt x="36" y="47"/>
                    </a:lnTo>
                    <a:lnTo>
                      <a:pt x="30" y="46"/>
                    </a:lnTo>
                    <a:lnTo>
                      <a:pt x="23" y="46"/>
                    </a:lnTo>
                    <a:lnTo>
                      <a:pt x="17" y="47"/>
                    </a:lnTo>
                    <a:lnTo>
                      <a:pt x="10" y="49"/>
                    </a:lnTo>
                    <a:lnTo>
                      <a:pt x="0" y="46"/>
                    </a:lnTo>
                    <a:lnTo>
                      <a:pt x="57" y="0"/>
                    </a:lnTo>
                    <a:lnTo>
                      <a:pt x="89" y="11"/>
                    </a:lnTo>
                    <a:lnTo>
                      <a:pt x="82" y="23"/>
                    </a:lnTo>
                    <a:lnTo>
                      <a:pt x="55" y="13"/>
                    </a:lnTo>
                    <a:lnTo>
                      <a:pt x="26" y="37"/>
                    </a:lnTo>
                    <a:lnTo>
                      <a:pt x="33" y="36"/>
                    </a:lnTo>
                    <a:lnTo>
                      <a:pt x="39" y="35"/>
                    </a:lnTo>
                    <a:lnTo>
                      <a:pt x="43" y="36"/>
                    </a:lnTo>
                    <a:lnTo>
                      <a:pt x="47" y="37"/>
                    </a:lnTo>
                    <a:lnTo>
                      <a:pt x="51" y="39"/>
                    </a:lnTo>
                    <a:lnTo>
                      <a:pt x="55" y="41"/>
                    </a:lnTo>
                    <a:lnTo>
                      <a:pt x="59" y="46"/>
                    </a:lnTo>
                    <a:lnTo>
                      <a:pt x="60" y="50"/>
                    </a:lnTo>
                    <a:lnTo>
                      <a:pt x="55" y="54"/>
                    </a:lnTo>
                    <a:lnTo>
                      <a:pt x="50" y="59"/>
                    </a:lnTo>
                    <a:lnTo>
                      <a:pt x="44" y="63"/>
                    </a:lnTo>
                    <a:lnTo>
                      <a:pt x="39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43" name="Freeform 231"/>
              <p:cNvSpPr>
                <a:spLocks/>
              </p:cNvSpPr>
              <p:nvPr/>
            </p:nvSpPr>
            <p:spPr bwMode="auto">
              <a:xfrm>
                <a:off x="3167" y="1323"/>
                <a:ext cx="33" cy="52"/>
              </a:xfrm>
              <a:custGeom>
                <a:avLst/>
                <a:gdLst>
                  <a:gd name="T0" fmla="*/ 0 w 100"/>
                  <a:gd name="T1" fmla="*/ 0 h 157"/>
                  <a:gd name="T2" fmla="*/ 0 w 100"/>
                  <a:gd name="T3" fmla="*/ 0 h 157"/>
                  <a:gd name="T4" fmla="*/ 0 w 100"/>
                  <a:gd name="T5" fmla="*/ 0 h 157"/>
                  <a:gd name="T6" fmla="*/ 0 w 100"/>
                  <a:gd name="T7" fmla="*/ 0 h 157"/>
                  <a:gd name="T8" fmla="*/ 0 w 100"/>
                  <a:gd name="T9" fmla="*/ 0 h 157"/>
                  <a:gd name="T10" fmla="*/ 0 w 100"/>
                  <a:gd name="T11" fmla="*/ 0 h 157"/>
                  <a:gd name="T12" fmla="*/ 0 w 100"/>
                  <a:gd name="T13" fmla="*/ 0 h 157"/>
                  <a:gd name="T14" fmla="*/ 0 w 100"/>
                  <a:gd name="T15" fmla="*/ 0 h 157"/>
                  <a:gd name="T16" fmla="*/ 0 w 100"/>
                  <a:gd name="T17" fmla="*/ 0 h 157"/>
                  <a:gd name="T18" fmla="*/ 0 w 100"/>
                  <a:gd name="T19" fmla="*/ 0 h 157"/>
                  <a:gd name="T20" fmla="*/ 0 w 100"/>
                  <a:gd name="T21" fmla="*/ 0 h 157"/>
                  <a:gd name="T22" fmla="*/ 0 w 100"/>
                  <a:gd name="T23" fmla="*/ 0 h 157"/>
                  <a:gd name="T24" fmla="*/ 0 w 100"/>
                  <a:gd name="T25" fmla="*/ 0 h 157"/>
                  <a:gd name="T26" fmla="*/ 0 w 100"/>
                  <a:gd name="T27" fmla="*/ 0 h 157"/>
                  <a:gd name="T28" fmla="*/ 0 w 100"/>
                  <a:gd name="T29" fmla="*/ 0 h 157"/>
                  <a:gd name="T30" fmla="*/ 0 w 100"/>
                  <a:gd name="T31" fmla="*/ 0 h 157"/>
                  <a:gd name="T32" fmla="*/ 0 w 100"/>
                  <a:gd name="T33" fmla="*/ 0 h 157"/>
                  <a:gd name="T34" fmla="*/ 0 w 100"/>
                  <a:gd name="T35" fmla="*/ 0 h 157"/>
                  <a:gd name="T36" fmla="*/ 0 w 100"/>
                  <a:gd name="T37" fmla="*/ 0 h 157"/>
                  <a:gd name="T38" fmla="*/ 0 w 100"/>
                  <a:gd name="T39" fmla="*/ 0 h 157"/>
                  <a:gd name="T40" fmla="*/ 0 w 100"/>
                  <a:gd name="T41" fmla="*/ 0 h 157"/>
                  <a:gd name="T42" fmla="*/ 0 w 100"/>
                  <a:gd name="T43" fmla="*/ 0 h 157"/>
                  <a:gd name="T44" fmla="*/ 0 w 100"/>
                  <a:gd name="T45" fmla="*/ 0 h 157"/>
                  <a:gd name="T46" fmla="*/ 0 w 100"/>
                  <a:gd name="T47" fmla="*/ 0 h 157"/>
                  <a:gd name="T48" fmla="*/ 0 w 100"/>
                  <a:gd name="T49" fmla="*/ 0 h 157"/>
                  <a:gd name="T50" fmla="*/ 0 w 100"/>
                  <a:gd name="T51" fmla="*/ 0 h 157"/>
                  <a:gd name="T52" fmla="*/ 0 w 100"/>
                  <a:gd name="T53" fmla="*/ 0 h 157"/>
                  <a:gd name="T54" fmla="*/ 0 w 100"/>
                  <a:gd name="T55" fmla="*/ 0 h 157"/>
                  <a:gd name="T56" fmla="*/ 0 w 100"/>
                  <a:gd name="T57" fmla="*/ 0 h 157"/>
                  <a:gd name="T58" fmla="*/ 0 w 100"/>
                  <a:gd name="T59" fmla="*/ 0 h 157"/>
                  <a:gd name="T60" fmla="*/ 0 w 100"/>
                  <a:gd name="T61" fmla="*/ 0 h 157"/>
                  <a:gd name="T62" fmla="*/ 0 w 100"/>
                  <a:gd name="T63" fmla="*/ 0 h 157"/>
                  <a:gd name="T64" fmla="*/ 0 w 100"/>
                  <a:gd name="T65" fmla="*/ 0 h 157"/>
                  <a:gd name="T66" fmla="*/ 0 w 100"/>
                  <a:gd name="T67" fmla="*/ 0 h 157"/>
                  <a:gd name="T68" fmla="*/ 0 w 100"/>
                  <a:gd name="T69" fmla="*/ 0 h 157"/>
                  <a:gd name="T70" fmla="*/ 0 w 100"/>
                  <a:gd name="T71" fmla="*/ 0 h 157"/>
                  <a:gd name="T72" fmla="*/ 0 w 100"/>
                  <a:gd name="T73" fmla="*/ 0 h 157"/>
                  <a:gd name="T74" fmla="*/ 0 w 100"/>
                  <a:gd name="T75" fmla="*/ 0 h 157"/>
                  <a:gd name="T76" fmla="*/ 0 w 100"/>
                  <a:gd name="T77" fmla="*/ 0 h 157"/>
                  <a:gd name="T78" fmla="*/ 0 w 100"/>
                  <a:gd name="T79" fmla="*/ 0 h 157"/>
                  <a:gd name="T80" fmla="*/ 0 w 100"/>
                  <a:gd name="T81" fmla="*/ 0 h 157"/>
                  <a:gd name="T82" fmla="*/ 0 w 100"/>
                  <a:gd name="T83" fmla="*/ 0 h 157"/>
                  <a:gd name="T84" fmla="*/ 0 w 100"/>
                  <a:gd name="T85" fmla="*/ 0 h 157"/>
                  <a:gd name="T86" fmla="*/ 0 w 100"/>
                  <a:gd name="T87" fmla="*/ 0 h 157"/>
                  <a:gd name="T88" fmla="*/ 0 w 100"/>
                  <a:gd name="T89" fmla="*/ 0 h 1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0"/>
                  <a:gd name="T136" fmla="*/ 0 h 157"/>
                  <a:gd name="T137" fmla="*/ 100 w 100"/>
                  <a:gd name="T138" fmla="*/ 157 h 1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0" h="157">
                    <a:moveTo>
                      <a:pt x="100" y="18"/>
                    </a:moveTo>
                    <a:lnTo>
                      <a:pt x="92" y="12"/>
                    </a:lnTo>
                    <a:lnTo>
                      <a:pt x="86" y="6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2" y="6"/>
                    </a:lnTo>
                    <a:lnTo>
                      <a:pt x="69" y="13"/>
                    </a:lnTo>
                    <a:lnTo>
                      <a:pt x="65" y="21"/>
                    </a:lnTo>
                    <a:lnTo>
                      <a:pt x="60" y="28"/>
                    </a:lnTo>
                    <a:lnTo>
                      <a:pt x="57" y="36"/>
                    </a:lnTo>
                    <a:lnTo>
                      <a:pt x="52" y="44"/>
                    </a:lnTo>
                    <a:lnTo>
                      <a:pt x="47" y="50"/>
                    </a:lnTo>
                    <a:lnTo>
                      <a:pt x="41" y="56"/>
                    </a:lnTo>
                    <a:lnTo>
                      <a:pt x="30" y="64"/>
                    </a:lnTo>
                    <a:lnTo>
                      <a:pt x="19" y="73"/>
                    </a:lnTo>
                    <a:lnTo>
                      <a:pt x="10" y="81"/>
                    </a:lnTo>
                    <a:lnTo>
                      <a:pt x="7" y="87"/>
                    </a:lnTo>
                    <a:lnTo>
                      <a:pt x="7" y="95"/>
                    </a:lnTo>
                    <a:lnTo>
                      <a:pt x="7" y="103"/>
                    </a:lnTo>
                    <a:lnTo>
                      <a:pt x="7" y="110"/>
                    </a:lnTo>
                    <a:lnTo>
                      <a:pt x="6" y="117"/>
                    </a:lnTo>
                    <a:lnTo>
                      <a:pt x="2" y="125"/>
                    </a:lnTo>
                    <a:lnTo>
                      <a:pt x="0" y="134"/>
                    </a:lnTo>
                    <a:lnTo>
                      <a:pt x="2" y="146"/>
                    </a:lnTo>
                    <a:lnTo>
                      <a:pt x="14" y="157"/>
                    </a:lnTo>
                    <a:lnTo>
                      <a:pt x="18" y="152"/>
                    </a:lnTo>
                    <a:lnTo>
                      <a:pt x="21" y="146"/>
                    </a:lnTo>
                    <a:lnTo>
                      <a:pt x="24" y="143"/>
                    </a:lnTo>
                    <a:lnTo>
                      <a:pt x="27" y="139"/>
                    </a:lnTo>
                    <a:lnTo>
                      <a:pt x="23" y="133"/>
                    </a:lnTo>
                    <a:lnTo>
                      <a:pt x="23" y="129"/>
                    </a:lnTo>
                    <a:lnTo>
                      <a:pt x="25" y="125"/>
                    </a:lnTo>
                    <a:lnTo>
                      <a:pt x="27" y="120"/>
                    </a:lnTo>
                    <a:lnTo>
                      <a:pt x="29" y="115"/>
                    </a:lnTo>
                    <a:lnTo>
                      <a:pt x="27" y="107"/>
                    </a:lnTo>
                    <a:lnTo>
                      <a:pt x="27" y="100"/>
                    </a:lnTo>
                    <a:lnTo>
                      <a:pt x="31" y="95"/>
                    </a:lnTo>
                    <a:lnTo>
                      <a:pt x="38" y="88"/>
                    </a:lnTo>
                    <a:lnTo>
                      <a:pt x="48" y="80"/>
                    </a:lnTo>
                    <a:lnTo>
                      <a:pt x="59" y="69"/>
                    </a:lnTo>
                    <a:lnTo>
                      <a:pt x="70" y="57"/>
                    </a:lnTo>
                    <a:lnTo>
                      <a:pt x="81" y="45"/>
                    </a:lnTo>
                    <a:lnTo>
                      <a:pt x="89" y="34"/>
                    </a:lnTo>
                    <a:lnTo>
                      <a:pt x="97" y="25"/>
                    </a:lnTo>
                    <a:lnTo>
                      <a:pt x="10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44" name="Freeform 232"/>
              <p:cNvSpPr>
                <a:spLocks/>
              </p:cNvSpPr>
              <p:nvPr/>
            </p:nvSpPr>
            <p:spPr bwMode="auto">
              <a:xfrm>
                <a:off x="3135" y="1174"/>
                <a:ext cx="200" cy="104"/>
              </a:xfrm>
              <a:custGeom>
                <a:avLst/>
                <a:gdLst>
                  <a:gd name="T0" fmla="*/ 0 w 601"/>
                  <a:gd name="T1" fmla="*/ 0 h 313"/>
                  <a:gd name="T2" fmla="*/ 0 w 601"/>
                  <a:gd name="T3" fmla="*/ 0 h 313"/>
                  <a:gd name="T4" fmla="*/ 0 w 601"/>
                  <a:gd name="T5" fmla="*/ 0 h 313"/>
                  <a:gd name="T6" fmla="*/ 0 w 601"/>
                  <a:gd name="T7" fmla="*/ 0 h 313"/>
                  <a:gd name="T8" fmla="*/ 0 w 601"/>
                  <a:gd name="T9" fmla="*/ 0 h 313"/>
                  <a:gd name="T10" fmla="*/ 0 w 601"/>
                  <a:gd name="T11" fmla="*/ 0 h 313"/>
                  <a:gd name="T12" fmla="*/ 0 w 601"/>
                  <a:gd name="T13" fmla="*/ 0 h 313"/>
                  <a:gd name="T14" fmla="*/ 0 w 601"/>
                  <a:gd name="T15" fmla="*/ 0 h 313"/>
                  <a:gd name="T16" fmla="*/ 0 w 601"/>
                  <a:gd name="T17" fmla="*/ 0 h 313"/>
                  <a:gd name="T18" fmla="*/ 0 w 601"/>
                  <a:gd name="T19" fmla="*/ 0 h 313"/>
                  <a:gd name="T20" fmla="*/ 0 w 601"/>
                  <a:gd name="T21" fmla="*/ 0 h 313"/>
                  <a:gd name="T22" fmla="*/ 0 w 601"/>
                  <a:gd name="T23" fmla="*/ 0 h 313"/>
                  <a:gd name="T24" fmla="*/ 0 w 601"/>
                  <a:gd name="T25" fmla="*/ 0 h 313"/>
                  <a:gd name="T26" fmla="*/ 0 w 601"/>
                  <a:gd name="T27" fmla="*/ 0 h 313"/>
                  <a:gd name="T28" fmla="*/ 0 w 601"/>
                  <a:gd name="T29" fmla="*/ 0 h 313"/>
                  <a:gd name="T30" fmla="*/ 0 w 601"/>
                  <a:gd name="T31" fmla="*/ 0 h 313"/>
                  <a:gd name="T32" fmla="*/ 0 w 601"/>
                  <a:gd name="T33" fmla="*/ 0 h 313"/>
                  <a:gd name="T34" fmla="*/ 0 w 601"/>
                  <a:gd name="T35" fmla="*/ 0 h 313"/>
                  <a:gd name="T36" fmla="*/ 0 w 601"/>
                  <a:gd name="T37" fmla="*/ 0 h 313"/>
                  <a:gd name="T38" fmla="*/ 0 w 601"/>
                  <a:gd name="T39" fmla="*/ 0 h 313"/>
                  <a:gd name="T40" fmla="*/ 0 w 601"/>
                  <a:gd name="T41" fmla="*/ 0 h 313"/>
                  <a:gd name="T42" fmla="*/ 0 w 601"/>
                  <a:gd name="T43" fmla="*/ 0 h 313"/>
                  <a:gd name="T44" fmla="*/ 0 w 601"/>
                  <a:gd name="T45" fmla="*/ 0 h 313"/>
                  <a:gd name="T46" fmla="*/ 0 w 601"/>
                  <a:gd name="T47" fmla="*/ 0 h 313"/>
                  <a:gd name="T48" fmla="*/ 0 w 601"/>
                  <a:gd name="T49" fmla="*/ 0 h 313"/>
                  <a:gd name="T50" fmla="*/ 0 w 601"/>
                  <a:gd name="T51" fmla="*/ 0 h 313"/>
                  <a:gd name="T52" fmla="*/ 0 w 601"/>
                  <a:gd name="T53" fmla="*/ 0 h 313"/>
                  <a:gd name="T54" fmla="*/ 0 w 601"/>
                  <a:gd name="T55" fmla="*/ 0 h 313"/>
                  <a:gd name="T56" fmla="*/ 0 w 601"/>
                  <a:gd name="T57" fmla="*/ 0 h 313"/>
                  <a:gd name="T58" fmla="*/ 0 w 601"/>
                  <a:gd name="T59" fmla="*/ 0 h 313"/>
                  <a:gd name="T60" fmla="*/ 0 w 601"/>
                  <a:gd name="T61" fmla="*/ 0 h 313"/>
                  <a:gd name="T62" fmla="*/ 0 w 601"/>
                  <a:gd name="T63" fmla="*/ 0 h 313"/>
                  <a:gd name="T64" fmla="*/ 0 w 601"/>
                  <a:gd name="T65" fmla="*/ 0 h 313"/>
                  <a:gd name="T66" fmla="*/ 0 w 601"/>
                  <a:gd name="T67" fmla="*/ 0 h 313"/>
                  <a:gd name="T68" fmla="*/ 0 w 601"/>
                  <a:gd name="T69" fmla="*/ 0 h 313"/>
                  <a:gd name="T70" fmla="*/ 0 w 601"/>
                  <a:gd name="T71" fmla="*/ 0 h 313"/>
                  <a:gd name="T72" fmla="*/ 0 w 601"/>
                  <a:gd name="T73" fmla="*/ 0 h 313"/>
                  <a:gd name="T74" fmla="*/ 0 w 601"/>
                  <a:gd name="T75" fmla="*/ 0 h 313"/>
                  <a:gd name="T76" fmla="*/ 0 w 601"/>
                  <a:gd name="T77" fmla="*/ 0 h 313"/>
                  <a:gd name="T78" fmla="*/ 0 w 601"/>
                  <a:gd name="T79" fmla="*/ 0 h 313"/>
                  <a:gd name="T80" fmla="*/ 0 w 601"/>
                  <a:gd name="T81" fmla="*/ 0 h 313"/>
                  <a:gd name="T82" fmla="*/ 0 w 601"/>
                  <a:gd name="T83" fmla="*/ 0 h 313"/>
                  <a:gd name="T84" fmla="*/ 0 w 601"/>
                  <a:gd name="T85" fmla="*/ 0 h 313"/>
                  <a:gd name="T86" fmla="*/ 0 w 601"/>
                  <a:gd name="T87" fmla="*/ 0 h 313"/>
                  <a:gd name="T88" fmla="*/ 0 w 601"/>
                  <a:gd name="T89" fmla="*/ 0 h 313"/>
                  <a:gd name="T90" fmla="*/ 0 w 601"/>
                  <a:gd name="T91" fmla="*/ 0 h 313"/>
                  <a:gd name="T92" fmla="*/ 0 w 601"/>
                  <a:gd name="T93" fmla="*/ 0 h 313"/>
                  <a:gd name="T94" fmla="*/ 0 w 601"/>
                  <a:gd name="T95" fmla="*/ 0 h 313"/>
                  <a:gd name="T96" fmla="*/ 0 w 601"/>
                  <a:gd name="T97" fmla="*/ 0 h 313"/>
                  <a:gd name="T98" fmla="*/ 0 w 601"/>
                  <a:gd name="T99" fmla="*/ 0 h 313"/>
                  <a:gd name="T100" fmla="*/ 0 w 601"/>
                  <a:gd name="T101" fmla="*/ 0 h 313"/>
                  <a:gd name="T102" fmla="*/ 0 w 601"/>
                  <a:gd name="T103" fmla="*/ 0 h 313"/>
                  <a:gd name="T104" fmla="*/ 0 w 601"/>
                  <a:gd name="T105" fmla="*/ 0 h 313"/>
                  <a:gd name="T106" fmla="*/ 0 w 601"/>
                  <a:gd name="T107" fmla="*/ 0 h 313"/>
                  <a:gd name="T108" fmla="*/ 0 w 601"/>
                  <a:gd name="T109" fmla="*/ 0 h 313"/>
                  <a:gd name="T110" fmla="*/ 0 w 601"/>
                  <a:gd name="T111" fmla="*/ 0 h 313"/>
                  <a:gd name="T112" fmla="*/ 0 w 601"/>
                  <a:gd name="T113" fmla="*/ 0 h 313"/>
                  <a:gd name="T114" fmla="*/ 0 w 601"/>
                  <a:gd name="T115" fmla="*/ 0 h 313"/>
                  <a:gd name="T116" fmla="*/ 0 w 601"/>
                  <a:gd name="T117" fmla="*/ 0 h 313"/>
                  <a:gd name="T118" fmla="*/ 0 w 601"/>
                  <a:gd name="T119" fmla="*/ 0 h 313"/>
                  <a:gd name="T120" fmla="*/ 0 w 601"/>
                  <a:gd name="T121" fmla="*/ 0 h 313"/>
                  <a:gd name="T122" fmla="*/ 0 w 601"/>
                  <a:gd name="T123" fmla="*/ 0 h 3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1"/>
                  <a:gd name="T187" fmla="*/ 0 h 313"/>
                  <a:gd name="T188" fmla="*/ 601 w 601"/>
                  <a:gd name="T189" fmla="*/ 313 h 31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1" h="313">
                    <a:moveTo>
                      <a:pt x="240" y="11"/>
                    </a:moveTo>
                    <a:lnTo>
                      <a:pt x="248" y="3"/>
                    </a:lnTo>
                    <a:lnTo>
                      <a:pt x="257" y="0"/>
                    </a:lnTo>
                    <a:lnTo>
                      <a:pt x="263" y="0"/>
                    </a:lnTo>
                    <a:lnTo>
                      <a:pt x="269" y="2"/>
                    </a:lnTo>
                    <a:lnTo>
                      <a:pt x="273" y="4"/>
                    </a:lnTo>
                    <a:lnTo>
                      <a:pt x="277" y="5"/>
                    </a:lnTo>
                    <a:lnTo>
                      <a:pt x="284" y="9"/>
                    </a:lnTo>
                    <a:lnTo>
                      <a:pt x="291" y="11"/>
                    </a:lnTo>
                    <a:lnTo>
                      <a:pt x="297" y="13"/>
                    </a:lnTo>
                    <a:lnTo>
                      <a:pt x="303" y="15"/>
                    </a:lnTo>
                    <a:lnTo>
                      <a:pt x="309" y="18"/>
                    </a:lnTo>
                    <a:lnTo>
                      <a:pt x="314" y="20"/>
                    </a:lnTo>
                    <a:lnTo>
                      <a:pt x="319" y="22"/>
                    </a:lnTo>
                    <a:lnTo>
                      <a:pt x="325" y="26"/>
                    </a:lnTo>
                    <a:lnTo>
                      <a:pt x="332" y="30"/>
                    </a:lnTo>
                    <a:lnTo>
                      <a:pt x="341" y="35"/>
                    </a:lnTo>
                    <a:lnTo>
                      <a:pt x="348" y="39"/>
                    </a:lnTo>
                    <a:lnTo>
                      <a:pt x="356" y="45"/>
                    </a:lnTo>
                    <a:lnTo>
                      <a:pt x="365" y="49"/>
                    </a:lnTo>
                    <a:lnTo>
                      <a:pt x="372" y="54"/>
                    </a:lnTo>
                    <a:lnTo>
                      <a:pt x="383" y="61"/>
                    </a:lnTo>
                    <a:lnTo>
                      <a:pt x="400" y="72"/>
                    </a:lnTo>
                    <a:lnTo>
                      <a:pt x="422" y="86"/>
                    </a:lnTo>
                    <a:lnTo>
                      <a:pt x="446" y="103"/>
                    </a:lnTo>
                    <a:lnTo>
                      <a:pt x="469" y="118"/>
                    </a:lnTo>
                    <a:lnTo>
                      <a:pt x="490" y="132"/>
                    </a:lnTo>
                    <a:lnTo>
                      <a:pt x="505" y="143"/>
                    </a:lnTo>
                    <a:lnTo>
                      <a:pt x="515" y="150"/>
                    </a:lnTo>
                    <a:lnTo>
                      <a:pt x="521" y="154"/>
                    </a:lnTo>
                    <a:lnTo>
                      <a:pt x="527" y="159"/>
                    </a:lnTo>
                    <a:lnTo>
                      <a:pt x="536" y="163"/>
                    </a:lnTo>
                    <a:lnTo>
                      <a:pt x="544" y="169"/>
                    </a:lnTo>
                    <a:lnTo>
                      <a:pt x="552" y="173"/>
                    </a:lnTo>
                    <a:lnTo>
                      <a:pt x="560" y="178"/>
                    </a:lnTo>
                    <a:lnTo>
                      <a:pt x="567" y="183"/>
                    </a:lnTo>
                    <a:lnTo>
                      <a:pt x="573" y="187"/>
                    </a:lnTo>
                    <a:lnTo>
                      <a:pt x="584" y="198"/>
                    </a:lnTo>
                    <a:lnTo>
                      <a:pt x="595" y="213"/>
                    </a:lnTo>
                    <a:lnTo>
                      <a:pt x="601" y="233"/>
                    </a:lnTo>
                    <a:lnTo>
                      <a:pt x="599" y="259"/>
                    </a:lnTo>
                    <a:lnTo>
                      <a:pt x="595" y="270"/>
                    </a:lnTo>
                    <a:lnTo>
                      <a:pt x="589" y="280"/>
                    </a:lnTo>
                    <a:lnTo>
                      <a:pt x="581" y="289"/>
                    </a:lnTo>
                    <a:lnTo>
                      <a:pt x="570" y="296"/>
                    </a:lnTo>
                    <a:lnTo>
                      <a:pt x="558" y="301"/>
                    </a:lnTo>
                    <a:lnTo>
                      <a:pt x="543" y="303"/>
                    </a:lnTo>
                    <a:lnTo>
                      <a:pt x="528" y="303"/>
                    </a:lnTo>
                    <a:lnTo>
                      <a:pt x="511" y="301"/>
                    </a:lnTo>
                    <a:lnTo>
                      <a:pt x="493" y="297"/>
                    </a:lnTo>
                    <a:lnTo>
                      <a:pt x="480" y="291"/>
                    </a:lnTo>
                    <a:lnTo>
                      <a:pt x="468" y="286"/>
                    </a:lnTo>
                    <a:lnTo>
                      <a:pt x="459" y="279"/>
                    </a:lnTo>
                    <a:lnTo>
                      <a:pt x="451" y="272"/>
                    </a:lnTo>
                    <a:lnTo>
                      <a:pt x="445" y="263"/>
                    </a:lnTo>
                    <a:lnTo>
                      <a:pt x="438" y="253"/>
                    </a:lnTo>
                    <a:lnTo>
                      <a:pt x="430" y="242"/>
                    </a:lnTo>
                    <a:lnTo>
                      <a:pt x="425" y="238"/>
                    </a:lnTo>
                    <a:lnTo>
                      <a:pt x="417" y="233"/>
                    </a:lnTo>
                    <a:lnTo>
                      <a:pt x="406" y="227"/>
                    </a:lnTo>
                    <a:lnTo>
                      <a:pt x="393" y="219"/>
                    </a:lnTo>
                    <a:lnTo>
                      <a:pt x="377" y="211"/>
                    </a:lnTo>
                    <a:lnTo>
                      <a:pt x="360" y="201"/>
                    </a:lnTo>
                    <a:lnTo>
                      <a:pt x="344" y="190"/>
                    </a:lnTo>
                    <a:lnTo>
                      <a:pt x="328" y="177"/>
                    </a:lnTo>
                    <a:lnTo>
                      <a:pt x="321" y="171"/>
                    </a:lnTo>
                    <a:lnTo>
                      <a:pt x="314" y="164"/>
                    </a:lnTo>
                    <a:lnTo>
                      <a:pt x="307" y="157"/>
                    </a:lnTo>
                    <a:lnTo>
                      <a:pt x="299" y="149"/>
                    </a:lnTo>
                    <a:lnTo>
                      <a:pt x="292" y="142"/>
                    </a:lnTo>
                    <a:lnTo>
                      <a:pt x="286" y="137"/>
                    </a:lnTo>
                    <a:lnTo>
                      <a:pt x="281" y="131"/>
                    </a:lnTo>
                    <a:lnTo>
                      <a:pt x="277" y="128"/>
                    </a:lnTo>
                    <a:lnTo>
                      <a:pt x="273" y="123"/>
                    </a:lnTo>
                    <a:lnTo>
                      <a:pt x="268" y="120"/>
                    </a:lnTo>
                    <a:lnTo>
                      <a:pt x="264" y="120"/>
                    </a:lnTo>
                    <a:lnTo>
                      <a:pt x="262" y="125"/>
                    </a:lnTo>
                    <a:lnTo>
                      <a:pt x="258" y="131"/>
                    </a:lnTo>
                    <a:lnTo>
                      <a:pt x="254" y="138"/>
                    </a:lnTo>
                    <a:lnTo>
                      <a:pt x="250" y="143"/>
                    </a:lnTo>
                    <a:lnTo>
                      <a:pt x="243" y="149"/>
                    </a:lnTo>
                    <a:lnTo>
                      <a:pt x="237" y="155"/>
                    </a:lnTo>
                    <a:lnTo>
                      <a:pt x="231" y="161"/>
                    </a:lnTo>
                    <a:lnTo>
                      <a:pt x="224" y="168"/>
                    </a:lnTo>
                    <a:lnTo>
                      <a:pt x="218" y="174"/>
                    </a:lnTo>
                    <a:lnTo>
                      <a:pt x="211" y="181"/>
                    </a:lnTo>
                    <a:lnTo>
                      <a:pt x="202" y="188"/>
                    </a:lnTo>
                    <a:lnTo>
                      <a:pt x="191" y="195"/>
                    </a:lnTo>
                    <a:lnTo>
                      <a:pt x="182" y="201"/>
                    </a:lnTo>
                    <a:lnTo>
                      <a:pt x="171" y="208"/>
                    </a:lnTo>
                    <a:lnTo>
                      <a:pt x="160" y="215"/>
                    </a:lnTo>
                    <a:lnTo>
                      <a:pt x="150" y="221"/>
                    </a:lnTo>
                    <a:lnTo>
                      <a:pt x="142" y="227"/>
                    </a:lnTo>
                    <a:lnTo>
                      <a:pt x="132" y="234"/>
                    </a:lnTo>
                    <a:lnTo>
                      <a:pt x="116" y="245"/>
                    </a:lnTo>
                    <a:lnTo>
                      <a:pt x="99" y="258"/>
                    </a:lnTo>
                    <a:lnTo>
                      <a:pt x="80" y="272"/>
                    </a:lnTo>
                    <a:lnTo>
                      <a:pt x="62" y="285"/>
                    </a:lnTo>
                    <a:lnTo>
                      <a:pt x="46" y="297"/>
                    </a:lnTo>
                    <a:lnTo>
                      <a:pt x="34" y="305"/>
                    </a:lnTo>
                    <a:lnTo>
                      <a:pt x="28" y="310"/>
                    </a:lnTo>
                    <a:lnTo>
                      <a:pt x="22" y="313"/>
                    </a:lnTo>
                    <a:lnTo>
                      <a:pt x="16" y="313"/>
                    </a:lnTo>
                    <a:lnTo>
                      <a:pt x="8" y="312"/>
                    </a:lnTo>
                    <a:lnTo>
                      <a:pt x="3" y="309"/>
                    </a:lnTo>
                    <a:lnTo>
                      <a:pt x="0" y="303"/>
                    </a:lnTo>
                    <a:lnTo>
                      <a:pt x="0" y="298"/>
                    </a:lnTo>
                    <a:lnTo>
                      <a:pt x="1" y="291"/>
                    </a:lnTo>
                    <a:lnTo>
                      <a:pt x="5" y="284"/>
                    </a:lnTo>
                    <a:lnTo>
                      <a:pt x="9" y="273"/>
                    </a:lnTo>
                    <a:lnTo>
                      <a:pt x="20" y="255"/>
                    </a:lnTo>
                    <a:lnTo>
                      <a:pt x="34" y="233"/>
                    </a:lnTo>
                    <a:lnTo>
                      <a:pt x="51" y="207"/>
                    </a:lnTo>
                    <a:lnTo>
                      <a:pt x="70" y="181"/>
                    </a:lnTo>
                    <a:lnTo>
                      <a:pt x="89" y="153"/>
                    </a:lnTo>
                    <a:lnTo>
                      <a:pt x="109" y="128"/>
                    </a:lnTo>
                    <a:lnTo>
                      <a:pt x="128" y="105"/>
                    </a:lnTo>
                    <a:lnTo>
                      <a:pt x="138" y="96"/>
                    </a:lnTo>
                    <a:lnTo>
                      <a:pt x="151" y="84"/>
                    </a:lnTo>
                    <a:lnTo>
                      <a:pt x="167" y="71"/>
                    </a:lnTo>
                    <a:lnTo>
                      <a:pt x="184" y="57"/>
                    </a:lnTo>
                    <a:lnTo>
                      <a:pt x="202" y="43"/>
                    </a:lnTo>
                    <a:lnTo>
                      <a:pt x="218" y="30"/>
                    </a:lnTo>
                    <a:lnTo>
                      <a:pt x="231" y="19"/>
                    </a:lnTo>
                    <a:lnTo>
                      <a:pt x="240" y="1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45" name="Freeform 233"/>
              <p:cNvSpPr>
                <a:spLocks/>
              </p:cNvSpPr>
              <p:nvPr/>
            </p:nvSpPr>
            <p:spPr bwMode="auto">
              <a:xfrm>
                <a:off x="3135" y="1268"/>
                <a:ext cx="10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w 30"/>
                  <a:gd name="T19" fmla="*/ 0 h 27"/>
                  <a:gd name="T20" fmla="*/ 0 w 30"/>
                  <a:gd name="T21" fmla="*/ 0 h 27"/>
                  <a:gd name="T22" fmla="*/ 0 w 30"/>
                  <a:gd name="T23" fmla="*/ 0 h 27"/>
                  <a:gd name="T24" fmla="*/ 0 w 30"/>
                  <a:gd name="T25" fmla="*/ 0 h 27"/>
                  <a:gd name="T26" fmla="*/ 0 w 30"/>
                  <a:gd name="T27" fmla="*/ 0 h 27"/>
                  <a:gd name="T28" fmla="*/ 0 w 30"/>
                  <a:gd name="T29" fmla="*/ 0 h 27"/>
                  <a:gd name="T30" fmla="*/ 0 w 30"/>
                  <a:gd name="T31" fmla="*/ 0 h 27"/>
                  <a:gd name="T32" fmla="*/ 0 w 30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7"/>
                  <a:gd name="T53" fmla="*/ 30 w 3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7">
                    <a:moveTo>
                      <a:pt x="0" y="10"/>
                    </a:moveTo>
                    <a:lnTo>
                      <a:pt x="0" y="16"/>
                    </a:lnTo>
                    <a:lnTo>
                      <a:pt x="3" y="20"/>
                    </a:lnTo>
                    <a:lnTo>
                      <a:pt x="6" y="25"/>
                    </a:lnTo>
                    <a:lnTo>
                      <a:pt x="11" y="27"/>
                    </a:lnTo>
                    <a:lnTo>
                      <a:pt x="17" y="27"/>
                    </a:lnTo>
                    <a:lnTo>
                      <a:pt x="23" y="25"/>
                    </a:lnTo>
                    <a:lnTo>
                      <a:pt x="28" y="21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28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46" name="Freeform 234"/>
              <p:cNvSpPr>
                <a:spLocks/>
              </p:cNvSpPr>
              <p:nvPr/>
            </p:nvSpPr>
            <p:spPr bwMode="auto">
              <a:xfrm>
                <a:off x="3304" y="1247"/>
                <a:ext cx="11" cy="9"/>
              </a:xfrm>
              <a:custGeom>
                <a:avLst/>
                <a:gdLst>
                  <a:gd name="T0" fmla="*/ 0 w 30"/>
                  <a:gd name="T1" fmla="*/ 0 h 26"/>
                  <a:gd name="T2" fmla="*/ 0 w 30"/>
                  <a:gd name="T3" fmla="*/ 0 h 26"/>
                  <a:gd name="T4" fmla="*/ 0 w 30"/>
                  <a:gd name="T5" fmla="*/ 0 h 26"/>
                  <a:gd name="T6" fmla="*/ 0 w 30"/>
                  <a:gd name="T7" fmla="*/ 0 h 26"/>
                  <a:gd name="T8" fmla="*/ 0 w 30"/>
                  <a:gd name="T9" fmla="*/ 0 h 26"/>
                  <a:gd name="T10" fmla="*/ 0 w 30"/>
                  <a:gd name="T11" fmla="*/ 0 h 26"/>
                  <a:gd name="T12" fmla="*/ 0 w 30"/>
                  <a:gd name="T13" fmla="*/ 0 h 26"/>
                  <a:gd name="T14" fmla="*/ 0 w 30"/>
                  <a:gd name="T15" fmla="*/ 0 h 26"/>
                  <a:gd name="T16" fmla="*/ 0 w 30"/>
                  <a:gd name="T17" fmla="*/ 0 h 26"/>
                  <a:gd name="T18" fmla="*/ 0 w 30"/>
                  <a:gd name="T19" fmla="*/ 0 h 26"/>
                  <a:gd name="T20" fmla="*/ 0 w 30"/>
                  <a:gd name="T21" fmla="*/ 0 h 26"/>
                  <a:gd name="T22" fmla="*/ 0 w 30"/>
                  <a:gd name="T23" fmla="*/ 0 h 26"/>
                  <a:gd name="T24" fmla="*/ 0 w 30"/>
                  <a:gd name="T25" fmla="*/ 0 h 26"/>
                  <a:gd name="T26" fmla="*/ 0 w 30"/>
                  <a:gd name="T27" fmla="*/ 0 h 26"/>
                  <a:gd name="T28" fmla="*/ 0 w 30"/>
                  <a:gd name="T29" fmla="*/ 0 h 26"/>
                  <a:gd name="T30" fmla="*/ 0 w 30"/>
                  <a:gd name="T31" fmla="*/ 0 h 26"/>
                  <a:gd name="T32" fmla="*/ 0 w 30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6"/>
                  <a:gd name="T53" fmla="*/ 30 w 30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6">
                    <a:moveTo>
                      <a:pt x="0" y="10"/>
                    </a:moveTo>
                    <a:lnTo>
                      <a:pt x="0" y="15"/>
                    </a:lnTo>
                    <a:lnTo>
                      <a:pt x="2" y="21"/>
                    </a:lnTo>
                    <a:lnTo>
                      <a:pt x="6" y="24"/>
                    </a:lnTo>
                    <a:lnTo>
                      <a:pt x="12" y="26"/>
                    </a:lnTo>
                    <a:lnTo>
                      <a:pt x="18" y="26"/>
                    </a:lnTo>
                    <a:lnTo>
                      <a:pt x="23" y="25"/>
                    </a:lnTo>
                    <a:lnTo>
                      <a:pt x="28" y="22"/>
                    </a:lnTo>
                    <a:lnTo>
                      <a:pt x="30" y="17"/>
                    </a:lnTo>
                    <a:lnTo>
                      <a:pt x="30" y="11"/>
                    </a:lnTo>
                    <a:lnTo>
                      <a:pt x="28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47" name="Freeform 235"/>
              <p:cNvSpPr>
                <a:spLocks/>
              </p:cNvSpPr>
              <p:nvPr/>
            </p:nvSpPr>
            <p:spPr bwMode="auto">
              <a:xfrm>
                <a:off x="3072" y="1268"/>
                <a:ext cx="75" cy="32"/>
              </a:xfrm>
              <a:custGeom>
                <a:avLst/>
                <a:gdLst>
                  <a:gd name="T0" fmla="*/ 0 w 222"/>
                  <a:gd name="T1" fmla="*/ 0 h 95"/>
                  <a:gd name="T2" fmla="*/ 0 w 222"/>
                  <a:gd name="T3" fmla="*/ 0 h 95"/>
                  <a:gd name="T4" fmla="*/ 0 w 222"/>
                  <a:gd name="T5" fmla="*/ 0 h 95"/>
                  <a:gd name="T6" fmla="*/ 0 w 222"/>
                  <a:gd name="T7" fmla="*/ 0 h 95"/>
                  <a:gd name="T8" fmla="*/ 0 w 222"/>
                  <a:gd name="T9" fmla="*/ 0 h 95"/>
                  <a:gd name="T10" fmla="*/ 0 w 222"/>
                  <a:gd name="T11" fmla="*/ 0 h 95"/>
                  <a:gd name="T12" fmla="*/ 0 w 222"/>
                  <a:gd name="T13" fmla="*/ 0 h 95"/>
                  <a:gd name="T14" fmla="*/ 0 w 222"/>
                  <a:gd name="T15" fmla="*/ 0 h 95"/>
                  <a:gd name="T16" fmla="*/ 0 w 222"/>
                  <a:gd name="T17" fmla="*/ 0 h 95"/>
                  <a:gd name="T18" fmla="*/ 0 w 222"/>
                  <a:gd name="T19" fmla="*/ 0 h 95"/>
                  <a:gd name="T20" fmla="*/ 0 w 222"/>
                  <a:gd name="T21" fmla="*/ 0 h 95"/>
                  <a:gd name="T22" fmla="*/ 0 w 222"/>
                  <a:gd name="T23" fmla="*/ 0 h 95"/>
                  <a:gd name="T24" fmla="*/ 0 w 222"/>
                  <a:gd name="T25" fmla="*/ 0 h 95"/>
                  <a:gd name="T26" fmla="*/ 0 w 222"/>
                  <a:gd name="T27" fmla="*/ 0 h 95"/>
                  <a:gd name="T28" fmla="*/ 0 w 222"/>
                  <a:gd name="T29" fmla="*/ 0 h 95"/>
                  <a:gd name="T30" fmla="*/ 0 w 222"/>
                  <a:gd name="T31" fmla="*/ 0 h 95"/>
                  <a:gd name="T32" fmla="*/ 0 w 222"/>
                  <a:gd name="T33" fmla="*/ 0 h 95"/>
                  <a:gd name="T34" fmla="*/ 0 w 222"/>
                  <a:gd name="T35" fmla="*/ 0 h 95"/>
                  <a:gd name="T36" fmla="*/ 0 w 222"/>
                  <a:gd name="T37" fmla="*/ 0 h 95"/>
                  <a:gd name="T38" fmla="*/ 0 w 222"/>
                  <a:gd name="T39" fmla="*/ 0 h 95"/>
                  <a:gd name="T40" fmla="*/ 0 w 222"/>
                  <a:gd name="T41" fmla="*/ 0 h 95"/>
                  <a:gd name="T42" fmla="*/ 0 w 222"/>
                  <a:gd name="T43" fmla="*/ 0 h 95"/>
                  <a:gd name="T44" fmla="*/ 0 w 222"/>
                  <a:gd name="T45" fmla="*/ 0 h 95"/>
                  <a:gd name="T46" fmla="*/ 0 w 222"/>
                  <a:gd name="T47" fmla="*/ 0 h 95"/>
                  <a:gd name="T48" fmla="*/ 0 w 222"/>
                  <a:gd name="T49" fmla="*/ 0 h 95"/>
                  <a:gd name="T50" fmla="*/ 0 w 222"/>
                  <a:gd name="T51" fmla="*/ 0 h 95"/>
                  <a:gd name="T52" fmla="*/ 0 w 222"/>
                  <a:gd name="T53" fmla="*/ 0 h 95"/>
                  <a:gd name="T54" fmla="*/ 0 w 222"/>
                  <a:gd name="T55" fmla="*/ 0 h 95"/>
                  <a:gd name="T56" fmla="*/ 0 w 222"/>
                  <a:gd name="T57" fmla="*/ 0 h 95"/>
                  <a:gd name="T58" fmla="*/ 0 w 222"/>
                  <a:gd name="T59" fmla="*/ 0 h 95"/>
                  <a:gd name="T60" fmla="*/ 0 w 222"/>
                  <a:gd name="T61" fmla="*/ 0 h 95"/>
                  <a:gd name="T62" fmla="*/ 0 w 222"/>
                  <a:gd name="T63" fmla="*/ 0 h 95"/>
                  <a:gd name="T64" fmla="*/ 0 w 222"/>
                  <a:gd name="T65" fmla="*/ 0 h 95"/>
                  <a:gd name="T66" fmla="*/ 0 w 222"/>
                  <a:gd name="T67" fmla="*/ 0 h 95"/>
                  <a:gd name="T68" fmla="*/ 0 w 222"/>
                  <a:gd name="T69" fmla="*/ 0 h 95"/>
                  <a:gd name="T70" fmla="*/ 0 w 222"/>
                  <a:gd name="T71" fmla="*/ 0 h 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2"/>
                  <a:gd name="T109" fmla="*/ 0 h 95"/>
                  <a:gd name="T110" fmla="*/ 222 w 222"/>
                  <a:gd name="T111" fmla="*/ 95 h 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2" h="95">
                    <a:moveTo>
                      <a:pt x="222" y="12"/>
                    </a:moveTo>
                    <a:lnTo>
                      <a:pt x="220" y="5"/>
                    </a:lnTo>
                    <a:lnTo>
                      <a:pt x="215" y="1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4" y="1"/>
                    </a:lnTo>
                    <a:lnTo>
                      <a:pt x="186" y="2"/>
                    </a:lnTo>
                    <a:lnTo>
                      <a:pt x="176" y="2"/>
                    </a:lnTo>
                    <a:lnTo>
                      <a:pt x="168" y="3"/>
                    </a:lnTo>
                    <a:lnTo>
                      <a:pt x="158" y="4"/>
                    </a:lnTo>
                    <a:lnTo>
                      <a:pt x="149" y="6"/>
                    </a:lnTo>
                    <a:lnTo>
                      <a:pt x="145" y="7"/>
                    </a:lnTo>
                    <a:lnTo>
                      <a:pt x="141" y="9"/>
                    </a:lnTo>
                    <a:lnTo>
                      <a:pt x="138" y="13"/>
                    </a:lnTo>
                    <a:lnTo>
                      <a:pt x="132" y="18"/>
                    </a:lnTo>
                    <a:lnTo>
                      <a:pt x="124" y="25"/>
                    </a:lnTo>
                    <a:lnTo>
                      <a:pt x="115" y="32"/>
                    </a:lnTo>
                    <a:lnTo>
                      <a:pt x="106" y="40"/>
                    </a:lnTo>
                    <a:lnTo>
                      <a:pt x="97" y="47"/>
                    </a:lnTo>
                    <a:lnTo>
                      <a:pt x="89" y="52"/>
                    </a:lnTo>
                    <a:lnTo>
                      <a:pt x="83" y="55"/>
                    </a:lnTo>
                    <a:lnTo>
                      <a:pt x="77" y="58"/>
                    </a:lnTo>
                    <a:lnTo>
                      <a:pt x="69" y="60"/>
                    </a:lnTo>
                    <a:lnTo>
                      <a:pt x="61" y="62"/>
                    </a:lnTo>
                    <a:lnTo>
                      <a:pt x="54" y="65"/>
                    </a:lnTo>
                    <a:lnTo>
                      <a:pt x="45" y="67"/>
                    </a:lnTo>
                    <a:lnTo>
                      <a:pt x="37" y="70"/>
                    </a:lnTo>
                    <a:lnTo>
                      <a:pt x="31" y="71"/>
                    </a:lnTo>
                    <a:lnTo>
                      <a:pt x="24" y="72"/>
                    </a:lnTo>
                    <a:lnTo>
                      <a:pt x="16" y="73"/>
                    </a:lnTo>
                    <a:lnTo>
                      <a:pt x="7" y="75"/>
                    </a:lnTo>
                    <a:lnTo>
                      <a:pt x="1" y="77"/>
                    </a:lnTo>
                    <a:lnTo>
                      <a:pt x="0" y="82"/>
                    </a:lnTo>
                    <a:lnTo>
                      <a:pt x="1" y="84"/>
                    </a:lnTo>
                    <a:lnTo>
                      <a:pt x="4" y="86"/>
                    </a:lnTo>
                    <a:lnTo>
                      <a:pt x="9" y="88"/>
                    </a:lnTo>
                    <a:lnTo>
                      <a:pt x="15" y="89"/>
                    </a:lnTo>
                    <a:lnTo>
                      <a:pt x="21" y="92"/>
                    </a:lnTo>
                    <a:lnTo>
                      <a:pt x="28" y="93"/>
                    </a:lnTo>
                    <a:lnTo>
                      <a:pt x="34" y="94"/>
                    </a:lnTo>
                    <a:lnTo>
                      <a:pt x="40" y="95"/>
                    </a:lnTo>
                    <a:lnTo>
                      <a:pt x="46" y="95"/>
                    </a:lnTo>
                    <a:lnTo>
                      <a:pt x="52" y="95"/>
                    </a:lnTo>
                    <a:lnTo>
                      <a:pt x="58" y="94"/>
                    </a:lnTo>
                    <a:lnTo>
                      <a:pt x="64" y="94"/>
                    </a:lnTo>
                    <a:lnTo>
                      <a:pt x="69" y="93"/>
                    </a:lnTo>
                    <a:lnTo>
                      <a:pt x="74" y="93"/>
                    </a:lnTo>
                    <a:lnTo>
                      <a:pt x="79" y="92"/>
                    </a:lnTo>
                    <a:lnTo>
                      <a:pt x="84" y="92"/>
                    </a:lnTo>
                    <a:lnTo>
                      <a:pt x="89" y="92"/>
                    </a:lnTo>
                    <a:lnTo>
                      <a:pt x="94" y="93"/>
                    </a:lnTo>
                    <a:lnTo>
                      <a:pt x="98" y="93"/>
                    </a:lnTo>
                    <a:lnTo>
                      <a:pt x="105" y="93"/>
                    </a:lnTo>
                    <a:lnTo>
                      <a:pt x="109" y="93"/>
                    </a:lnTo>
                    <a:lnTo>
                      <a:pt x="114" y="93"/>
                    </a:lnTo>
                    <a:lnTo>
                      <a:pt x="118" y="93"/>
                    </a:lnTo>
                    <a:lnTo>
                      <a:pt x="121" y="92"/>
                    </a:lnTo>
                    <a:lnTo>
                      <a:pt x="125" y="89"/>
                    </a:lnTo>
                    <a:lnTo>
                      <a:pt x="131" y="85"/>
                    </a:lnTo>
                    <a:lnTo>
                      <a:pt x="138" y="79"/>
                    </a:lnTo>
                    <a:lnTo>
                      <a:pt x="147" y="72"/>
                    </a:lnTo>
                    <a:lnTo>
                      <a:pt x="155" y="65"/>
                    </a:lnTo>
                    <a:lnTo>
                      <a:pt x="164" y="58"/>
                    </a:lnTo>
                    <a:lnTo>
                      <a:pt x="170" y="53"/>
                    </a:lnTo>
                    <a:lnTo>
                      <a:pt x="175" y="50"/>
                    </a:lnTo>
                    <a:lnTo>
                      <a:pt x="180" y="48"/>
                    </a:lnTo>
                    <a:lnTo>
                      <a:pt x="187" y="44"/>
                    </a:lnTo>
                    <a:lnTo>
                      <a:pt x="195" y="40"/>
                    </a:lnTo>
                    <a:lnTo>
                      <a:pt x="204" y="36"/>
                    </a:lnTo>
                    <a:lnTo>
                      <a:pt x="211" y="30"/>
                    </a:lnTo>
                    <a:lnTo>
                      <a:pt x="217" y="25"/>
                    </a:lnTo>
                    <a:lnTo>
                      <a:pt x="222" y="18"/>
                    </a:lnTo>
                    <a:lnTo>
                      <a:pt x="222" y="12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48" name="Freeform 236"/>
              <p:cNvSpPr>
                <a:spLocks/>
              </p:cNvSpPr>
              <p:nvPr/>
            </p:nvSpPr>
            <p:spPr bwMode="auto">
              <a:xfrm>
                <a:off x="3135" y="1269"/>
                <a:ext cx="9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w 30"/>
                  <a:gd name="T19" fmla="*/ 0 h 27"/>
                  <a:gd name="T20" fmla="*/ 0 w 30"/>
                  <a:gd name="T21" fmla="*/ 0 h 27"/>
                  <a:gd name="T22" fmla="*/ 0 w 30"/>
                  <a:gd name="T23" fmla="*/ 0 h 27"/>
                  <a:gd name="T24" fmla="*/ 0 w 30"/>
                  <a:gd name="T25" fmla="*/ 0 h 27"/>
                  <a:gd name="T26" fmla="*/ 0 w 30"/>
                  <a:gd name="T27" fmla="*/ 0 h 27"/>
                  <a:gd name="T28" fmla="*/ 0 w 30"/>
                  <a:gd name="T29" fmla="*/ 0 h 27"/>
                  <a:gd name="T30" fmla="*/ 0 w 30"/>
                  <a:gd name="T31" fmla="*/ 0 h 27"/>
                  <a:gd name="T32" fmla="*/ 0 w 30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7"/>
                  <a:gd name="T53" fmla="*/ 30 w 3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7">
                    <a:moveTo>
                      <a:pt x="0" y="16"/>
                    </a:moveTo>
                    <a:lnTo>
                      <a:pt x="2" y="22"/>
                    </a:lnTo>
                    <a:lnTo>
                      <a:pt x="7" y="25"/>
                    </a:lnTo>
                    <a:lnTo>
                      <a:pt x="12" y="27"/>
                    </a:lnTo>
                    <a:lnTo>
                      <a:pt x="18" y="27"/>
                    </a:lnTo>
                    <a:lnTo>
                      <a:pt x="24" y="25"/>
                    </a:lnTo>
                    <a:lnTo>
                      <a:pt x="27" y="22"/>
                    </a:lnTo>
                    <a:lnTo>
                      <a:pt x="30" y="17"/>
                    </a:lnTo>
                    <a:lnTo>
                      <a:pt x="30" y="12"/>
                    </a:lnTo>
                    <a:lnTo>
                      <a:pt x="27" y="6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49" name="Freeform 237"/>
              <p:cNvSpPr>
                <a:spLocks/>
              </p:cNvSpPr>
              <p:nvPr/>
            </p:nvSpPr>
            <p:spPr bwMode="auto">
              <a:xfrm>
                <a:off x="3511" y="1467"/>
                <a:ext cx="92" cy="42"/>
              </a:xfrm>
              <a:custGeom>
                <a:avLst/>
                <a:gdLst>
                  <a:gd name="T0" fmla="*/ 0 w 273"/>
                  <a:gd name="T1" fmla="*/ 0 h 125"/>
                  <a:gd name="T2" fmla="*/ 0 w 273"/>
                  <a:gd name="T3" fmla="*/ 0 h 125"/>
                  <a:gd name="T4" fmla="*/ 0 w 273"/>
                  <a:gd name="T5" fmla="*/ 0 h 125"/>
                  <a:gd name="T6" fmla="*/ 0 w 273"/>
                  <a:gd name="T7" fmla="*/ 0 h 125"/>
                  <a:gd name="T8" fmla="*/ 0 w 273"/>
                  <a:gd name="T9" fmla="*/ 0 h 125"/>
                  <a:gd name="T10" fmla="*/ 0 w 273"/>
                  <a:gd name="T11" fmla="*/ 0 h 125"/>
                  <a:gd name="T12" fmla="*/ 0 w 273"/>
                  <a:gd name="T13" fmla="*/ 0 h 125"/>
                  <a:gd name="T14" fmla="*/ 0 w 273"/>
                  <a:gd name="T15" fmla="*/ 0 h 125"/>
                  <a:gd name="T16" fmla="*/ 0 w 273"/>
                  <a:gd name="T17" fmla="*/ 0 h 125"/>
                  <a:gd name="T18" fmla="*/ 0 w 273"/>
                  <a:gd name="T19" fmla="*/ 0 h 125"/>
                  <a:gd name="T20" fmla="*/ 0 w 273"/>
                  <a:gd name="T21" fmla="*/ 0 h 125"/>
                  <a:gd name="T22" fmla="*/ 0 w 273"/>
                  <a:gd name="T23" fmla="*/ 0 h 125"/>
                  <a:gd name="T24" fmla="*/ 0 w 273"/>
                  <a:gd name="T25" fmla="*/ 0 h 125"/>
                  <a:gd name="T26" fmla="*/ 0 w 273"/>
                  <a:gd name="T27" fmla="*/ 0 h 125"/>
                  <a:gd name="T28" fmla="*/ 0 w 273"/>
                  <a:gd name="T29" fmla="*/ 0 h 125"/>
                  <a:gd name="T30" fmla="*/ 0 w 273"/>
                  <a:gd name="T31" fmla="*/ 0 h 125"/>
                  <a:gd name="T32" fmla="*/ 0 w 273"/>
                  <a:gd name="T33" fmla="*/ 0 h 125"/>
                  <a:gd name="T34" fmla="*/ 0 w 273"/>
                  <a:gd name="T35" fmla="*/ 0 h 125"/>
                  <a:gd name="T36" fmla="*/ 0 w 273"/>
                  <a:gd name="T37" fmla="*/ 0 h 125"/>
                  <a:gd name="T38" fmla="*/ 0 w 273"/>
                  <a:gd name="T39" fmla="*/ 0 h 125"/>
                  <a:gd name="T40" fmla="*/ 0 w 273"/>
                  <a:gd name="T41" fmla="*/ 0 h 125"/>
                  <a:gd name="T42" fmla="*/ 0 w 273"/>
                  <a:gd name="T43" fmla="*/ 0 h 125"/>
                  <a:gd name="T44" fmla="*/ 0 w 273"/>
                  <a:gd name="T45" fmla="*/ 0 h 125"/>
                  <a:gd name="T46" fmla="*/ 0 w 273"/>
                  <a:gd name="T47" fmla="*/ 0 h 125"/>
                  <a:gd name="T48" fmla="*/ 0 w 273"/>
                  <a:gd name="T49" fmla="*/ 0 h 125"/>
                  <a:gd name="T50" fmla="*/ 0 w 273"/>
                  <a:gd name="T51" fmla="*/ 0 h 125"/>
                  <a:gd name="T52" fmla="*/ 0 w 273"/>
                  <a:gd name="T53" fmla="*/ 0 h 125"/>
                  <a:gd name="T54" fmla="*/ 0 w 273"/>
                  <a:gd name="T55" fmla="*/ 0 h 125"/>
                  <a:gd name="T56" fmla="*/ 0 w 273"/>
                  <a:gd name="T57" fmla="*/ 0 h 125"/>
                  <a:gd name="T58" fmla="*/ 0 w 273"/>
                  <a:gd name="T59" fmla="*/ 0 h 125"/>
                  <a:gd name="T60" fmla="*/ 0 w 273"/>
                  <a:gd name="T61" fmla="*/ 0 h 125"/>
                  <a:gd name="T62" fmla="*/ 0 w 273"/>
                  <a:gd name="T63" fmla="*/ 0 h 125"/>
                  <a:gd name="T64" fmla="*/ 0 w 273"/>
                  <a:gd name="T65" fmla="*/ 0 h 125"/>
                  <a:gd name="T66" fmla="*/ 0 w 273"/>
                  <a:gd name="T67" fmla="*/ 0 h 125"/>
                  <a:gd name="T68" fmla="*/ 0 w 273"/>
                  <a:gd name="T69" fmla="*/ 0 h 125"/>
                  <a:gd name="T70" fmla="*/ 0 w 273"/>
                  <a:gd name="T71" fmla="*/ 0 h 125"/>
                  <a:gd name="T72" fmla="*/ 0 w 273"/>
                  <a:gd name="T73" fmla="*/ 0 h 125"/>
                  <a:gd name="T74" fmla="*/ 0 w 273"/>
                  <a:gd name="T75" fmla="*/ 0 h 125"/>
                  <a:gd name="T76" fmla="*/ 0 w 273"/>
                  <a:gd name="T77" fmla="*/ 0 h 125"/>
                  <a:gd name="T78" fmla="*/ 0 w 273"/>
                  <a:gd name="T79" fmla="*/ 0 h 125"/>
                  <a:gd name="T80" fmla="*/ 0 w 273"/>
                  <a:gd name="T81" fmla="*/ 0 h 125"/>
                  <a:gd name="T82" fmla="*/ 0 w 273"/>
                  <a:gd name="T83" fmla="*/ 0 h 125"/>
                  <a:gd name="T84" fmla="*/ 0 w 273"/>
                  <a:gd name="T85" fmla="*/ 0 h 125"/>
                  <a:gd name="T86" fmla="*/ 0 w 273"/>
                  <a:gd name="T87" fmla="*/ 0 h 125"/>
                  <a:gd name="T88" fmla="*/ 0 w 273"/>
                  <a:gd name="T89" fmla="*/ 0 h 125"/>
                  <a:gd name="T90" fmla="*/ 0 w 273"/>
                  <a:gd name="T91" fmla="*/ 0 h 125"/>
                  <a:gd name="T92" fmla="*/ 0 w 273"/>
                  <a:gd name="T93" fmla="*/ 0 h 125"/>
                  <a:gd name="T94" fmla="*/ 0 w 273"/>
                  <a:gd name="T95" fmla="*/ 0 h 125"/>
                  <a:gd name="T96" fmla="*/ 0 w 273"/>
                  <a:gd name="T97" fmla="*/ 0 h 125"/>
                  <a:gd name="T98" fmla="*/ 0 w 273"/>
                  <a:gd name="T99" fmla="*/ 0 h 125"/>
                  <a:gd name="T100" fmla="*/ 0 w 273"/>
                  <a:gd name="T101" fmla="*/ 0 h 125"/>
                  <a:gd name="T102" fmla="*/ 0 w 273"/>
                  <a:gd name="T103" fmla="*/ 0 h 125"/>
                  <a:gd name="T104" fmla="*/ 0 w 273"/>
                  <a:gd name="T105" fmla="*/ 0 h 12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3"/>
                  <a:gd name="T160" fmla="*/ 0 h 125"/>
                  <a:gd name="T161" fmla="*/ 273 w 273"/>
                  <a:gd name="T162" fmla="*/ 125 h 12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3" h="125">
                    <a:moveTo>
                      <a:pt x="9" y="6"/>
                    </a:moveTo>
                    <a:lnTo>
                      <a:pt x="5" y="11"/>
                    </a:lnTo>
                    <a:lnTo>
                      <a:pt x="3" y="19"/>
                    </a:lnTo>
                    <a:lnTo>
                      <a:pt x="0" y="30"/>
                    </a:lnTo>
                    <a:lnTo>
                      <a:pt x="0" y="43"/>
                    </a:lnTo>
                    <a:lnTo>
                      <a:pt x="1" y="58"/>
                    </a:lnTo>
                    <a:lnTo>
                      <a:pt x="1" y="74"/>
                    </a:lnTo>
                    <a:lnTo>
                      <a:pt x="4" y="90"/>
                    </a:lnTo>
                    <a:lnTo>
                      <a:pt x="11" y="105"/>
                    </a:lnTo>
                    <a:lnTo>
                      <a:pt x="18" y="115"/>
                    </a:lnTo>
                    <a:lnTo>
                      <a:pt x="22" y="123"/>
                    </a:lnTo>
                    <a:lnTo>
                      <a:pt x="26" y="125"/>
                    </a:lnTo>
                    <a:lnTo>
                      <a:pt x="34" y="124"/>
                    </a:lnTo>
                    <a:lnTo>
                      <a:pt x="37" y="123"/>
                    </a:lnTo>
                    <a:lnTo>
                      <a:pt x="40" y="122"/>
                    </a:lnTo>
                    <a:lnTo>
                      <a:pt x="44" y="120"/>
                    </a:lnTo>
                    <a:lnTo>
                      <a:pt x="49" y="117"/>
                    </a:lnTo>
                    <a:lnTo>
                      <a:pt x="54" y="114"/>
                    </a:lnTo>
                    <a:lnTo>
                      <a:pt x="61" y="112"/>
                    </a:lnTo>
                    <a:lnTo>
                      <a:pt x="68" y="110"/>
                    </a:lnTo>
                    <a:lnTo>
                      <a:pt x="77" y="107"/>
                    </a:lnTo>
                    <a:lnTo>
                      <a:pt x="87" y="105"/>
                    </a:lnTo>
                    <a:lnTo>
                      <a:pt x="101" y="102"/>
                    </a:lnTo>
                    <a:lnTo>
                      <a:pt x="118" y="98"/>
                    </a:lnTo>
                    <a:lnTo>
                      <a:pt x="135" y="93"/>
                    </a:lnTo>
                    <a:lnTo>
                      <a:pt x="153" y="88"/>
                    </a:lnTo>
                    <a:lnTo>
                      <a:pt x="170" y="82"/>
                    </a:lnTo>
                    <a:lnTo>
                      <a:pt x="186" y="76"/>
                    </a:lnTo>
                    <a:lnTo>
                      <a:pt x="200" y="69"/>
                    </a:lnTo>
                    <a:lnTo>
                      <a:pt x="214" y="63"/>
                    </a:lnTo>
                    <a:lnTo>
                      <a:pt x="227" y="55"/>
                    </a:lnTo>
                    <a:lnTo>
                      <a:pt x="240" y="48"/>
                    </a:lnTo>
                    <a:lnTo>
                      <a:pt x="252" y="42"/>
                    </a:lnTo>
                    <a:lnTo>
                      <a:pt x="262" y="35"/>
                    </a:lnTo>
                    <a:lnTo>
                      <a:pt x="269" y="30"/>
                    </a:lnTo>
                    <a:lnTo>
                      <a:pt x="273" y="25"/>
                    </a:lnTo>
                    <a:lnTo>
                      <a:pt x="273" y="21"/>
                    </a:lnTo>
                    <a:lnTo>
                      <a:pt x="268" y="18"/>
                    </a:lnTo>
                    <a:lnTo>
                      <a:pt x="257" y="17"/>
                    </a:lnTo>
                    <a:lnTo>
                      <a:pt x="243" y="17"/>
                    </a:lnTo>
                    <a:lnTo>
                      <a:pt x="227" y="17"/>
                    </a:lnTo>
                    <a:lnTo>
                      <a:pt x="210" y="18"/>
                    </a:lnTo>
                    <a:lnTo>
                      <a:pt x="193" y="19"/>
                    </a:lnTo>
                    <a:lnTo>
                      <a:pt x="180" y="20"/>
                    </a:lnTo>
                    <a:lnTo>
                      <a:pt x="170" y="21"/>
                    </a:lnTo>
                    <a:lnTo>
                      <a:pt x="151" y="18"/>
                    </a:lnTo>
                    <a:lnTo>
                      <a:pt x="128" y="13"/>
                    </a:lnTo>
                    <a:lnTo>
                      <a:pt x="103" y="9"/>
                    </a:lnTo>
                    <a:lnTo>
                      <a:pt x="79" y="5"/>
                    </a:lnTo>
                    <a:lnTo>
                      <a:pt x="55" y="1"/>
                    </a:lnTo>
                    <a:lnTo>
                      <a:pt x="34" y="0"/>
                    </a:lnTo>
                    <a:lnTo>
                      <a:pt x="18" y="1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50" name="Freeform 238"/>
              <p:cNvSpPr>
                <a:spLocks/>
              </p:cNvSpPr>
              <p:nvPr/>
            </p:nvSpPr>
            <p:spPr bwMode="auto">
              <a:xfrm>
                <a:off x="3517" y="1472"/>
                <a:ext cx="10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w 30"/>
                  <a:gd name="T19" fmla="*/ 0 h 27"/>
                  <a:gd name="T20" fmla="*/ 0 w 30"/>
                  <a:gd name="T21" fmla="*/ 0 h 27"/>
                  <a:gd name="T22" fmla="*/ 0 w 30"/>
                  <a:gd name="T23" fmla="*/ 0 h 27"/>
                  <a:gd name="T24" fmla="*/ 0 w 30"/>
                  <a:gd name="T25" fmla="*/ 0 h 27"/>
                  <a:gd name="T26" fmla="*/ 0 w 30"/>
                  <a:gd name="T27" fmla="*/ 0 h 27"/>
                  <a:gd name="T28" fmla="*/ 0 w 30"/>
                  <a:gd name="T29" fmla="*/ 0 h 27"/>
                  <a:gd name="T30" fmla="*/ 0 w 30"/>
                  <a:gd name="T31" fmla="*/ 0 h 27"/>
                  <a:gd name="T32" fmla="*/ 0 w 30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7"/>
                  <a:gd name="T53" fmla="*/ 30 w 3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7">
                    <a:moveTo>
                      <a:pt x="27" y="23"/>
                    </a:moveTo>
                    <a:lnTo>
                      <a:pt x="30" y="18"/>
                    </a:lnTo>
                    <a:lnTo>
                      <a:pt x="30" y="13"/>
                    </a:lnTo>
                    <a:lnTo>
                      <a:pt x="29" y="8"/>
                    </a:lnTo>
                    <a:lnTo>
                      <a:pt x="26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4"/>
                    </a:lnTo>
                    <a:lnTo>
                      <a:pt x="10" y="27"/>
                    </a:lnTo>
                    <a:lnTo>
                      <a:pt x="16" y="27"/>
                    </a:lnTo>
                    <a:lnTo>
                      <a:pt x="22" y="26"/>
                    </a:ln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51" name="Freeform 239"/>
              <p:cNvSpPr>
                <a:spLocks/>
              </p:cNvSpPr>
              <p:nvPr/>
            </p:nvSpPr>
            <p:spPr bwMode="auto">
              <a:xfrm>
                <a:off x="3583" y="1471"/>
                <a:ext cx="6" cy="10"/>
              </a:xfrm>
              <a:custGeom>
                <a:avLst/>
                <a:gdLst>
                  <a:gd name="T0" fmla="*/ 0 w 20"/>
                  <a:gd name="T1" fmla="*/ 0 h 29"/>
                  <a:gd name="T2" fmla="*/ 0 w 20"/>
                  <a:gd name="T3" fmla="*/ 0 h 29"/>
                  <a:gd name="T4" fmla="*/ 0 w 20"/>
                  <a:gd name="T5" fmla="*/ 0 h 29"/>
                  <a:gd name="T6" fmla="*/ 0 w 20"/>
                  <a:gd name="T7" fmla="*/ 0 h 29"/>
                  <a:gd name="T8" fmla="*/ 0 w 20"/>
                  <a:gd name="T9" fmla="*/ 0 h 29"/>
                  <a:gd name="T10" fmla="*/ 0 w 20"/>
                  <a:gd name="T11" fmla="*/ 0 h 29"/>
                  <a:gd name="T12" fmla="*/ 0 w 20"/>
                  <a:gd name="T13" fmla="*/ 0 h 29"/>
                  <a:gd name="T14" fmla="*/ 0 w 20"/>
                  <a:gd name="T15" fmla="*/ 0 h 29"/>
                  <a:gd name="T16" fmla="*/ 0 w 20"/>
                  <a:gd name="T17" fmla="*/ 0 h 29"/>
                  <a:gd name="T18" fmla="*/ 0 w 20"/>
                  <a:gd name="T19" fmla="*/ 0 h 29"/>
                  <a:gd name="T20" fmla="*/ 0 w 20"/>
                  <a:gd name="T21" fmla="*/ 0 h 29"/>
                  <a:gd name="T22" fmla="*/ 0 w 20"/>
                  <a:gd name="T23" fmla="*/ 0 h 29"/>
                  <a:gd name="T24" fmla="*/ 0 w 20"/>
                  <a:gd name="T25" fmla="*/ 0 h 29"/>
                  <a:gd name="T26" fmla="*/ 0 w 20"/>
                  <a:gd name="T27" fmla="*/ 0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"/>
                  <a:gd name="T43" fmla="*/ 0 h 29"/>
                  <a:gd name="T44" fmla="*/ 20 w 20"/>
                  <a:gd name="T45" fmla="*/ 29 h 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" h="29">
                    <a:moveTo>
                      <a:pt x="0" y="0"/>
                    </a:moveTo>
                    <a:lnTo>
                      <a:pt x="3" y="6"/>
                    </a:lnTo>
                    <a:lnTo>
                      <a:pt x="4" y="13"/>
                    </a:lnTo>
                    <a:lnTo>
                      <a:pt x="4" y="21"/>
                    </a:lnTo>
                    <a:lnTo>
                      <a:pt x="3" y="28"/>
                    </a:lnTo>
                    <a:lnTo>
                      <a:pt x="8" y="29"/>
                    </a:lnTo>
                    <a:lnTo>
                      <a:pt x="11" y="29"/>
                    </a:lnTo>
                    <a:lnTo>
                      <a:pt x="15" y="28"/>
                    </a:lnTo>
                    <a:lnTo>
                      <a:pt x="17" y="27"/>
                    </a:lnTo>
                    <a:lnTo>
                      <a:pt x="19" y="18"/>
                    </a:lnTo>
                    <a:lnTo>
                      <a:pt x="20" y="10"/>
                    </a:lnTo>
                    <a:lnTo>
                      <a:pt x="19" y="5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52" name="Freeform 240"/>
              <p:cNvSpPr>
                <a:spLocks/>
              </p:cNvSpPr>
              <p:nvPr/>
            </p:nvSpPr>
            <p:spPr bwMode="auto">
              <a:xfrm>
                <a:off x="3572" y="1472"/>
                <a:ext cx="7" cy="9"/>
              </a:xfrm>
              <a:custGeom>
                <a:avLst/>
                <a:gdLst>
                  <a:gd name="T0" fmla="*/ 0 w 20"/>
                  <a:gd name="T1" fmla="*/ 0 h 29"/>
                  <a:gd name="T2" fmla="*/ 0 w 20"/>
                  <a:gd name="T3" fmla="*/ 0 h 29"/>
                  <a:gd name="T4" fmla="*/ 0 w 20"/>
                  <a:gd name="T5" fmla="*/ 0 h 29"/>
                  <a:gd name="T6" fmla="*/ 0 w 20"/>
                  <a:gd name="T7" fmla="*/ 0 h 29"/>
                  <a:gd name="T8" fmla="*/ 0 w 20"/>
                  <a:gd name="T9" fmla="*/ 0 h 29"/>
                  <a:gd name="T10" fmla="*/ 0 w 20"/>
                  <a:gd name="T11" fmla="*/ 0 h 29"/>
                  <a:gd name="T12" fmla="*/ 0 w 20"/>
                  <a:gd name="T13" fmla="*/ 0 h 29"/>
                  <a:gd name="T14" fmla="*/ 0 w 20"/>
                  <a:gd name="T15" fmla="*/ 0 h 29"/>
                  <a:gd name="T16" fmla="*/ 0 w 20"/>
                  <a:gd name="T17" fmla="*/ 0 h 29"/>
                  <a:gd name="T18" fmla="*/ 0 w 20"/>
                  <a:gd name="T19" fmla="*/ 0 h 29"/>
                  <a:gd name="T20" fmla="*/ 0 w 20"/>
                  <a:gd name="T21" fmla="*/ 0 h 29"/>
                  <a:gd name="T22" fmla="*/ 0 w 20"/>
                  <a:gd name="T23" fmla="*/ 0 h 29"/>
                  <a:gd name="T24" fmla="*/ 0 w 20"/>
                  <a:gd name="T25" fmla="*/ 0 h 29"/>
                  <a:gd name="T26" fmla="*/ 0 w 20"/>
                  <a:gd name="T27" fmla="*/ 0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"/>
                  <a:gd name="T43" fmla="*/ 0 h 29"/>
                  <a:gd name="T44" fmla="*/ 20 w 20"/>
                  <a:gd name="T45" fmla="*/ 29 h 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" h="29">
                    <a:moveTo>
                      <a:pt x="0" y="0"/>
                    </a:moveTo>
                    <a:lnTo>
                      <a:pt x="3" y="7"/>
                    </a:lnTo>
                    <a:lnTo>
                      <a:pt x="4" y="14"/>
                    </a:lnTo>
                    <a:lnTo>
                      <a:pt x="4" y="21"/>
                    </a:lnTo>
                    <a:lnTo>
                      <a:pt x="3" y="28"/>
                    </a:lnTo>
                    <a:lnTo>
                      <a:pt x="8" y="29"/>
                    </a:lnTo>
                    <a:lnTo>
                      <a:pt x="11" y="29"/>
                    </a:lnTo>
                    <a:lnTo>
                      <a:pt x="15" y="28"/>
                    </a:lnTo>
                    <a:lnTo>
                      <a:pt x="17" y="27"/>
                    </a:lnTo>
                    <a:lnTo>
                      <a:pt x="18" y="18"/>
                    </a:lnTo>
                    <a:lnTo>
                      <a:pt x="20" y="11"/>
                    </a:lnTo>
                    <a:lnTo>
                      <a:pt x="18" y="6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53" name="Freeform 241"/>
              <p:cNvSpPr>
                <a:spLocks/>
              </p:cNvSpPr>
              <p:nvPr/>
            </p:nvSpPr>
            <p:spPr bwMode="auto">
              <a:xfrm>
                <a:off x="3563" y="1471"/>
                <a:ext cx="5" cy="10"/>
              </a:xfrm>
              <a:custGeom>
                <a:avLst/>
                <a:gdLst>
                  <a:gd name="T0" fmla="*/ 0 w 19"/>
                  <a:gd name="T1" fmla="*/ 0 h 29"/>
                  <a:gd name="T2" fmla="*/ 0 w 19"/>
                  <a:gd name="T3" fmla="*/ 0 h 29"/>
                  <a:gd name="T4" fmla="*/ 0 w 19"/>
                  <a:gd name="T5" fmla="*/ 0 h 29"/>
                  <a:gd name="T6" fmla="*/ 0 w 19"/>
                  <a:gd name="T7" fmla="*/ 0 h 29"/>
                  <a:gd name="T8" fmla="*/ 0 w 19"/>
                  <a:gd name="T9" fmla="*/ 0 h 29"/>
                  <a:gd name="T10" fmla="*/ 0 w 19"/>
                  <a:gd name="T11" fmla="*/ 0 h 29"/>
                  <a:gd name="T12" fmla="*/ 0 w 19"/>
                  <a:gd name="T13" fmla="*/ 0 h 29"/>
                  <a:gd name="T14" fmla="*/ 0 w 19"/>
                  <a:gd name="T15" fmla="*/ 0 h 29"/>
                  <a:gd name="T16" fmla="*/ 0 w 19"/>
                  <a:gd name="T17" fmla="*/ 0 h 29"/>
                  <a:gd name="T18" fmla="*/ 0 w 19"/>
                  <a:gd name="T19" fmla="*/ 0 h 29"/>
                  <a:gd name="T20" fmla="*/ 0 w 19"/>
                  <a:gd name="T21" fmla="*/ 0 h 29"/>
                  <a:gd name="T22" fmla="*/ 0 w 19"/>
                  <a:gd name="T23" fmla="*/ 0 h 29"/>
                  <a:gd name="T24" fmla="*/ 0 w 19"/>
                  <a:gd name="T25" fmla="*/ 0 h 29"/>
                  <a:gd name="T26" fmla="*/ 0 w 19"/>
                  <a:gd name="T27" fmla="*/ 0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"/>
                  <a:gd name="T43" fmla="*/ 0 h 29"/>
                  <a:gd name="T44" fmla="*/ 19 w 19"/>
                  <a:gd name="T45" fmla="*/ 29 h 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" h="29">
                    <a:moveTo>
                      <a:pt x="2" y="0"/>
                    </a:moveTo>
                    <a:lnTo>
                      <a:pt x="3" y="6"/>
                    </a:lnTo>
                    <a:lnTo>
                      <a:pt x="3" y="13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11" y="29"/>
                    </a:lnTo>
                    <a:lnTo>
                      <a:pt x="14" y="28"/>
                    </a:lnTo>
                    <a:lnTo>
                      <a:pt x="17" y="19"/>
                    </a:lnTo>
                    <a:lnTo>
                      <a:pt x="19" y="13"/>
                    </a:lnTo>
                    <a:lnTo>
                      <a:pt x="19" y="8"/>
                    </a:lnTo>
                    <a:lnTo>
                      <a:pt x="19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54" name="Freeform 242"/>
              <p:cNvSpPr>
                <a:spLocks/>
              </p:cNvSpPr>
              <p:nvPr/>
            </p:nvSpPr>
            <p:spPr bwMode="auto">
              <a:xfrm>
                <a:off x="3164" y="1358"/>
                <a:ext cx="379" cy="128"/>
              </a:xfrm>
              <a:custGeom>
                <a:avLst/>
                <a:gdLst>
                  <a:gd name="T0" fmla="*/ 0 w 1137"/>
                  <a:gd name="T1" fmla="*/ 0 h 382"/>
                  <a:gd name="T2" fmla="*/ 0 w 1137"/>
                  <a:gd name="T3" fmla="*/ 0 h 382"/>
                  <a:gd name="T4" fmla="*/ 0 w 1137"/>
                  <a:gd name="T5" fmla="*/ 0 h 382"/>
                  <a:gd name="T6" fmla="*/ 0 w 1137"/>
                  <a:gd name="T7" fmla="*/ 0 h 382"/>
                  <a:gd name="T8" fmla="*/ 0 w 1137"/>
                  <a:gd name="T9" fmla="*/ 0 h 382"/>
                  <a:gd name="T10" fmla="*/ 0 w 1137"/>
                  <a:gd name="T11" fmla="*/ 0 h 382"/>
                  <a:gd name="T12" fmla="*/ 0 w 1137"/>
                  <a:gd name="T13" fmla="*/ 0 h 382"/>
                  <a:gd name="T14" fmla="*/ 0 w 1137"/>
                  <a:gd name="T15" fmla="*/ 0 h 382"/>
                  <a:gd name="T16" fmla="*/ 0 w 1137"/>
                  <a:gd name="T17" fmla="*/ 0 h 382"/>
                  <a:gd name="T18" fmla="*/ 0 w 1137"/>
                  <a:gd name="T19" fmla="*/ 0 h 382"/>
                  <a:gd name="T20" fmla="*/ 0 w 1137"/>
                  <a:gd name="T21" fmla="*/ 0 h 382"/>
                  <a:gd name="T22" fmla="*/ 0 w 1137"/>
                  <a:gd name="T23" fmla="*/ 0 h 382"/>
                  <a:gd name="T24" fmla="*/ 0 w 1137"/>
                  <a:gd name="T25" fmla="*/ 0 h 382"/>
                  <a:gd name="T26" fmla="*/ 0 w 1137"/>
                  <a:gd name="T27" fmla="*/ 0 h 382"/>
                  <a:gd name="T28" fmla="*/ 0 w 1137"/>
                  <a:gd name="T29" fmla="*/ 0 h 382"/>
                  <a:gd name="T30" fmla="*/ 0 w 1137"/>
                  <a:gd name="T31" fmla="*/ 0 h 382"/>
                  <a:gd name="T32" fmla="*/ 0 w 1137"/>
                  <a:gd name="T33" fmla="*/ 0 h 382"/>
                  <a:gd name="T34" fmla="*/ 0 w 1137"/>
                  <a:gd name="T35" fmla="*/ 0 h 382"/>
                  <a:gd name="T36" fmla="*/ 0 w 1137"/>
                  <a:gd name="T37" fmla="*/ 0 h 382"/>
                  <a:gd name="T38" fmla="*/ 0 w 1137"/>
                  <a:gd name="T39" fmla="*/ 0 h 382"/>
                  <a:gd name="T40" fmla="*/ 0 w 1137"/>
                  <a:gd name="T41" fmla="*/ 0 h 382"/>
                  <a:gd name="T42" fmla="*/ 0 w 1137"/>
                  <a:gd name="T43" fmla="*/ 0 h 382"/>
                  <a:gd name="T44" fmla="*/ 0 w 1137"/>
                  <a:gd name="T45" fmla="*/ 0 h 382"/>
                  <a:gd name="T46" fmla="*/ 0 w 1137"/>
                  <a:gd name="T47" fmla="*/ 0 h 382"/>
                  <a:gd name="T48" fmla="*/ 0 w 1137"/>
                  <a:gd name="T49" fmla="*/ 0 h 382"/>
                  <a:gd name="T50" fmla="*/ 0 w 1137"/>
                  <a:gd name="T51" fmla="*/ 0 h 382"/>
                  <a:gd name="T52" fmla="*/ 0 w 1137"/>
                  <a:gd name="T53" fmla="*/ 0 h 382"/>
                  <a:gd name="T54" fmla="*/ 0 w 1137"/>
                  <a:gd name="T55" fmla="*/ 0 h 382"/>
                  <a:gd name="T56" fmla="*/ 0 w 1137"/>
                  <a:gd name="T57" fmla="*/ 0 h 382"/>
                  <a:gd name="T58" fmla="*/ 0 w 1137"/>
                  <a:gd name="T59" fmla="*/ 0 h 382"/>
                  <a:gd name="T60" fmla="*/ 0 w 1137"/>
                  <a:gd name="T61" fmla="*/ 0 h 382"/>
                  <a:gd name="T62" fmla="*/ 0 w 1137"/>
                  <a:gd name="T63" fmla="*/ 0 h 382"/>
                  <a:gd name="T64" fmla="*/ 0 w 1137"/>
                  <a:gd name="T65" fmla="*/ 0 h 382"/>
                  <a:gd name="T66" fmla="*/ 0 w 1137"/>
                  <a:gd name="T67" fmla="*/ 0 h 382"/>
                  <a:gd name="T68" fmla="*/ 0 w 1137"/>
                  <a:gd name="T69" fmla="*/ 0 h 382"/>
                  <a:gd name="T70" fmla="*/ 0 w 1137"/>
                  <a:gd name="T71" fmla="*/ 0 h 382"/>
                  <a:gd name="T72" fmla="*/ 0 w 1137"/>
                  <a:gd name="T73" fmla="*/ 0 h 382"/>
                  <a:gd name="T74" fmla="*/ 0 w 1137"/>
                  <a:gd name="T75" fmla="*/ 0 h 382"/>
                  <a:gd name="T76" fmla="*/ 0 w 1137"/>
                  <a:gd name="T77" fmla="*/ 0 h 382"/>
                  <a:gd name="T78" fmla="*/ 0 w 1137"/>
                  <a:gd name="T79" fmla="*/ 0 h 382"/>
                  <a:gd name="T80" fmla="*/ 0 w 1137"/>
                  <a:gd name="T81" fmla="*/ 0 h 382"/>
                  <a:gd name="T82" fmla="*/ 0 w 1137"/>
                  <a:gd name="T83" fmla="*/ 0 h 382"/>
                  <a:gd name="T84" fmla="*/ 0 w 1137"/>
                  <a:gd name="T85" fmla="*/ 0 h 382"/>
                  <a:gd name="T86" fmla="*/ 0 w 1137"/>
                  <a:gd name="T87" fmla="*/ 0 h 382"/>
                  <a:gd name="T88" fmla="*/ 0 w 1137"/>
                  <a:gd name="T89" fmla="*/ 0 h 382"/>
                  <a:gd name="T90" fmla="*/ 0 w 1137"/>
                  <a:gd name="T91" fmla="*/ 0 h 382"/>
                  <a:gd name="T92" fmla="*/ 0 w 1137"/>
                  <a:gd name="T93" fmla="*/ 0 h 382"/>
                  <a:gd name="T94" fmla="*/ 0 w 1137"/>
                  <a:gd name="T95" fmla="*/ 0 h 382"/>
                  <a:gd name="T96" fmla="*/ 0 w 1137"/>
                  <a:gd name="T97" fmla="*/ 0 h 382"/>
                  <a:gd name="T98" fmla="*/ 0 w 1137"/>
                  <a:gd name="T99" fmla="*/ 0 h 382"/>
                  <a:gd name="T100" fmla="*/ 0 w 1137"/>
                  <a:gd name="T101" fmla="*/ 0 h 382"/>
                  <a:gd name="T102" fmla="*/ 0 w 1137"/>
                  <a:gd name="T103" fmla="*/ 0 h 38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37"/>
                  <a:gd name="T157" fmla="*/ 0 h 382"/>
                  <a:gd name="T158" fmla="*/ 1137 w 1137"/>
                  <a:gd name="T159" fmla="*/ 382 h 38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37" h="382">
                    <a:moveTo>
                      <a:pt x="0" y="118"/>
                    </a:moveTo>
                    <a:lnTo>
                      <a:pt x="1" y="132"/>
                    </a:lnTo>
                    <a:lnTo>
                      <a:pt x="5" y="149"/>
                    </a:lnTo>
                    <a:lnTo>
                      <a:pt x="12" y="164"/>
                    </a:lnTo>
                    <a:lnTo>
                      <a:pt x="23" y="180"/>
                    </a:lnTo>
                    <a:lnTo>
                      <a:pt x="37" y="194"/>
                    </a:lnTo>
                    <a:lnTo>
                      <a:pt x="52" y="205"/>
                    </a:lnTo>
                    <a:lnTo>
                      <a:pt x="72" y="213"/>
                    </a:lnTo>
                    <a:lnTo>
                      <a:pt x="94" y="217"/>
                    </a:lnTo>
                    <a:lnTo>
                      <a:pt x="112" y="217"/>
                    </a:lnTo>
                    <a:lnTo>
                      <a:pt x="132" y="215"/>
                    </a:lnTo>
                    <a:lnTo>
                      <a:pt x="157" y="212"/>
                    </a:lnTo>
                    <a:lnTo>
                      <a:pt x="181" y="209"/>
                    </a:lnTo>
                    <a:lnTo>
                      <a:pt x="204" y="206"/>
                    </a:lnTo>
                    <a:lnTo>
                      <a:pt x="225" y="201"/>
                    </a:lnTo>
                    <a:lnTo>
                      <a:pt x="242" y="199"/>
                    </a:lnTo>
                    <a:lnTo>
                      <a:pt x="254" y="197"/>
                    </a:lnTo>
                    <a:lnTo>
                      <a:pt x="260" y="196"/>
                    </a:lnTo>
                    <a:lnTo>
                      <a:pt x="271" y="195"/>
                    </a:lnTo>
                    <a:lnTo>
                      <a:pt x="284" y="194"/>
                    </a:lnTo>
                    <a:lnTo>
                      <a:pt x="301" y="193"/>
                    </a:lnTo>
                    <a:lnTo>
                      <a:pt x="319" y="190"/>
                    </a:lnTo>
                    <a:lnTo>
                      <a:pt x="340" y="188"/>
                    </a:lnTo>
                    <a:lnTo>
                      <a:pt x="362" y="187"/>
                    </a:lnTo>
                    <a:lnTo>
                      <a:pt x="385" y="185"/>
                    </a:lnTo>
                    <a:lnTo>
                      <a:pt x="407" y="183"/>
                    </a:lnTo>
                    <a:lnTo>
                      <a:pt x="428" y="181"/>
                    </a:lnTo>
                    <a:lnTo>
                      <a:pt x="449" y="180"/>
                    </a:lnTo>
                    <a:lnTo>
                      <a:pt x="468" y="177"/>
                    </a:lnTo>
                    <a:lnTo>
                      <a:pt x="485" y="176"/>
                    </a:lnTo>
                    <a:lnTo>
                      <a:pt x="500" y="175"/>
                    </a:lnTo>
                    <a:lnTo>
                      <a:pt x="511" y="174"/>
                    </a:lnTo>
                    <a:lnTo>
                      <a:pt x="518" y="174"/>
                    </a:lnTo>
                    <a:lnTo>
                      <a:pt x="529" y="173"/>
                    </a:lnTo>
                    <a:lnTo>
                      <a:pt x="540" y="173"/>
                    </a:lnTo>
                    <a:lnTo>
                      <a:pt x="552" y="173"/>
                    </a:lnTo>
                    <a:lnTo>
                      <a:pt x="563" y="173"/>
                    </a:lnTo>
                    <a:lnTo>
                      <a:pt x="573" y="174"/>
                    </a:lnTo>
                    <a:lnTo>
                      <a:pt x="581" y="175"/>
                    </a:lnTo>
                    <a:lnTo>
                      <a:pt x="588" y="176"/>
                    </a:lnTo>
                    <a:lnTo>
                      <a:pt x="592" y="178"/>
                    </a:lnTo>
                    <a:lnTo>
                      <a:pt x="598" y="184"/>
                    </a:lnTo>
                    <a:lnTo>
                      <a:pt x="608" y="194"/>
                    </a:lnTo>
                    <a:lnTo>
                      <a:pt x="622" y="207"/>
                    </a:lnTo>
                    <a:lnTo>
                      <a:pt x="639" y="221"/>
                    </a:lnTo>
                    <a:lnTo>
                      <a:pt x="658" y="236"/>
                    </a:lnTo>
                    <a:lnTo>
                      <a:pt x="676" y="252"/>
                    </a:lnTo>
                    <a:lnTo>
                      <a:pt x="693" y="264"/>
                    </a:lnTo>
                    <a:lnTo>
                      <a:pt x="707" y="273"/>
                    </a:lnTo>
                    <a:lnTo>
                      <a:pt x="730" y="284"/>
                    </a:lnTo>
                    <a:lnTo>
                      <a:pt x="757" y="292"/>
                    </a:lnTo>
                    <a:lnTo>
                      <a:pt x="785" y="300"/>
                    </a:lnTo>
                    <a:lnTo>
                      <a:pt x="813" y="307"/>
                    </a:lnTo>
                    <a:lnTo>
                      <a:pt x="838" y="312"/>
                    </a:lnTo>
                    <a:lnTo>
                      <a:pt x="859" y="316"/>
                    </a:lnTo>
                    <a:lnTo>
                      <a:pt x="876" y="319"/>
                    </a:lnTo>
                    <a:lnTo>
                      <a:pt x="884" y="320"/>
                    </a:lnTo>
                    <a:lnTo>
                      <a:pt x="892" y="321"/>
                    </a:lnTo>
                    <a:lnTo>
                      <a:pt x="900" y="324"/>
                    </a:lnTo>
                    <a:lnTo>
                      <a:pt x="911" y="327"/>
                    </a:lnTo>
                    <a:lnTo>
                      <a:pt x="923" y="331"/>
                    </a:lnTo>
                    <a:lnTo>
                      <a:pt x="936" y="336"/>
                    </a:lnTo>
                    <a:lnTo>
                      <a:pt x="951" y="342"/>
                    </a:lnTo>
                    <a:lnTo>
                      <a:pt x="966" y="347"/>
                    </a:lnTo>
                    <a:lnTo>
                      <a:pt x="980" y="352"/>
                    </a:lnTo>
                    <a:lnTo>
                      <a:pt x="996" y="358"/>
                    </a:lnTo>
                    <a:lnTo>
                      <a:pt x="1010" y="363"/>
                    </a:lnTo>
                    <a:lnTo>
                      <a:pt x="1024" y="368"/>
                    </a:lnTo>
                    <a:lnTo>
                      <a:pt x="1038" y="372"/>
                    </a:lnTo>
                    <a:lnTo>
                      <a:pt x="1050" y="377"/>
                    </a:lnTo>
                    <a:lnTo>
                      <a:pt x="1061" y="379"/>
                    </a:lnTo>
                    <a:lnTo>
                      <a:pt x="1071" y="381"/>
                    </a:lnTo>
                    <a:lnTo>
                      <a:pt x="1078" y="382"/>
                    </a:lnTo>
                    <a:lnTo>
                      <a:pt x="1090" y="382"/>
                    </a:lnTo>
                    <a:lnTo>
                      <a:pt x="1103" y="381"/>
                    </a:lnTo>
                    <a:lnTo>
                      <a:pt x="1112" y="380"/>
                    </a:lnTo>
                    <a:lnTo>
                      <a:pt x="1121" y="379"/>
                    </a:lnTo>
                    <a:lnTo>
                      <a:pt x="1127" y="377"/>
                    </a:lnTo>
                    <a:lnTo>
                      <a:pt x="1132" y="373"/>
                    </a:lnTo>
                    <a:lnTo>
                      <a:pt x="1135" y="370"/>
                    </a:lnTo>
                    <a:lnTo>
                      <a:pt x="1137" y="366"/>
                    </a:lnTo>
                    <a:lnTo>
                      <a:pt x="1134" y="360"/>
                    </a:lnTo>
                    <a:lnTo>
                      <a:pt x="1127" y="354"/>
                    </a:lnTo>
                    <a:lnTo>
                      <a:pt x="1116" y="347"/>
                    </a:lnTo>
                    <a:lnTo>
                      <a:pt x="1104" y="342"/>
                    </a:lnTo>
                    <a:lnTo>
                      <a:pt x="1099" y="339"/>
                    </a:lnTo>
                    <a:lnTo>
                      <a:pt x="1090" y="335"/>
                    </a:lnTo>
                    <a:lnTo>
                      <a:pt x="1080" y="329"/>
                    </a:lnTo>
                    <a:lnTo>
                      <a:pt x="1066" y="322"/>
                    </a:lnTo>
                    <a:lnTo>
                      <a:pt x="1052" y="314"/>
                    </a:lnTo>
                    <a:lnTo>
                      <a:pt x="1035" y="304"/>
                    </a:lnTo>
                    <a:lnTo>
                      <a:pt x="1016" y="294"/>
                    </a:lnTo>
                    <a:lnTo>
                      <a:pt x="998" y="285"/>
                    </a:lnTo>
                    <a:lnTo>
                      <a:pt x="979" y="274"/>
                    </a:lnTo>
                    <a:lnTo>
                      <a:pt x="961" y="264"/>
                    </a:lnTo>
                    <a:lnTo>
                      <a:pt x="944" y="254"/>
                    </a:lnTo>
                    <a:lnTo>
                      <a:pt x="928" y="245"/>
                    </a:lnTo>
                    <a:lnTo>
                      <a:pt x="913" y="236"/>
                    </a:lnTo>
                    <a:lnTo>
                      <a:pt x="901" y="230"/>
                    </a:lnTo>
                    <a:lnTo>
                      <a:pt x="892" y="224"/>
                    </a:lnTo>
                    <a:lnTo>
                      <a:pt x="886" y="220"/>
                    </a:lnTo>
                    <a:lnTo>
                      <a:pt x="875" y="213"/>
                    </a:lnTo>
                    <a:lnTo>
                      <a:pt x="861" y="205"/>
                    </a:lnTo>
                    <a:lnTo>
                      <a:pt x="846" y="195"/>
                    </a:lnTo>
                    <a:lnTo>
                      <a:pt x="829" y="185"/>
                    </a:lnTo>
                    <a:lnTo>
                      <a:pt x="812" y="174"/>
                    </a:lnTo>
                    <a:lnTo>
                      <a:pt x="795" y="165"/>
                    </a:lnTo>
                    <a:lnTo>
                      <a:pt x="780" y="157"/>
                    </a:lnTo>
                    <a:lnTo>
                      <a:pt x="768" y="150"/>
                    </a:lnTo>
                    <a:lnTo>
                      <a:pt x="757" y="144"/>
                    </a:lnTo>
                    <a:lnTo>
                      <a:pt x="745" y="139"/>
                    </a:lnTo>
                    <a:lnTo>
                      <a:pt x="733" y="132"/>
                    </a:lnTo>
                    <a:lnTo>
                      <a:pt x="721" y="126"/>
                    </a:lnTo>
                    <a:lnTo>
                      <a:pt x="708" y="120"/>
                    </a:lnTo>
                    <a:lnTo>
                      <a:pt x="698" y="115"/>
                    </a:lnTo>
                    <a:lnTo>
                      <a:pt x="689" y="111"/>
                    </a:lnTo>
                    <a:lnTo>
                      <a:pt x="683" y="106"/>
                    </a:lnTo>
                    <a:lnTo>
                      <a:pt x="677" y="101"/>
                    </a:lnTo>
                    <a:lnTo>
                      <a:pt x="671" y="94"/>
                    </a:lnTo>
                    <a:lnTo>
                      <a:pt x="662" y="85"/>
                    </a:lnTo>
                    <a:lnTo>
                      <a:pt x="653" y="77"/>
                    </a:lnTo>
                    <a:lnTo>
                      <a:pt x="643" y="69"/>
                    </a:lnTo>
                    <a:lnTo>
                      <a:pt x="632" y="61"/>
                    </a:lnTo>
                    <a:lnTo>
                      <a:pt x="621" y="56"/>
                    </a:lnTo>
                    <a:lnTo>
                      <a:pt x="610" y="53"/>
                    </a:lnTo>
                    <a:lnTo>
                      <a:pt x="596" y="50"/>
                    </a:lnTo>
                    <a:lnTo>
                      <a:pt x="574" y="47"/>
                    </a:lnTo>
                    <a:lnTo>
                      <a:pt x="550" y="44"/>
                    </a:lnTo>
                    <a:lnTo>
                      <a:pt x="522" y="39"/>
                    </a:lnTo>
                    <a:lnTo>
                      <a:pt x="494" y="36"/>
                    </a:lnTo>
                    <a:lnTo>
                      <a:pt x="467" y="32"/>
                    </a:lnTo>
                    <a:lnTo>
                      <a:pt x="443" y="27"/>
                    </a:lnTo>
                    <a:lnTo>
                      <a:pt x="423" y="24"/>
                    </a:lnTo>
                    <a:lnTo>
                      <a:pt x="405" y="21"/>
                    </a:lnTo>
                    <a:lnTo>
                      <a:pt x="386" y="17"/>
                    </a:lnTo>
                    <a:lnTo>
                      <a:pt x="365" y="13"/>
                    </a:lnTo>
                    <a:lnTo>
                      <a:pt x="343" y="10"/>
                    </a:lnTo>
                    <a:lnTo>
                      <a:pt x="322" y="7"/>
                    </a:lnTo>
                    <a:lnTo>
                      <a:pt x="299" y="4"/>
                    </a:lnTo>
                    <a:lnTo>
                      <a:pt x="277" y="2"/>
                    </a:lnTo>
                    <a:lnTo>
                      <a:pt x="255" y="1"/>
                    </a:lnTo>
                    <a:lnTo>
                      <a:pt x="223" y="0"/>
                    </a:lnTo>
                    <a:lnTo>
                      <a:pt x="194" y="1"/>
                    </a:lnTo>
                    <a:lnTo>
                      <a:pt x="168" y="2"/>
                    </a:lnTo>
                    <a:lnTo>
                      <a:pt x="143" y="5"/>
                    </a:lnTo>
                    <a:lnTo>
                      <a:pt x="120" y="10"/>
                    </a:lnTo>
                    <a:lnTo>
                      <a:pt x="100" y="15"/>
                    </a:lnTo>
                    <a:lnTo>
                      <a:pt x="82" y="22"/>
                    </a:lnTo>
                    <a:lnTo>
                      <a:pt x="65" y="30"/>
                    </a:lnTo>
                    <a:lnTo>
                      <a:pt x="50" y="37"/>
                    </a:lnTo>
                    <a:lnTo>
                      <a:pt x="37" y="47"/>
                    </a:lnTo>
                    <a:lnTo>
                      <a:pt x="26" y="57"/>
                    </a:lnTo>
                    <a:lnTo>
                      <a:pt x="17" y="68"/>
                    </a:lnTo>
                    <a:lnTo>
                      <a:pt x="10" y="80"/>
                    </a:lnTo>
                    <a:lnTo>
                      <a:pt x="5" y="92"/>
                    </a:lnTo>
                    <a:lnTo>
                      <a:pt x="1" y="105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55" name="Freeform 243"/>
              <p:cNvSpPr>
                <a:spLocks/>
              </p:cNvSpPr>
              <p:nvPr/>
            </p:nvSpPr>
            <p:spPr bwMode="auto">
              <a:xfrm>
                <a:off x="3185" y="1392"/>
                <a:ext cx="10" cy="9"/>
              </a:xfrm>
              <a:custGeom>
                <a:avLst/>
                <a:gdLst>
                  <a:gd name="T0" fmla="*/ 0 w 31"/>
                  <a:gd name="T1" fmla="*/ 0 h 27"/>
                  <a:gd name="T2" fmla="*/ 0 w 31"/>
                  <a:gd name="T3" fmla="*/ 0 h 27"/>
                  <a:gd name="T4" fmla="*/ 0 w 31"/>
                  <a:gd name="T5" fmla="*/ 0 h 27"/>
                  <a:gd name="T6" fmla="*/ 0 w 31"/>
                  <a:gd name="T7" fmla="*/ 0 h 27"/>
                  <a:gd name="T8" fmla="*/ 0 w 31"/>
                  <a:gd name="T9" fmla="*/ 0 h 27"/>
                  <a:gd name="T10" fmla="*/ 0 w 31"/>
                  <a:gd name="T11" fmla="*/ 0 h 27"/>
                  <a:gd name="T12" fmla="*/ 0 w 31"/>
                  <a:gd name="T13" fmla="*/ 0 h 27"/>
                  <a:gd name="T14" fmla="*/ 0 w 31"/>
                  <a:gd name="T15" fmla="*/ 0 h 27"/>
                  <a:gd name="T16" fmla="*/ 0 w 31"/>
                  <a:gd name="T17" fmla="*/ 0 h 27"/>
                  <a:gd name="T18" fmla="*/ 0 w 31"/>
                  <a:gd name="T19" fmla="*/ 0 h 27"/>
                  <a:gd name="T20" fmla="*/ 0 w 31"/>
                  <a:gd name="T21" fmla="*/ 0 h 27"/>
                  <a:gd name="T22" fmla="*/ 0 w 31"/>
                  <a:gd name="T23" fmla="*/ 0 h 27"/>
                  <a:gd name="T24" fmla="*/ 0 w 31"/>
                  <a:gd name="T25" fmla="*/ 0 h 27"/>
                  <a:gd name="T26" fmla="*/ 0 w 31"/>
                  <a:gd name="T27" fmla="*/ 0 h 27"/>
                  <a:gd name="T28" fmla="*/ 0 w 31"/>
                  <a:gd name="T29" fmla="*/ 0 h 27"/>
                  <a:gd name="T30" fmla="*/ 0 w 31"/>
                  <a:gd name="T31" fmla="*/ 0 h 27"/>
                  <a:gd name="T32" fmla="*/ 0 w 31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27"/>
                  <a:gd name="T53" fmla="*/ 31 w 31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27">
                    <a:moveTo>
                      <a:pt x="31" y="14"/>
                    </a:moveTo>
                    <a:lnTo>
                      <a:pt x="29" y="8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8" y="25"/>
                    </a:lnTo>
                    <a:lnTo>
                      <a:pt x="14" y="27"/>
                    </a:lnTo>
                    <a:lnTo>
                      <a:pt x="20" y="26"/>
                    </a:lnTo>
                    <a:lnTo>
                      <a:pt x="25" y="24"/>
                    </a:lnTo>
                    <a:lnTo>
                      <a:pt x="28" y="19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56" name="Freeform 244"/>
              <p:cNvSpPr>
                <a:spLocks/>
              </p:cNvSpPr>
              <p:nvPr/>
            </p:nvSpPr>
            <p:spPr bwMode="auto">
              <a:xfrm>
                <a:off x="3517" y="1472"/>
                <a:ext cx="10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w 30"/>
                  <a:gd name="T19" fmla="*/ 0 h 27"/>
                  <a:gd name="T20" fmla="*/ 0 w 30"/>
                  <a:gd name="T21" fmla="*/ 0 h 27"/>
                  <a:gd name="T22" fmla="*/ 0 w 30"/>
                  <a:gd name="T23" fmla="*/ 0 h 27"/>
                  <a:gd name="T24" fmla="*/ 0 w 30"/>
                  <a:gd name="T25" fmla="*/ 0 h 27"/>
                  <a:gd name="T26" fmla="*/ 0 w 30"/>
                  <a:gd name="T27" fmla="*/ 0 h 27"/>
                  <a:gd name="T28" fmla="*/ 0 w 30"/>
                  <a:gd name="T29" fmla="*/ 0 h 27"/>
                  <a:gd name="T30" fmla="*/ 0 w 30"/>
                  <a:gd name="T31" fmla="*/ 0 h 27"/>
                  <a:gd name="T32" fmla="*/ 0 w 30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27"/>
                  <a:gd name="T53" fmla="*/ 30 w 30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27">
                    <a:moveTo>
                      <a:pt x="30" y="14"/>
                    </a:moveTo>
                    <a:lnTo>
                      <a:pt x="30" y="8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3"/>
                    </a:lnTo>
                    <a:lnTo>
                      <a:pt x="9" y="26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6" y="24"/>
                    </a:lnTo>
                    <a:lnTo>
                      <a:pt x="29" y="19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457" name="Freeform 245"/>
              <p:cNvSpPr>
                <a:spLocks/>
              </p:cNvSpPr>
              <p:nvPr/>
            </p:nvSpPr>
            <p:spPr bwMode="auto">
              <a:xfrm>
                <a:off x="3161" y="1359"/>
                <a:ext cx="51" cy="73"/>
              </a:xfrm>
              <a:custGeom>
                <a:avLst/>
                <a:gdLst>
                  <a:gd name="T0" fmla="*/ 0 w 153"/>
                  <a:gd name="T1" fmla="*/ 0 h 221"/>
                  <a:gd name="T2" fmla="*/ 0 w 153"/>
                  <a:gd name="T3" fmla="*/ 0 h 221"/>
                  <a:gd name="T4" fmla="*/ 0 w 153"/>
                  <a:gd name="T5" fmla="*/ 0 h 221"/>
                  <a:gd name="T6" fmla="*/ 0 w 153"/>
                  <a:gd name="T7" fmla="*/ 0 h 221"/>
                  <a:gd name="T8" fmla="*/ 0 w 153"/>
                  <a:gd name="T9" fmla="*/ 0 h 221"/>
                  <a:gd name="T10" fmla="*/ 0 w 153"/>
                  <a:gd name="T11" fmla="*/ 0 h 221"/>
                  <a:gd name="T12" fmla="*/ 0 w 153"/>
                  <a:gd name="T13" fmla="*/ 0 h 221"/>
                  <a:gd name="T14" fmla="*/ 0 w 153"/>
                  <a:gd name="T15" fmla="*/ 0 h 221"/>
                  <a:gd name="T16" fmla="*/ 0 w 153"/>
                  <a:gd name="T17" fmla="*/ 0 h 221"/>
                  <a:gd name="T18" fmla="*/ 0 w 153"/>
                  <a:gd name="T19" fmla="*/ 0 h 221"/>
                  <a:gd name="T20" fmla="*/ 0 w 153"/>
                  <a:gd name="T21" fmla="*/ 0 h 221"/>
                  <a:gd name="T22" fmla="*/ 0 w 153"/>
                  <a:gd name="T23" fmla="*/ 0 h 221"/>
                  <a:gd name="T24" fmla="*/ 0 w 153"/>
                  <a:gd name="T25" fmla="*/ 0 h 221"/>
                  <a:gd name="T26" fmla="*/ 0 w 153"/>
                  <a:gd name="T27" fmla="*/ 0 h 221"/>
                  <a:gd name="T28" fmla="*/ 0 w 153"/>
                  <a:gd name="T29" fmla="*/ 0 h 221"/>
                  <a:gd name="T30" fmla="*/ 0 w 153"/>
                  <a:gd name="T31" fmla="*/ 0 h 221"/>
                  <a:gd name="T32" fmla="*/ 0 w 153"/>
                  <a:gd name="T33" fmla="*/ 0 h 221"/>
                  <a:gd name="T34" fmla="*/ 0 w 153"/>
                  <a:gd name="T35" fmla="*/ 0 h 221"/>
                  <a:gd name="T36" fmla="*/ 0 w 153"/>
                  <a:gd name="T37" fmla="*/ 0 h 221"/>
                  <a:gd name="T38" fmla="*/ 0 w 153"/>
                  <a:gd name="T39" fmla="*/ 0 h 221"/>
                  <a:gd name="T40" fmla="*/ 0 w 153"/>
                  <a:gd name="T41" fmla="*/ 0 h 221"/>
                  <a:gd name="T42" fmla="*/ 0 w 153"/>
                  <a:gd name="T43" fmla="*/ 0 h 221"/>
                  <a:gd name="T44" fmla="*/ 0 w 153"/>
                  <a:gd name="T45" fmla="*/ 0 h 221"/>
                  <a:gd name="T46" fmla="*/ 0 w 153"/>
                  <a:gd name="T47" fmla="*/ 0 h 221"/>
                  <a:gd name="T48" fmla="*/ 0 w 153"/>
                  <a:gd name="T49" fmla="*/ 0 h 2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3"/>
                  <a:gd name="T76" fmla="*/ 0 h 221"/>
                  <a:gd name="T77" fmla="*/ 153 w 153"/>
                  <a:gd name="T78" fmla="*/ 221 h 22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3" h="221">
                    <a:moveTo>
                      <a:pt x="153" y="0"/>
                    </a:moveTo>
                    <a:lnTo>
                      <a:pt x="126" y="6"/>
                    </a:lnTo>
                    <a:lnTo>
                      <a:pt x="102" y="11"/>
                    </a:lnTo>
                    <a:lnTo>
                      <a:pt x="80" y="19"/>
                    </a:lnTo>
                    <a:lnTo>
                      <a:pt x="60" y="27"/>
                    </a:lnTo>
                    <a:lnTo>
                      <a:pt x="45" y="38"/>
                    </a:lnTo>
                    <a:lnTo>
                      <a:pt x="30" y="50"/>
                    </a:lnTo>
                    <a:lnTo>
                      <a:pt x="19" y="66"/>
                    </a:lnTo>
                    <a:lnTo>
                      <a:pt x="9" y="82"/>
                    </a:lnTo>
                    <a:lnTo>
                      <a:pt x="2" y="103"/>
                    </a:lnTo>
                    <a:lnTo>
                      <a:pt x="0" y="123"/>
                    </a:lnTo>
                    <a:lnTo>
                      <a:pt x="1" y="142"/>
                    </a:lnTo>
                    <a:lnTo>
                      <a:pt x="8" y="161"/>
                    </a:lnTo>
                    <a:lnTo>
                      <a:pt x="19" y="180"/>
                    </a:lnTo>
                    <a:lnTo>
                      <a:pt x="36" y="195"/>
                    </a:lnTo>
                    <a:lnTo>
                      <a:pt x="57" y="209"/>
                    </a:lnTo>
                    <a:lnTo>
                      <a:pt x="82" y="221"/>
                    </a:lnTo>
                    <a:lnTo>
                      <a:pt x="70" y="198"/>
                    </a:lnTo>
                    <a:lnTo>
                      <a:pt x="60" y="171"/>
                    </a:lnTo>
                    <a:lnTo>
                      <a:pt x="56" y="14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82" y="52"/>
                    </a:lnTo>
                    <a:lnTo>
                      <a:pt x="111" y="2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  <p:sp>
          <p:nvSpPr>
            <p:cNvPr id="56402" name="Freeform 246"/>
            <p:cNvSpPr>
              <a:spLocks/>
            </p:cNvSpPr>
            <p:nvPr/>
          </p:nvSpPr>
          <p:spPr bwMode="auto">
            <a:xfrm>
              <a:off x="3463" y="2534"/>
              <a:ext cx="706" cy="481"/>
            </a:xfrm>
            <a:custGeom>
              <a:avLst/>
              <a:gdLst>
                <a:gd name="T0" fmla="*/ 0 w 1406"/>
                <a:gd name="T1" fmla="*/ 0 h 1054"/>
                <a:gd name="T2" fmla="*/ 1 w 1406"/>
                <a:gd name="T3" fmla="*/ 0 h 1054"/>
                <a:gd name="T4" fmla="*/ 1 w 1406"/>
                <a:gd name="T5" fmla="*/ 0 h 1054"/>
                <a:gd name="T6" fmla="*/ 1 w 1406"/>
                <a:gd name="T7" fmla="*/ 0 h 1054"/>
                <a:gd name="T8" fmla="*/ 1 w 1406"/>
                <a:gd name="T9" fmla="*/ 0 h 1054"/>
                <a:gd name="T10" fmla="*/ 1 w 1406"/>
                <a:gd name="T11" fmla="*/ 0 h 1054"/>
                <a:gd name="T12" fmla="*/ 1 w 1406"/>
                <a:gd name="T13" fmla="*/ 0 h 1054"/>
                <a:gd name="T14" fmla="*/ 1 w 1406"/>
                <a:gd name="T15" fmla="*/ 0 h 1054"/>
                <a:gd name="T16" fmla="*/ 1 w 1406"/>
                <a:gd name="T17" fmla="*/ 0 h 1054"/>
                <a:gd name="T18" fmla="*/ 1 w 1406"/>
                <a:gd name="T19" fmla="*/ 0 h 1054"/>
                <a:gd name="T20" fmla="*/ 1 w 1406"/>
                <a:gd name="T21" fmla="*/ 0 h 1054"/>
                <a:gd name="T22" fmla="*/ 1 w 1406"/>
                <a:gd name="T23" fmla="*/ 0 h 1054"/>
                <a:gd name="T24" fmla="*/ 1 w 1406"/>
                <a:gd name="T25" fmla="*/ 0 h 1054"/>
                <a:gd name="T26" fmla="*/ 1 w 1406"/>
                <a:gd name="T27" fmla="*/ 0 h 1054"/>
                <a:gd name="T28" fmla="*/ 1 w 1406"/>
                <a:gd name="T29" fmla="*/ 0 h 1054"/>
                <a:gd name="T30" fmla="*/ 1 w 1406"/>
                <a:gd name="T31" fmla="*/ 0 h 1054"/>
                <a:gd name="T32" fmla="*/ 1 w 1406"/>
                <a:gd name="T33" fmla="*/ 0 h 1054"/>
                <a:gd name="T34" fmla="*/ 1 w 1406"/>
                <a:gd name="T35" fmla="*/ 0 h 1054"/>
                <a:gd name="T36" fmla="*/ 1 w 1406"/>
                <a:gd name="T37" fmla="*/ 0 h 1054"/>
                <a:gd name="T38" fmla="*/ 1 w 1406"/>
                <a:gd name="T39" fmla="*/ 0 h 1054"/>
                <a:gd name="T40" fmla="*/ 1 w 1406"/>
                <a:gd name="T41" fmla="*/ 0 h 1054"/>
                <a:gd name="T42" fmla="*/ 1 w 1406"/>
                <a:gd name="T43" fmla="*/ 0 h 1054"/>
                <a:gd name="T44" fmla="*/ 1 w 1406"/>
                <a:gd name="T45" fmla="*/ 0 h 1054"/>
                <a:gd name="T46" fmla="*/ 1 w 1406"/>
                <a:gd name="T47" fmla="*/ 0 h 1054"/>
                <a:gd name="T48" fmla="*/ 1 w 1406"/>
                <a:gd name="T49" fmla="*/ 0 h 1054"/>
                <a:gd name="T50" fmla="*/ 1 w 1406"/>
                <a:gd name="T51" fmla="*/ 0 h 1054"/>
                <a:gd name="T52" fmla="*/ 1 w 1406"/>
                <a:gd name="T53" fmla="*/ 0 h 1054"/>
                <a:gd name="T54" fmla="*/ 1 w 1406"/>
                <a:gd name="T55" fmla="*/ 0 h 1054"/>
                <a:gd name="T56" fmla="*/ 1 w 1406"/>
                <a:gd name="T57" fmla="*/ 0 h 1054"/>
                <a:gd name="T58" fmla="*/ 1 w 1406"/>
                <a:gd name="T59" fmla="*/ 0 h 1054"/>
                <a:gd name="T60" fmla="*/ 1 w 1406"/>
                <a:gd name="T61" fmla="*/ 0 h 1054"/>
                <a:gd name="T62" fmla="*/ 1 w 1406"/>
                <a:gd name="T63" fmla="*/ 0 h 1054"/>
                <a:gd name="T64" fmla="*/ 1 w 1406"/>
                <a:gd name="T65" fmla="*/ 0 h 1054"/>
                <a:gd name="T66" fmla="*/ 1 w 1406"/>
                <a:gd name="T67" fmla="*/ 0 h 1054"/>
                <a:gd name="T68" fmla="*/ 1 w 1406"/>
                <a:gd name="T69" fmla="*/ 0 h 1054"/>
                <a:gd name="T70" fmla="*/ 1 w 1406"/>
                <a:gd name="T71" fmla="*/ 0 h 1054"/>
                <a:gd name="T72" fmla="*/ 1 w 1406"/>
                <a:gd name="T73" fmla="*/ 0 h 1054"/>
                <a:gd name="T74" fmla="*/ 1 w 1406"/>
                <a:gd name="T75" fmla="*/ 0 h 1054"/>
                <a:gd name="T76" fmla="*/ 1 w 1406"/>
                <a:gd name="T77" fmla="*/ 0 h 1054"/>
                <a:gd name="T78" fmla="*/ 1 w 1406"/>
                <a:gd name="T79" fmla="*/ 0 h 1054"/>
                <a:gd name="T80" fmla="*/ 1 w 1406"/>
                <a:gd name="T81" fmla="*/ 0 h 1054"/>
                <a:gd name="T82" fmla="*/ 1 w 1406"/>
                <a:gd name="T83" fmla="*/ 0 h 1054"/>
                <a:gd name="T84" fmla="*/ 1 w 1406"/>
                <a:gd name="T85" fmla="*/ 0 h 1054"/>
                <a:gd name="T86" fmla="*/ 1 w 1406"/>
                <a:gd name="T87" fmla="*/ 0 h 1054"/>
                <a:gd name="T88" fmla="*/ 1 w 1406"/>
                <a:gd name="T89" fmla="*/ 0 h 1054"/>
                <a:gd name="T90" fmla="*/ 1 w 1406"/>
                <a:gd name="T91" fmla="*/ 0 h 1054"/>
                <a:gd name="T92" fmla="*/ 1 w 1406"/>
                <a:gd name="T93" fmla="*/ 0 h 1054"/>
                <a:gd name="T94" fmla="*/ 1 w 1406"/>
                <a:gd name="T95" fmla="*/ 0 h 1054"/>
                <a:gd name="T96" fmla="*/ 1 w 1406"/>
                <a:gd name="T97" fmla="*/ 0 h 1054"/>
                <a:gd name="T98" fmla="*/ 1 w 1406"/>
                <a:gd name="T99" fmla="*/ 0 h 1054"/>
                <a:gd name="T100" fmla="*/ 1 w 1406"/>
                <a:gd name="T101" fmla="*/ 0 h 1054"/>
                <a:gd name="T102" fmla="*/ 1 w 1406"/>
                <a:gd name="T103" fmla="*/ 0 h 1054"/>
                <a:gd name="T104" fmla="*/ 1 w 1406"/>
                <a:gd name="T105" fmla="*/ 0 h 1054"/>
                <a:gd name="T106" fmla="*/ 1 w 1406"/>
                <a:gd name="T107" fmla="*/ 0 h 1054"/>
                <a:gd name="T108" fmla="*/ 1 w 1406"/>
                <a:gd name="T109" fmla="*/ 0 h 1054"/>
                <a:gd name="T110" fmla="*/ 1 w 1406"/>
                <a:gd name="T111" fmla="*/ 0 h 1054"/>
                <a:gd name="T112" fmla="*/ 1 w 1406"/>
                <a:gd name="T113" fmla="*/ 0 h 1054"/>
                <a:gd name="T114" fmla="*/ 1 w 1406"/>
                <a:gd name="T115" fmla="*/ 0 h 1054"/>
                <a:gd name="T116" fmla="*/ 1 w 1406"/>
                <a:gd name="T117" fmla="*/ 0 h 1054"/>
                <a:gd name="T118" fmla="*/ 0 w 1406"/>
                <a:gd name="T119" fmla="*/ 0 h 10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06"/>
                <a:gd name="T181" fmla="*/ 0 h 1054"/>
                <a:gd name="T182" fmla="*/ 1406 w 1406"/>
                <a:gd name="T183" fmla="*/ 1054 h 10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06" h="1054">
                  <a:moveTo>
                    <a:pt x="0" y="835"/>
                  </a:moveTo>
                  <a:lnTo>
                    <a:pt x="14" y="813"/>
                  </a:lnTo>
                  <a:lnTo>
                    <a:pt x="27" y="795"/>
                  </a:lnTo>
                  <a:lnTo>
                    <a:pt x="39" y="776"/>
                  </a:lnTo>
                  <a:lnTo>
                    <a:pt x="52" y="759"/>
                  </a:lnTo>
                  <a:lnTo>
                    <a:pt x="67" y="740"/>
                  </a:lnTo>
                  <a:lnTo>
                    <a:pt x="83" y="721"/>
                  </a:lnTo>
                  <a:lnTo>
                    <a:pt x="97" y="703"/>
                  </a:lnTo>
                  <a:lnTo>
                    <a:pt x="112" y="684"/>
                  </a:lnTo>
                  <a:lnTo>
                    <a:pt x="132" y="662"/>
                  </a:lnTo>
                  <a:lnTo>
                    <a:pt x="153" y="640"/>
                  </a:lnTo>
                  <a:lnTo>
                    <a:pt x="170" y="623"/>
                  </a:lnTo>
                  <a:lnTo>
                    <a:pt x="190" y="605"/>
                  </a:lnTo>
                  <a:lnTo>
                    <a:pt x="209" y="585"/>
                  </a:lnTo>
                  <a:lnTo>
                    <a:pt x="231" y="563"/>
                  </a:lnTo>
                  <a:lnTo>
                    <a:pt x="253" y="544"/>
                  </a:lnTo>
                  <a:lnTo>
                    <a:pt x="276" y="523"/>
                  </a:lnTo>
                  <a:lnTo>
                    <a:pt x="298" y="507"/>
                  </a:lnTo>
                  <a:lnTo>
                    <a:pt x="325" y="484"/>
                  </a:lnTo>
                  <a:lnTo>
                    <a:pt x="349" y="465"/>
                  </a:lnTo>
                  <a:lnTo>
                    <a:pt x="372" y="449"/>
                  </a:lnTo>
                  <a:lnTo>
                    <a:pt x="399" y="430"/>
                  </a:lnTo>
                  <a:lnTo>
                    <a:pt x="419" y="416"/>
                  </a:lnTo>
                  <a:lnTo>
                    <a:pt x="445" y="400"/>
                  </a:lnTo>
                  <a:lnTo>
                    <a:pt x="470" y="383"/>
                  </a:lnTo>
                  <a:lnTo>
                    <a:pt x="501" y="366"/>
                  </a:lnTo>
                  <a:lnTo>
                    <a:pt x="526" y="351"/>
                  </a:lnTo>
                  <a:lnTo>
                    <a:pt x="555" y="333"/>
                  </a:lnTo>
                  <a:lnTo>
                    <a:pt x="589" y="315"/>
                  </a:lnTo>
                  <a:lnTo>
                    <a:pt x="620" y="298"/>
                  </a:lnTo>
                  <a:lnTo>
                    <a:pt x="655" y="280"/>
                  </a:lnTo>
                  <a:lnTo>
                    <a:pt x="689" y="264"/>
                  </a:lnTo>
                  <a:lnTo>
                    <a:pt x="725" y="249"/>
                  </a:lnTo>
                  <a:lnTo>
                    <a:pt x="763" y="233"/>
                  </a:lnTo>
                  <a:lnTo>
                    <a:pt x="796" y="222"/>
                  </a:lnTo>
                  <a:lnTo>
                    <a:pt x="827" y="208"/>
                  </a:lnTo>
                  <a:lnTo>
                    <a:pt x="863" y="197"/>
                  </a:lnTo>
                  <a:lnTo>
                    <a:pt x="888" y="189"/>
                  </a:lnTo>
                  <a:lnTo>
                    <a:pt x="780" y="0"/>
                  </a:lnTo>
                  <a:lnTo>
                    <a:pt x="1406" y="269"/>
                  </a:lnTo>
                  <a:lnTo>
                    <a:pt x="1243" y="828"/>
                  </a:lnTo>
                  <a:lnTo>
                    <a:pt x="1141" y="662"/>
                  </a:lnTo>
                  <a:lnTo>
                    <a:pt x="1100" y="677"/>
                  </a:lnTo>
                  <a:lnTo>
                    <a:pt x="1060" y="693"/>
                  </a:lnTo>
                  <a:lnTo>
                    <a:pt x="1017" y="714"/>
                  </a:lnTo>
                  <a:lnTo>
                    <a:pt x="970" y="737"/>
                  </a:lnTo>
                  <a:lnTo>
                    <a:pt x="933" y="757"/>
                  </a:lnTo>
                  <a:lnTo>
                    <a:pt x="897" y="780"/>
                  </a:lnTo>
                  <a:lnTo>
                    <a:pt x="861" y="802"/>
                  </a:lnTo>
                  <a:lnTo>
                    <a:pt x="830" y="825"/>
                  </a:lnTo>
                  <a:lnTo>
                    <a:pt x="801" y="850"/>
                  </a:lnTo>
                  <a:lnTo>
                    <a:pt x="769" y="876"/>
                  </a:lnTo>
                  <a:lnTo>
                    <a:pt x="742" y="901"/>
                  </a:lnTo>
                  <a:lnTo>
                    <a:pt x="714" y="927"/>
                  </a:lnTo>
                  <a:lnTo>
                    <a:pt x="691" y="950"/>
                  </a:lnTo>
                  <a:lnTo>
                    <a:pt x="666" y="982"/>
                  </a:lnTo>
                  <a:lnTo>
                    <a:pt x="642" y="1010"/>
                  </a:lnTo>
                  <a:lnTo>
                    <a:pt x="629" y="1032"/>
                  </a:lnTo>
                  <a:lnTo>
                    <a:pt x="613" y="1054"/>
                  </a:lnTo>
                  <a:lnTo>
                    <a:pt x="0" y="835"/>
                  </a:lnTo>
                  <a:close/>
                </a:path>
              </a:pathLst>
            </a:custGeom>
            <a:solidFill>
              <a:srgbClr val="FFCCFF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6403" name="Freeform 247"/>
            <p:cNvSpPr>
              <a:spLocks/>
            </p:cNvSpPr>
            <p:nvPr/>
          </p:nvSpPr>
          <p:spPr bwMode="auto">
            <a:xfrm>
              <a:off x="3288" y="2872"/>
              <a:ext cx="622" cy="535"/>
            </a:xfrm>
            <a:custGeom>
              <a:avLst/>
              <a:gdLst>
                <a:gd name="T0" fmla="*/ 1 w 1238"/>
                <a:gd name="T1" fmla="*/ 0 h 1173"/>
                <a:gd name="T2" fmla="*/ 1 w 1238"/>
                <a:gd name="T3" fmla="*/ 0 h 1173"/>
                <a:gd name="T4" fmla="*/ 1 w 1238"/>
                <a:gd name="T5" fmla="*/ 0 h 1173"/>
                <a:gd name="T6" fmla="*/ 1 w 1238"/>
                <a:gd name="T7" fmla="*/ 0 h 1173"/>
                <a:gd name="T8" fmla="*/ 1 w 1238"/>
                <a:gd name="T9" fmla="*/ 0 h 1173"/>
                <a:gd name="T10" fmla="*/ 1 w 1238"/>
                <a:gd name="T11" fmla="*/ 0 h 1173"/>
                <a:gd name="T12" fmla="*/ 1 w 1238"/>
                <a:gd name="T13" fmla="*/ 0 h 1173"/>
                <a:gd name="T14" fmla="*/ 1 w 1238"/>
                <a:gd name="T15" fmla="*/ 0 h 1173"/>
                <a:gd name="T16" fmla="*/ 1 w 1238"/>
                <a:gd name="T17" fmla="*/ 0 h 1173"/>
                <a:gd name="T18" fmla="*/ 1 w 1238"/>
                <a:gd name="T19" fmla="*/ 0 h 1173"/>
                <a:gd name="T20" fmla="*/ 1 w 1238"/>
                <a:gd name="T21" fmla="*/ 0 h 1173"/>
                <a:gd name="T22" fmla="*/ 1 w 1238"/>
                <a:gd name="T23" fmla="*/ 0 h 1173"/>
                <a:gd name="T24" fmla="*/ 1 w 1238"/>
                <a:gd name="T25" fmla="*/ 0 h 1173"/>
                <a:gd name="T26" fmla="*/ 1 w 1238"/>
                <a:gd name="T27" fmla="*/ 0 h 1173"/>
                <a:gd name="T28" fmla="*/ 1 w 1238"/>
                <a:gd name="T29" fmla="*/ 0 h 1173"/>
                <a:gd name="T30" fmla="*/ 1 w 1238"/>
                <a:gd name="T31" fmla="*/ 0 h 1173"/>
                <a:gd name="T32" fmla="*/ 1 w 1238"/>
                <a:gd name="T33" fmla="*/ 0 h 1173"/>
                <a:gd name="T34" fmla="*/ 1 w 1238"/>
                <a:gd name="T35" fmla="*/ 0 h 1173"/>
                <a:gd name="T36" fmla="*/ 1 w 1238"/>
                <a:gd name="T37" fmla="*/ 0 h 1173"/>
                <a:gd name="T38" fmla="*/ 1 w 1238"/>
                <a:gd name="T39" fmla="*/ 0 h 1173"/>
                <a:gd name="T40" fmla="*/ 1 w 1238"/>
                <a:gd name="T41" fmla="*/ 0 h 1173"/>
                <a:gd name="T42" fmla="*/ 1 w 1238"/>
                <a:gd name="T43" fmla="*/ 0 h 1173"/>
                <a:gd name="T44" fmla="*/ 1 w 1238"/>
                <a:gd name="T45" fmla="*/ 0 h 1173"/>
                <a:gd name="T46" fmla="*/ 1 w 1238"/>
                <a:gd name="T47" fmla="*/ 0 h 1173"/>
                <a:gd name="T48" fmla="*/ 1 w 1238"/>
                <a:gd name="T49" fmla="*/ 0 h 1173"/>
                <a:gd name="T50" fmla="*/ 1 w 1238"/>
                <a:gd name="T51" fmla="*/ 0 h 1173"/>
                <a:gd name="T52" fmla="*/ 1 w 1238"/>
                <a:gd name="T53" fmla="*/ 0 h 1173"/>
                <a:gd name="T54" fmla="*/ 1 w 1238"/>
                <a:gd name="T55" fmla="*/ 0 h 1173"/>
                <a:gd name="T56" fmla="*/ 1 w 1238"/>
                <a:gd name="T57" fmla="*/ 0 h 1173"/>
                <a:gd name="T58" fmla="*/ 1 w 1238"/>
                <a:gd name="T59" fmla="*/ 0 h 1173"/>
                <a:gd name="T60" fmla="*/ 1 w 1238"/>
                <a:gd name="T61" fmla="*/ 0 h 1173"/>
                <a:gd name="T62" fmla="*/ 1 w 1238"/>
                <a:gd name="T63" fmla="*/ 0 h 1173"/>
                <a:gd name="T64" fmla="*/ 1 w 1238"/>
                <a:gd name="T65" fmla="*/ 0 h 1173"/>
                <a:gd name="T66" fmla="*/ 1 w 1238"/>
                <a:gd name="T67" fmla="*/ 0 h 1173"/>
                <a:gd name="T68" fmla="*/ 1 w 1238"/>
                <a:gd name="T69" fmla="*/ 0 h 1173"/>
                <a:gd name="T70" fmla="*/ 1 w 1238"/>
                <a:gd name="T71" fmla="*/ 0 h 1173"/>
                <a:gd name="T72" fmla="*/ 1 w 1238"/>
                <a:gd name="T73" fmla="*/ 0 h 1173"/>
                <a:gd name="T74" fmla="*/ 1 w 1238"/>
                <a:gd name="T75" fmla="*/ 0 h 1173"/>
                <a:gd name="T76" fmla="*/ 1 w 1238"/>
                <a:gd name="T77" fmla="*/ 0 h 1173"/>
                <a:gd name="T78" fmla="*/ 1 w 1238"/>
                <a:gd name="T79" fmla="*/ 0 h 1173"/>
                <a:gd name="T80" fmla="*/ 1 w 1238"/>
                <a:gd name="T81" fmla="*/ 0 h 1173"/>
                <a:gd name="T82" fmla="*/ 1 w 1238"/>
                <a:gd name="T83" fmla="*/ 0 h 1173"/>
                <a:gd name="T84" fmla="*/ 1 w 1238"/>
                <a:gd name="T85" fmla="*/ 0 h 1173"/>
                <a:gd name="T86" fmla="*/ 1 w 1238"/>
                <a:gd name="T87" fmla="*/ 0 h 1173"/>
                <a:gd name="T88" fmla="*/ 1 w 1238"/>
                <a:gd name="T89" fmla="*/ 0 h 1173"/>
                <a:gd name="T90" fmla="*/ 1 w 1238"/>
                <a:gd name="T91" fmla="*/ 0 h 1173"/>
                <a:gd name="T92" fmla="*/ 1 w 1238"/>
                <a:gd name="T93" fmla="*/ 0 h 1173"/>
                <a:gd name="T94" fmla="*/ 1 w 1238"/>
                <a:gd name="T95" fmla="*/ 0 h 1173"/>
                <a:gd name="T96" fmla="*/ 1 w 1238"/>
                <a:gd name="T97" fmla="*/ 0 h 1173"/>
                <a:gd name="T98" fmla="*/ 1 w 1238"/>
                <a:gd name="T99" fmla="*/ 0 h 1173"/>
                <a:gd name="T100" fmla="*/ 1 w 1238"/>
                <a:gd name="T101" fmla="*/ 0 h 1173"/>
                <a:gd name="T102" fmla="*/ 1 w 1238"/>
                <a:gd name="T103" fmla="*/ 0 h 1173"/>
                <a:gd name="T104" fmla="*/ 1 w 1238"/>
                <a:gd name="T105" fmla="*/ 0 h 1173"/>
                <a:gd name="T106" fmla="*/ 1 w 1238"/>
                <a:gd name="T107" fmla="*/ 0 h 1173"/>
                <a:gd name="T108" fmla="*/ 0 w 1238"/>
                <a:gd name="T109" fmla="*/ 0 h 1173"/>
                <a:gd name="T110" fmla="*/ 1 w 1238"/>
                <a:gd name="T111" fmla="*/ 0 h 1173"/>
                <a:gd name="T112" fmla="*/ 1 w 1238"/>
                <a:gd name="T113" fmla="*/ 0 h 11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"/>
                <a:gd name="T172" fmla="*/ 0 h 1173"/>
                <a:gd name="T173" fmla="*/ 1238 w 1238"/>
                <a:gd name="T174" fmla="*/ 1173 h 11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" h="1173">
                  <a:moveTo>
                    <a:pt x="1238" y="486"/>
                  </a:moveTo>
                  <a:lnTo>
                    <a:pt x="923" y="389"/>
                  </a:lnTo>
                  <a:lnTo>
                    <a:pt x="910" y="411"/>
                  </a:lnTo>
                  <a:lnTo>
                    <a:pt x="903" y="433"/>
                  </a:lnTo>
                  <a:lnTo>
                    <a:pt x="894" y="456"/>
                  </a:lnTo>
                  <a:lnTo>
                    <a:pt x="887" y="480"/>
                  </a:lnTo>
                  <a:lnTo>
                    <a:pt x="878" y="511"/>
                  </a:lnTo>
                  <a:lnTo>
                    <a:pt x="872" y="537"/>
                  </a:lnTo>
                  <a:lnTo>
                    <a:pt x="867" y="566"/>
                  </a:lnTo>
                  <a:lnTo>
                    <a:pt x="863" y="597"/>
                  </a:lnTo>
                  <a:lnTo>
                    <a:pt x="860" y="630"/>
                  </a:lnTo>
                  <a:lnTo>
                    <a:pt x="860" y="688"/>
                  </a:lnTo>
                  <a:lnTo>
                    <a:pt x="861" y="718"/>
                  </a:lnTo>
                  <a:lnTo>
                    <a:pt x="863" y="747"/>
                  </a:lnTo>
                  <a:lnTo>
                    <a:pt x="869" y="775"/>
                  </a:lnTo>
                  <a:lnTo>
                    <a:pt x="876" y="804"/>
                  </a:lnTo>
                  <a:lnTo>
                    <a:pt x="883" y="831"/>
                  </a:lnTo>
                  <a:lnTo>
                    <a:pt x="892" y="864"/>
                  </a:lnTo>
                  <a:lnTo>
                    <a:pt x="905" y="893"/>
                  </a:lnTo>
                  <a:lnTo>
                    <a:pt x="313" y="1173"/>
                  </a:lnTo>
                  <a:lnTo>
                    <a:pt x="300" y="1145"/>
                  </a:lnTo>
                  <a:lnTo>
                    <a:pt x="288" y="1120"/>
                  </a:lnTo>
                  <a:lnTo>
                    <a:pt x="277" y="1097"/>
                  </a:lnTo>
                  <a:lnTo>
                    <a:pt x="266" y="1071"/>
                  </a:lnTo>
                  <a:lnTo>
                    <a:pt x="257" y="1050"/>
                  </a:lnTo>
                  <a:lnTo>
                    <a:pt x="246" y="1025"/>
                  </a:lnTo>
                  <a:lnTo>
                    <a:pt x="239" y="1002"/>
                  </a:lnTo>
                  <a:lnTo>
                    <a:pt x="232" y="980"/>
                  </a:lnTo>
                  <a:lnTo>
                    <a:pt x="224" y="957"/>
                  </a:lnTo>
                  <a:lnTo>
                    <a:pt x="215" y="930"/>
                  </a:lnTo>
                  <a:lnTo>
                    <a:pt x="210" y="902"/>
                  </a:lnTo>
                  <a:lnTo>
                    <a:pt x="203" y="876"/>
                  </a:lnTo>
                  <a:lnTo>
                    <a:pt x="196" y="850"/>
                  </a:lnTo>
                  <a:lnTo>
                    <a:pt x="192" y="820"/>
                  </a:lnTo>
                  <a:lnTo>
                    <a:pt x="188" y="791"/>
                  </a:lnTo>
                  <a:lnTo>
                    <a:pt x="185" y="759"/>
                  </a:lnTo>
                  <a:lnTo>
                    <a:pt x="181" y="728"/>
                  </a:lnTo>
                  <a:lnTo>
                    <a:pt x="181" y="696"/>
                  </a:lnTo>
                  <a:lnTo>
                    <a:pt x="181" y="664"/>
                  </a:lnTo>
                  <a:lnTo>
                    <a:pt x="181" y="623"/>
                  </a:lnTo>
                  <a:lnTo>
                    <a:pt x="183" y="586"/>
                  </a:lnTo>
                  <a:lnTo>
                    <a:pt x="185" y="562"/>
                  </a:lnTo>
                  <a:lnTo>
                    <a:pt x="188" y="532"/>
                  </a:lnTo>
                  <a:lnTo>
                    <a:pt x="192" y="503"/>
                  </a:lnTo>
                  <a:lnTo>
                    <a:pt x="197" y="469"/>
                  </a:lnTo>
                  <a:lnTo>
                    <a:pt x="205" y="439"/>
                  </a:lnTo>
                  <a:lnTo>
                    <a:pt x="212" y="412"/>
                  </a:lnTo>
                  <a:lnTo>
                    <a:pt x="221" y="378"/>
                  </a:lnTo>
                  <a:lnTo>
                    <a:pt x="230" y="351"/>
                  </a:lnTo>
                  <a:lnTo>
                    <a:pt x="239" y="318"/>
                  </a:lnTo>
                  <a:lnTo>
                    <a:pt x="250" y="291"/>
                  </a:lnTo>
                  <a:lnTo>
                    <a:pt x="262" y="261"/>
                  </a:lnTo>
                  <a:lnTo>
                    <a:pt x="275" y="231"/>
                  </a:lnTo>
                  <a:lnTo>
                    <a:pt x="293" y="195"/>
                  </a:lnTo>
                  <a:lnTo>
                    <a:pt x="0" y="102"/>
                  </a:lnTo>
                  <a:lnTo>
                    <a:pt x="771" y="0"/>
                  </a:lnTo>
                  <a:lnTo>
                    <a:pt x="1238" y="486"/>
                  </a:lnTo>
                  <a:close/>
                </a:path>
              </a:pathLst>
            </a:custGeom>
            <a:solidFill>
              <a:srgbClr val="FFFFCC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6404" name="Freeform 248"/>
            <p:cNvSpPr>
              <a:spLocks/>
            </p:cNvSpPr>
            <p:nvPr/>
          </p:nvSpPr>
          <p:spPr bwMode="auto">
            <a:xfrm>
              <a:off x="3316" y="3260"/>
              <a:ext cx="706" cy="458"/>
            </a:xfrm>
            <a:custGeom>
              <a:avLst/>
              <a:gdLst>
                <a:gd name="T0" fmla="*/ 1 w 1406"/>
                <a:gd name="T1" fmla="*/ 0 h 1004"/>
                <a:gd name="T2" fmla="*/ 1 w 1406"/>
                <a:gd name="T3" fmla="*/ 0 h 1004"/>
                <a:gd name="T4" fmla="*/ 1 w 1406"/>
                <a:gd name="T5" fmla="*/ 0 h 1004"/>
                <a:gd name="T6" fmla="*/ 1 w 1406"/>
                <a:gd name="T7" fmla="*/ 0 h 1004"/>
                <a:gd name="T8" fmla="*/ 1 w 1406"/>
                <a:gd name="T9" fmla="*/ 0 h 1004"/>
                <a:gd name="T10" fmla="*/ 1 w 1406"/>
                <a:gd name="T11" fmla="*/ 0 h 1004"/>
                <a:gd name="T12" fmla="*/ 1 w 1406"/>
                <a:gd name="T13" fmla="*/ 0 h 1004"/>
                <a:gd name="T14" fmla="*/ 1 w 1406"/>
                <a:gd name="T15" fmla="*/ 0 h 1004"/>
                <a:gd name="T16" fmla="*/ 1 w 1406"/>
                <a:gd name="T17" fmla="*/ 0 h 1004"/>
                <a:gd name="T18" fmla="*/ 1 w 1406"/>
                <a:gd name="T19" fmla="*/ 0 h 1004"/>
                <a:gd name="T20" fmla="*/ 1 w 1406"/>
                <a:gd name="T21" fmla="*/ 0 h 1004"/>
                <a:gd name="T22" fmla="*/ 1 w 1406"/>
                <a:gd name="T23" fmla="*/ 0 h 1004"/>
                <a:gd name="T24" fmla="*/ 1 w 1406"/>
                <a:gd name="T25" fmla="*/ 0 h 1004"/>
                <a:gd name="T26" fmla="*/ 1 w 1406"/>
                <a:gd name="T27" fmla="*/ 0 h 1004"/>
                <a:gd name="T28" fmla="*/ 1 w 1406"/>
                <a:gd name="T29" fmla="*/ 0 h 1004"/>
                <a:gd name="T30" fmla="*/ 1 w 1406"/>
                <a:gd name="T31" fmla="*/ 0 h 1004"/>
                <a:gd name="T32" fmla="*/ 1 w 1406"/>
                <a:gd name="T33" fmla="*/ 0 h 1004"/>
                <a:gd name="T34" fmla="*/ 1 w 1406"/>
                <a:gd name="T35" fmla="*/ 0 h 1004"/>
                <a:gd name="T36" fmla="*/ 1 w 1406"/>
                <a:gd name="T37" fmla="*/ 0 h 1004"/>
                <a:gd name="T38" fmla="*/ 1 w 1406"/>
                <a:gd name="T39" fmla="*/ 0 h 1004"/>
                <a:gd name="T40" fmla="*/ 1 w 1406"/>
                <a:gd name="T41" fmla="*/ 0 h 1004"/>
                <a:gd name="T42" fmla="*/ 1 w 1406"/>
                <a:gd name="T43" fmla="*/ 0 h 1004"/>
                <a:gd name="T44" fmla="*/ 1 w 1406"/>
                <a:gd name="T45" fmla="*/ 0 h 1004"/>
                <a:gd name="T46" fmla="*/ 1 w 1406"/>
                <a:gd name="T47" fmla="*/ 0 h 1004"/>
                <a:gd name="T48" fmla="*/ 1 w 1406"/>
                <a:gd name="T49" fmla="*/ 0 h 1004"/>
                <a:gd name="T50" fmla="*/ 1 w 1406"/>
                <a:gd name="T51" fmla="*/ 0 h 1004"/>
                <a:gd name="T52" fmla="*/ 1 w 1406"/>
                <a:gd name="T53" fmla="*/ 0 h 1004"/>
                <a:gd name="T54" fmla="*/ 1 w 1406"/>
                <a:gd name="T55" fmla="*/ 0 h 1004"/>
                <a:gd name="T56" fmla="*/ 1 w 1406"/>
                <a:gd name="T57" fmla="*/ 0 h 1004"/>
                <a:gd name="T58" fmla="*/ 1 w 1406"/>
                <a:gd name="T59" fmla="*/ 0 h 1004"/>
                <a:gd name="T60" fmla="*/ 1 w 1406"/>
                <a:gd name="T61" fmla="*/ 0 h 1004"/>
                <a:gd name="T62" fmla="*/ 1 w 1406"/>
                <a:gd name="T63" fmla="*/ 0 h 1004"/>
                <a:gd name="T64" fmla="*/ 1 w 1406"/>
                <a:gd name="T65" fmla="*/ 0 h 1004"/>
                <a:gd name="T66" fmla="*/ 1 w 1406"/>
                <a:gd name="T67" fmla="*/ 0 h 1004"/>
                <a:gd name="T68" fmla="*/ 1 w 1406"/>
                <a:gd name="T69" fmla="*/ 0 h 1004"/>
                <a:gd name="T70" fmla="*/ 1 w 1406"/>
                <a:gd name="T71" fmla="*/ 0 h 1004"/>
                <a:gd name="T72" fmla="*/ 1 w 1406"/>
                <a:gd name="T73" fmla="*/ 0 h 1004"/>
                <a:gd name="T74" fmla="*/ 0 w 1406"/>
                <a:gd name="T75" fmla="*/ 0 h 1004"/>
                <a:gd name="T76" fmla="*/ 1 w 1406"/>
                <a:gd name="T77" fmla="*/ 0 h 1004"/>
                <a:gd name="T78" fmla="*/ 1 w 1406"/>
                <a:gd name="T79" fmla="*/ 0 h 1004"/>
                <a:gd name="T80" fmla="*/ 1 w 1406"/>
                <a:gd name="T81" fmla="*/ 0 h 1004"/>
                <a:gd name="T82" fmla="*/ 1 w 1406"/>
                <a:gd name="T83" fmla="*/ 0 h 1004"/>
                <a:gd name="T84" fmla="*/ 1 w 1406"/>
                <a:gd name="T85" fmla="*/ 0 h 1004"/>
                <a:gd name="T86" fmla="*/ 1 w 1406"/>
                <a:gd name="T87" fmla="*/ 0 h 1004"/>
                <a:gd name="T88" fmla="*/ 1 w 1406"/>
                <a:gd name="T89" fmla="*/ 0 h 1004"/>
                <a:gd name="T90" fmla="*/ 1 w 1406"/>
                <a:gd name="T91" fmla="*/ 0 h 1004"/>
                <a:gd name="T92" fmla="*/ 1 w 1406"/>
                <a:gd name="T93" fmla="*/ 0 h 1004"/>
                <a:gd name="T94" fmla="*/ 1 w 1406"/>
                <a:gd name="T95" fmla="*/ 0 h 1004"/>
                <a:gd name="T96" fmla="*/ 1 w 1406"/>
                <a:gd name="T97" fmla="*/ 0 h 1004"/>
                <a:gd name="T98" fmla="*/ 1 w 1406"/>
                <a:gd name="T99" fmla="*/ 0 h 1004"/>
                <a:gd name="T100" fmla="*/ 1 w 1406"/>
                <a:gd name="T101" fmla="*/ 0 h 1004"/>
                <a:gd name="T102" fmla="*/ 1 w 1406"/>
                <a:gd name="T103" fmla="*/ 0 h 1004"/>
                <a:gd name="T104" fmla="*/ 1 w 1406"/>
                <a:gd name="T105" fmla="*/ 0 h 1004"/>
                <a:gd name="T106" fmla="*/ 1 w 1406"/>
                <a:gd name="T107" fmla="*/ 0 h 1004"/>
                <a:gd name="T108" fmla="*/ 1 w 1406"/>
                <a:gd name="T109" fmla="*/ 0 h 1004"/>
                <a:gd name="T110" fmla="*/ 1 w 1406"/>
                <a:gd name="T111" fmla="*/ 0 h 1004"/>
                <a:gd name="T112" fmla="*/ 1 w 1406"/>
                <a:gd name="T113" fmla="*/ 0 h 1004"/>
                <a:gd name="T114" fmla="*/ 1 w 1406"/>
                <a:gd name="T115" fmla="*/ 0 h 1004"/>
                <a:gd name="T116" fmla="*/ 1 w 1406"/>
                <a:gd name="T117" fmla="*/ 0 h 10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06"/>
                <a:gd name="T178" fmla="*/ 0 h 1004"/>
                <a:gd name="T179" fmla="*/ 1406 w 1406"/>
                <a:gd name="T180" fmla="*/ 1004 h 10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06" h="1004">
                  <a:moveTo>
                    <a:pt x="1117" y="1004"/>
                  </a:moveTo>
                  <a:lnTo>
                    <a:pt x="1088" y="993"/>
                  </a:lnTo>
                  <a:lnTo>
                    <a:pt x="1064" y="984"/>
                  </a:lnTo>
                  <a:lnTo>
                    <a:pt x="1039" y="974"/>
                  </a:lnTo>
                  <a:lnTo>
                    <a:pt x="1015" y="965"/>
                  </a:lnTo>
                  <a:lnTo>
                    <a:pt x="990" y="954"/>
                  </a:lnTo>
                  <a:lnTo>
                    <a:pt x="965" y="943"/>
                  </a:lnTo>
                  <a:lnTo>
                    <a:pt x="941" y="931"/>
                  </a:lnTo>
                  <a:lnTo>
                    <a:pt x="916" y="920"/>
                  </a:lnTo>
                  <a:lnTo>
                    <a:pt x="889" y="905"/>
                  </a:lnTo>
                  <a:lnTo>
                    <a:pt x="858" y="890"/>
                  </a:lnTo>
                  <a:lnTo>
                    <a:pt x="834" y="876"/>
                  </a:lnTo>
                  <a:lnTo>
                    <a:pt x="811" y="861"/>
                  </a:lnTo>
                  <a:lnTo>
                    <a:pt x="784" y="846"/>
                  </a:lnTo>
                  <a:lnTo>
                    <a:pt x="755" y="830"/>
                  </a:lnTo>
                  <a:lnTo>
                    <a:pt x="729" y="814"/>
                  </a:lnTo>
                  <a:lnTo>
                    <a:pt x="702" y="796"/>
                  </a:lnTo>
                  <a:lnTo>
                    <a:pt x="681" y="781"/>
                  </a:lnTo>
                  <a:lnTo>
                    <a:pt x="650" y="759"/>
                  </a:lnTo>
                  <a:lnTo>
                    <a:pt x="625" y="742"/>
                  </a:lnTo>
                  <a:lnTo>
                    <a:pt x="603" y="724"/>
                  </a:lnTo>
                  <a:lnTo>
                    <a:pt x="577" y="704"/>
                  </a:lnTo>
                  <a:lnTo>
                    <a:pt x="559" y="689"/>
                  </a:lnTo>
                  <a:lnTo>
                    <a:pt x="538" y="670"/>
                  </a:lnTo>
                  <a:lnTo>
                    <a:pt x="516" y="651"/>
                  </a:lnTo>
                  <a:lnTo>
                    <a:pt x="492" y="628"/>
                  </a:lnTo>
                  <a:lnTo>
                    <a:pt x="471" y="609"/>
                  </a:lnTo>
                  <a:lnTo>
                    <a:pt x="449" y="587"/>
                  </a:lnTo>
                  <a:lnTo>
                    <a:pt x="424" y="561"/>
                  </a:lnTo>
                  <a:lnTo>
                    <a:pt x="402" y="538"/>
                  </a:lnTo>
                  <a:lnTo>
                    <a:pt x="378" y="512"/>
                  </a:lnTo>
                  <a:lnTo>
                    <a:pt x="357" y="486"/>
                  </a:lnTo>
                  <a:lnTo>
                    <a:pt x="337" y="459"/>
                  </a:lnTo>
                  <a:lnTo>
                    <a:pt x="315" y="430"/>
                  </a:lnTo>
                  <a:lnTo>
                    <a:pt x="301" y="406"/>
                  </a:lnTo>
                  <a:lnTo>
                    <a:pt x="283" y="383"/>
                  </a:lnTo>
                  <a:lnTo>
                    <a:pt x="268" y="357"/>
                  </a:lnTo>
                  <a:lnTo>
                    <a:pt x="0" y="452"/>
                  </a:lnTo>
                  <a:lnTo>
                    <a:pt x="442" y="0"/>
                  </a:lnTo>
                  <a:lnTo>
                    <a:pt x="1189" y="48"/>
                  </a:lnTo>
                  <a:lnTo>
                    <a:pt x="889" y="149"/>
                  </a:lnTo>
                  <a:lnTo>
                    <a:pt x="907" y="178"/>
                  </a:lnTo>
                  <a:lnTo>
                    <a:pt x="929" y="208"/>
                  </a:lnTo>
                  <a:lnTo>
                    <a:pt x="956" y="240"/>
                  </a:lnTo>
                  <a:lnTo>
                    <a:pt x="986" y="275"/>
                  </a:lnTo>
                  <a:lnTo>
                    <a:pt x="1014" y="303"/>
                  </a:lnTo>
                  <a:lnTo>
                    <a:pt x="1044" y="330"/>
                  </a:lnTo>
                  <a:lnTo>
                    <a:pt x="1073" y="357"/>
                  </a:lnTo>
                  <a:lnTo>
                    <a:pt x="1104" y="380"/>
                  </a:lnTo>
                  <a:lnTo>
                    <a:pt x="1137" y="402"/>
                  </a:lnTo>
                  <a:lnTo>
                    <a:pt x="1171" y="426"/>
                  </a:lnTo>
                  <a:lnTo>
                    <a:pt x="1205" y="447"/>
                  </a:lnTo>
                  <a:lnTo>
                    <a:pt x="1238" y="467"/>
                  </a:lnTo>
                  <a:lnTo>
                    <a:pt x="1271" y="485"/>
                  </a:lnTo>
                  <a:lnTo>
                    <a:pt x="1310" y="504"/>
                  </a:lnTo>
                  <a:lnTo>
                    <a:pt x="1350" y="522"/>
                  </a:lnTo>
                  <a:lnTo>
                    <a:pt x="1379" y="531"/>
                  </a:lnTo>
                  <a:lnTo>
                    <a:pt x="1406" y="542"/>
                  </a:lnTo>
                  <a:lnTo>
                    <a:pt x="1117" y="1004"/>
                  </a:lnTo>
                  <a:close/>
                </a:path>
              </a:pathLst>
            </a:custGeom>
            <a:solidFill>
              <a:srgbClr val="CCFFCC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6405" name="Freeform 249"/>
            <p:cNvSpPr>
              <a:spLocks/>
            </p:cNvSpPr>
            <p:nvPr/>
          </p:nvSpPr>
          <p:spPr bwMode="auto">
            <a:xfrm>
              <a:off x="3848" y="3419"/>
              <a:ext cx="767" cy="419"/>
            </a:xfrm>
            <a:custGeom>
              <a:avLst/>
              <a:gdLst>
                <a:gd name="T0" fmla="*/ 1 w 1527"/>
                <a:gd name="T1" fmla="*/ 0 h 918"/>
                <a:gd name="T2" fmla="*/ 1 w 1527"/>
                <a:gd name="T3" fmla="*/ 0 h 918"/>
                <a:gd name="T4" fmla="*/ 1 w 1527"/>
                <a:gd name="T5" fmla="*/ 0 h 918"/>
                <a:gd name="T6" fmla="*/ 1 w 1527"/>
                <a:gd name="T7" fmla="*/ 0 h 918"/>
                <a:gd name="T8" fmla="*/ 1 w 1527"/>
                <a:gd name="T9" fmla="*/ 0 h 918"/>
                <a:gd name="T10" fmla="*/ 1 w 1527"/>
                <a:gd name="T11" fmla="*/ 0 h 918"/>
                <a:gd name="T12" fmla="*/ 1 w 1527"/>
                <a:gd name="T13" fmla="*/ 0 h 918"/>
                <a:gd name="T14" fmla="*/ 1 w 1527"/>
                <a:gd name="T15" fmla="*/ 0 h 918"/>
                <a:gd name="T16" fmla="*/ 1 w 1527"/>
                <a:gd name="T17" fmla="*/ 0 h 918"/>
                <a:gd name="T18" fmla="*/ 1 w 1527"/>
                <a:gd name="T19" fmla="*/ 0 h 918"/>
                <a:gd name="T20" fmla="*/ 1 w 1527"/>
                <a:gd name="T21" fmla="*/ 0 h 918"/>
                <a:gd name="T22" fmla="*/ 1 w 1527"/>
                <a:gd name="T23" fmla="*/ 0 h 918"/>
                <a:gd name="T24" fmla="*/ 1 w 1527"/>
                <a:gd name="T25" fmla="*/ 0 h 918"/>
                <a:gd name="T26" fmla="*/ 1 w 1527"/>
                <a:gd name="T27" fmla="*/ 0 h 918"/>
                <a:gd name="T28" fmla="*/ 1 w 1527"/>
                <a:gd name="T29" fmla="*/ 0 h 918"/>
                <a:gd name="T30" fmla="*/ 1 w 1527"/>
                <a:gd name="T31" fmla="*/ 0 h 918"/>
                <a:gd name="T32" fmla="*/ 1 w 1527"/>
                <a:gd name="T33" fmla="*/ 0 h 918"/>
                <a:gd name="T34" fmla="*/ 1 w 1527"/>
                <a:gd name="T35" fmla="*/ 0 h 918"/>
                <a:gd name="T36" fmla="*/ 1 w 1527"/>
                <a:gd name="T37" fmla="*/ 0 h 918"/>
                <a:gd name="T38" fmla="*/ 1 w 1527"/>
                <a:gd name="T39" fmla="*/ 0 h 918"/>
                <a:gd name="T40" fmla="*/ 1 w 1527"/>
                <a:gd name="T41" fmla="*/ 0 h 918"/>
                <a:gd name="T42" fmla="*/ 1 w 1527"/>
                <a:gd name="T43" fmla="*/ 0 h 918"/>
                <a:gd name="T44" fmla="*/ 1 w 1527"/>
                <a:gd name="T45" fmla="*/ 0 h 918"/>
                <a:gd name="T46" fmla="*/ 1 w 1527"/>
                <a:gd name="T47" fmla="*/ 0 h 918"/>
                <a:gd name="T48" fmla="*/ 1 w 1527"/>
                <a:gd name="T49" fmla="*/ 0 h 918"/>
                <a:gd name="T50" fmla="*/ 1 w 1527"/>
                <a:gd name="T51" fmla="*/ 0 h 918"/>
                <a:gd name="T52" fmla="*/ 1 w 1527"/>
                <a:gd name="T53" fmla="*/ 0 h 918"/>
                <a:gd name="T54" fmla="*/ 1 w 1527"/>
                <a:gd name="T55" fmla="*/ 0 h 918"/>
                <a:gd name="T56" fmla="*/ 1 w 1527"/>
                <a:gd name="T57" fmla="*/ 0 h 918"/>
                <a:gd name="T58" fmla="*/ 1 w 1527"/>
                <a:gd name="T59" fmla="*/ 0 h 918"/>
                <a:gd name="T60" fmla="*/ 1 w 1527"/>
                <a:gd name="T61" fmla="*/ 0 h 918"/>
                <a:gd name="T62" fmla="*/ 1 w 1527"/>
                <a:gd name="T63" fmla="*/ 0 h 918"/>
                <a:gd name="T64" fmla="*/ 1 w 1527"/>
                <a:gd name="T65" fmla="*/ 0 h 918"/>
                <a:gd name="T66" fmla="*/ 1 w 1527"/>
                <a:gd name="T67" fmla="*/ 0 h 918"/>
                <a:gd name="T68" fmla="*/ 1 w 1527"/>
                <a:gd name="T69" fmla="*/ 0 h 918"/>
                <a:gd name="T70" fmla="*/ 1 w 1527"/>
                <a:gd name="T71" fmla="*/ 0 h 918"/>
                <a:gd name="T72" fmla="*/ 1 w 1527"/>
                <a:gd name="T73" fmla="*/ 0 h 918"/>
                <a:gd name="T74" fmla="*/ 1 w 1527"/>
                <a:gd name="T75" fmla="*/ 0 h 918"/>
                <a:gd name="T76" fmla="*/ 1 w 1527"/>
                <a:gd name="T77" fmla="*/ 0 h 918"/>
                <a:gd name="T78" fmla="*/ 1 w 1527"/>
                <a:gd name="T79" fmla="*/ 0 h 918"/>
                <a:gd name="T80" fmla="*/ 1 w 1527"/>
                <a:gd name="T81" fmla="*/ 0 h 918"/>
                <a:gd name="T82" fmla="*/ 1 w 1527"/>
                <a:gd name="T83" fmla="*/ 0 h 918"/>
                <a:gd name="T84" fmla="*/ 1 w 1527"/>
                <a:gd name="T85" fmla="*/ 0 h 918"/>
                <a:gd name="T86" fmla="*/ 1 w 1527"/>
                <a:gd name="T87" fmla="*/ 0 h 918"/>
                <a:gd name="T88" fmla="*/ 1 w 1527"/>
                <a:gd name="T89" fmla="*/ 0 h 918"/>
                <a:gd name="T90" fmla="*/ 1 w 1527"/>
                <a:gd name="T91" fmla="*/ 0 h 918"/>
                <a:gd name="T92" fmla="*/ 1 w 1527"/>
                <a:gd name="T93" fmla="*/ 0 h 918"/>
                <a:gd name="T94" fmla="*/ 1 w 1527"/>
                <a:gd name="T95" fmla="*/ 0 h 918"/>
                <a:gd name="T96" fmla="*/ 1 w 1527"/>
                <a:gd name="T97" fmla="*/ 0 h 918"/>
                <a:gd name="T98" fmla="*/ 1 w 1527"/>
                <a:gd name="T99" fmla="*/ 0 h 918"/>
                <a:gd name="T100" fmla="*/ 1 w 1527"/>
                <a:gd name="T101" fmla="*/ 0 h 918"/>
                <a:gd name="T102" fmla="*/ 1 w 1527"/>
                <a:gd name="T103" fmla="*/ 0 h 918"/>
                <a:gd name="T104" fmla="*/ 1 w 1527"/>
                <a:gd name="T105" fmla="*/ 0 h 918"/>
                <a:gd name="T106" fmla="*/ 1 w 1527"/>
                <a:gd name="T107" fmla="*/ 0 h 918"/>
                <a:gd name="T108" fmla="*/ 1 w 1527"/>
                <a:gd name="T109" fmla="*/ 0 h 918"/>
                <a:gd name="T110" fmla="*/ 0 w 1527"/>
                <a:gd name="T111" fmla="*/ 0 h 918"/>
                <a:gd name="T112" fmla="*/ 1 w 1527"/>
                <a:gd name="T113" fmla="*/ 0 h 9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27"/>
                <a:gd name="T172" fmla="*/ 0 h 918"/>
                <a:gd name="T173" fmla="*/ 1527 w 1527"/>
                <a:gd name="T174" fmla="*/ 918 h 9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27" h="918">
                  <a:moveTo>
                    <a:pt x="612" y="0"/>
                  </a:moveTo>
                  <a:lnTo>
                    <a:pt x="485" y="237"/>
                  </a:lnTo>
                  <a:lnTo>
                    <a:pt x="514" y="246"/>
                  </a:lnTo>
                  <a:lnTo>
                    <a:pt x="541" y="252"/>
                  </a:lnTo>
                  <a:lnTo>
                    <a:pt x="572" y="259"/>
                  </a:lnTo>
                  <a:lnTo>
                    <a:pt x="606" y="265"/>
                  </a:lnTo>
                  <a:lnTo>
                    <a:pt x="646" y="271"/>
                  </a:lnTo>
                  <a:lnTo>
                    <a:pt x="682" y="275"/>
                  </a:lnTo>
                  <a:lnTo>
                    <a:pt x="718" y="279"/>
                  </a:lnTo>
                  <a:lnTo>
                    <a:pt x="760" y="283"/>
                  </a:lnTo>
                  <a:lnTo>
                    <a:pt x="803" y="286"/>
                  </a:lnTo>
                  <a:lnTo>
                    <a:pt x="881" y="286"/>
                  </a:lnTo>
                  <a:lnTo>
                    <a:pt x="923" y="284"/>
                  </a:lnTo>
                  <a:lnTo>
                    <a:pt x="959" y="282"/>
                  </a:lnTo>
                  <a:lnTo>
                    <a:pt x="997" y="278"/>
                  </a:lnTo>
                  <a:lnTo>
                    <a:pt x="1037" y="272"/>
                  </a:lnTo>
                  <a:lnTo>
                    <a:pt x="1071" y="268"/>
                  </a:lnTo>
                  <a:lnTo>
                    <a:pt x="1115" y="260"/>
                  </a:lnTo>
                  <a:lnTo>
                    <a:pt x="1154" y="250"/>
                  </a:lnTo>
                  <a:lnTo>
                    <a:pt x="1527" y="694"/>
                  </a:lnTo>
                  <a:lnTo>
                    <a:pt x="1491" y="704"/>
                  </a:lnTo>
                  <a:lnTo>
                    <a:pt x="1457" y="714"/>
                  </a:lnTo>
                  <a:lnTo>
                    <a:pt x="1426" y="722"/>
                  </a:lnTo>
                  <a:lnTo>
                    <a:pt x="1393" y="730"/>
                  </a:lnTo>
                  <a:lnTo>
                    <a:pt x="1363" y="737"/>
                  </a:lnTo>
                  <a:lnTo>
                    <a:pt x="1330" y="745"/>
                  </a:lnTo>
                  <a:lnTo>
                    <a:pt x="1301" y="751"/>
                  </a:lnTo>
                  <a:lnTo>
                    <a:pt x="1270" y="756"/>
                  </a:lnTo>
                  <a:lnTo>
                    <a:pt x="1239" y="761"/>
                  </a:lnTo>
                  <a:lnTo>
                    <a:pt x="1205" y="768"/>
                  </a:lnTo>
                  <a:lnTo>
                    <a:pt x="1165" y="772"/>
                  </a:lnTo>
                  <a:lnTo>
                    <a:pt x="1133" y="778"/>
                  </a:lnTo>
                  <a:lnTo>
                    <a:pt x="1096" y="783"/>
                  </a:lnTo>
                  <a:lnTo>
                    <a:pt x="1058" y="787"/>
                  </a:lnTo>
                  <a:lnTo>
                    <a:pt x="1019" y="790"/>
                  </a:lnTo>
                  <a:lnTo>
                    <a:pt x="975" y="791"/>
                  </a:lnTo>
                  <a:lnTo>
                    <a:pt x="934" y="794"/>
                  </a:lnTo>
                  <a:lnTo>
                    <a:pt x="894" y="794"/>
                  </a:lnTo>
                  <a:lnTo>
                    <a:pt x="850" y="794"/>
                  </a:lnTo>
                  <a:lnTo>
                    <a:pt x="796" y="794"/>
                  </a:lnTo>
                  <a:lnTo>
                    <a:pt x="747" y="793"/>
                  </a:lnTo>
                  <a:lnTo>
                    <a:pt x="713" y="791"/>
                  </a:lnTo>
                  <a:lnTo>
                    <a:pt x="675" y="790"/>
                  </a:lnTo>
                  <a:lnTo>
                    <a:pt x="635" y="787"/>
                  </a:lnTo>
                  <a:lnTo>
                    <a:pt x="590" y="782"/>
                  </a:lnTo>
                  <a:lnTo>
                    <a:pt x="552" y="776"/>
                  </a:lnTo>
                  <a:lnTo>
                    <a:pt x="514" y="772"/>
                  </a:lnTo>
                  <a:lnTo>
                    <a:pt x="469" y="764"/>
                  </a:lnTo>
                  <a:lnTo>
                    <a:pt x="434" y="757"/>
                  </a:lnTo>
                  <a:lnTo>
                    <a:pt x="391" y="751"/>
                  </a:lnTo>
                  <a:lnTo>
                    <a:pt x="353" y="742"/>
                  </a:lnTo>
                  <a:lnTo>
                    <a:pt x="315" y="734"/>
                  </a:lnTo>
                  <a:lnTo>
                    <a:pt x="275" y="723"/>
                  </a:lnTo>
                  <a:lnTo>
                    <a:pt x="226" y="710"/>
                  </a:lnTo>
                  <a:lnTo>
                    <a:pt x="110" y="918"/>
                  </a:lnTo>
                  <a:lnTo>
                    <a:pt x="0" y="329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F9999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6406" name="Freeform 250"/>
            <p:cNvSpPr>
              <a:spLocks/>
            </p:cNvSpPr>
            <p:nvPr/>
          </p:nvSpPr>
          <p:spPr bwMode="auto">
            <a:xfrm>
              <a:off x="4402" y="3338"/>
              <a:ext cx="666" cy="454"/>
            </a:xfrm>
            <a:custGeom>
              <a:avLst/>
              <a:gdLst>
                <a:gd name="T0" fmla="*/ 1 w 1326"/>
                <a:gd name="T1" fmla="*/ 0 h 996"/>
                <a:gd name="T2" fmla="*/ 1 w 1326"/>
                <a:gd name="T3" fmla="*/ 0 h 996"/>
                <a:gd name="T4" fmla="*/ 1 w 1326"/>
                <a:gd name="T5" fmla="*/ 0 h 996"/>
                <a:gd name="T6" fmla="*/ 1 w 1326"/>
                <a:gd name="T7" fmla="*/ 0 h 996"/>
                <a:gd name="T8" fmla="*/ 1 w 1326"/>
                <a:gd name="T9" fmla="*/ 0 h 996"/>
                <a:gd name="T10" fmla="*/ 1 w 1326"/>
                <a:gd name="T11" fmla="*/ 0 h 996"/>
                <a:gd name="T12" fmla="*/ 1 w 1326"/>
                <a:gd name="T13" fmla="*/ 0 h 996"/>
                <a:gd name="T14" fmla="*/ 1 w 1326"/>
                <a:gd name="T15" fmla="*/ 0 h 996"/>
                <a:gd name="T16" fmla="*/ 1 w 1326"/>
                <a:gd name="T17" fmla="*/ 0 h 996"/>
                <a:gd name="T18" fmla="*/ 1 w 1326"/>
                <a:gd name="T19" fmla="*/ 0 h 996"/>
                <a:gd name="T20" fmla="*/ 1 w 1326"/>
                <a:gd name="T21" fmla="*/ 0 h 996"/>
                <a:gd name="T22" fmla="*/ 1 w 1326"/>
                <a:gd name="T23" fmla="*/ 0 h 996"/>
                <a:gd name="T24" fmla="*/ 1 w 1326"/>
                <a:gd name="T25" fmla="*/ 0 h 996"/>
                <a:gd name="T26" fmla="*/ 1 w 1326"/>
                <a:gd name="T27" fmla="*/ 0 h 996"/>
                <a:gd name="T28" fmla="*/ 1 w 1326"/>
                <a:gd name="T29" fmla="*/ 0 h 996"/>
                <a:gd name="T30" fmla="*/ 1 w 1326"/>
                <a:gd name="T31" fmla="*/ 0 h 996"/>
                <a:gd name="T32" fmla="*/ 1 w 1326"/>
                <a:gd name="T33" fmla="*/ 0 h 996"/>
                <a:gd name="T34" fmla="*/ 1 w 1326"/>
                <a:gd name="T35" fmla="*/ 0 h 996"/>
                <a:gd name="T36" fmla="*/ 1 w 1326"/>
                <a:gd name="T37" fmla="*/ 0 h 996"/>
                <a:gd name="T38" fmla="*/ 1 w 1326"/>
                <a:gd name="T39" fmla="*/ 0 h 996"/>
                <a:gd name="T40" fmla="*/ 1 w 1326"/>
                <a:gd name="T41" fmla="*/ 0 h 996"/>
                <a:gd name="T42" fmla="*/ 1 w 1326"/>
                <a:gd name="T43" fmla="*/ 0 h 996"/>
                <a:gd name="T44" fmla="*/ 1 w 1326"/>
                <a:gd name="T45" fmla="*/ 0 h 996"/>
                <a:gd name="T46" fmla="*/ 1 w 1326"/>
                <a:gd name="T47" fmla="*/ 0 h 996"/>
                <a:gd name="T48" fmla="*/ 1 w 1326"/>
                <a:gd name="T49" fmla="*/ 0 h 996"/>
                <a:gd name="T50" fmla="*/ 1 w 1326"/>
                <a:gd name="T51" fmla="*/ 0 h 996"/>
                <a:gd name="T52" fmla="*/ 1 w 1326"/>
                <a:gd name="T53" fmla="*/ 0 h 996"/>
                <a:gd name="T54" fmla="*/ 1 w 1326"/>
                <a:gd name="T55" fmla="*/ 0 h 996"/>
                <a:gd name="T56" fmla="*/ 1 w 1326"/>
                <a:gd name="T57" fmla="*/ 0 h 996"/>
                <a:gd name="T58" fmla="*/ 1 w 1326"/>
                <a:gd name="T59" fmla="*/ 0 h 996"/>
                <a:gd name="T60" fmla="*/ 1 w 1326"/>
                <a:gd name="T61" fmla="*/ 0 h 996"/>
                <a:gd name="T62" fmla="*/ 1 w 1326"/>
                <a:gd name="T63" fmla="*/ 0 h 996"/>
                <a:gd name="T64" fmla="*/ 1 w 1326"/>
                <a:gd name="T65" fmla="*/ 0 h 996"/>
                <a:gd name="T66" fmla="*/ 1 w 1326"/>
                <a:gd name="T67" fmla="*/ 0 h 996"/>
                <a:gd name="T68" fmla="*/ 1 w 1326"/>
                <a:gd name="T69" fmla="*/ 0 h 996"/>
                <a:gd name="T70" fmla="*/ 0 w 1326"/>
                <a:gd name="T71" fmla="*/ 0 h 996"/>
                <a:gd name="T72" fmla="*/ 1 w 1326"/>
                <a:gd name="T73" fmla="*/ 0 h 996"/>
                <a:gd name="T74" fmla="*/ 1 w 1326"/>
                <a:gd name="T75" fmla="*/ 0 h 996"/>
                <a:gd name="T76" fmla="*/ 1 w 1326"/>
                <a:gd name="T77" fmla="*/ 0 h 996"/>
                <a:gd name="T78" fmla="*/ 1 w 1326"/>
                <a:gd name="T79" fmla="*/ 0 h 996"/>
                <a:gd name="T80" fmla="*/ 1 w 1326"/>
                <a:gd name="T81" fmla="*/ 0 h 996"/>
                <a:gd name="T82" fmla="*/ 1 w 1326"/>
                <a:gd name="T83" fmla="*/ 0 h 996"/>
                <a:gd name="T84" fmla="*/ 1 w 1326"/>
                <a:gd name="T85" fmla="*/ 0 h 996"/>
                <a:gd name="T86" fmla="*/ 1 w 1326"/>
                <a:gd name="T87" fmla="*/ 0 h 996"/>
                <a:gd name="T88" fmla="*/ 1 w 1326"/>
                <a:gd name="T89" fmla="*/ 0 h 996"/>
                <a:gd name="T90" fmla="*/ 1 w 1326"/>
                <a:gd name="T91" fmla="*/ 0 h 996"/>
                <a:gd name="T92" fmla="*/ 1 w 1326"/>
                <a:gd name="T93" fmla="*/ 0 h 996"/>
                <a:gd name="T94" fmla="*/ 1 w 1326"/>
                <a:gd name="T95" fmla="*/ 0 h 996"/>
                <a:gd name="T96" fmla="*/ 1 w 1326"/>
                <a:gd name="T97" fmla="*/ 0 h 996"/>
                <a:gd name="T98" fmla="*/ 1 w 1326"/>
                <a:gd name="T99" fmla="*/ 0 h 996"/>
                <a:gd name="T100" fmla="*/ 1 w 1326"/>
                <a:gd name="T101" fmla="*/ 0 h 996"/>
                <a:gd name="T102" fmla="*/ 1 w 1326"/>
                <a:gd name="T103" fmla="*/ 0 h 996"/>
                <a:gd name="T104" fmla="*/ 1 w 1326"/>
                <a:gd name="T105" fmla="*/ 0 h 996"/>
                <a:gd name="T106" fmla="*/ 1 w 1326"/>
                <a:gd name="T107" fmla="*/ 0 h 996"/>
                <a:gd name="T108" fmla="*/ 1 w 1326"/>
                <a:gd name="T109" fmla="*/ 0 h 996"/>
                <a:gd name="T110" fmla="*/ 1 w 1326"/>
                <a:gd name="T111" fmla="*/ 0 h 9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26"/>
                <a:gd name="T169" fmla="*/ 0 h 996"/>
                <a:gd name="T170" fmla="*/ 1326 w 1326"/>
                <a:gd name="T171" fmla="*/ 996 h 9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26" h="996">
                  <a:moveTo>
                    <a:pt x="1326" y="219"/>
                  </a:moveTo>
                  <a:lnTo>
                    <a:pt x="1310" y="240"/>
                  </a:lnTo>
                  <a:lnTo>
                    <a:pt x="1299" y="258"/>
                  </a:lnTo>
                  <a:lnTo>
                    <a:pt x="1285" y="277"/>
                  </a:lnTo>
                  <a:lnTo>
                    <a:pt x="1274" y="295"/>
                  </a:lnTo>
                  <a:lnTo>
                    <a:pt x="1259" y="314"/>
                  </a:lnTo>
                  <a:lnTo>
                    <a:pt x="1243" y="333"/>
                  </a:lnTo>
                  <a:lnTo>
                    <a:pt x="1229" y="351"/>
                  </a:lnTo>
                  <a:lnTo>
                    <a:pt x="1212" y="370"/>
                  </a:lnTo>
                  <a:lnTo>
                    <a:pt x="1192" y="390"/>
                  </a:lnTo>
                  <a:lnTo>
                    <a:pt x="1173" y="412"/>
                  </a:lnTo>
                  <a:lnTo>
                    <a:pt x="1156" y="429"/>
                  </a:lnTo>
                  <a:lnTo>
                    <a:pt x="1136" y="447"/>
                  </a:lnTo>
                  <a:lnTo>
                    <a:pt x="1115" y="469"/>
                  </a:lnTo>
                  <a:lnTo>
                    <a:pt x="1093" y="491"/>
                  </a:lnTo>
                  <a:lnTo>
                    <a:pt x="1071" y="510"/>
                  </a:lnTo>
                  <a:lnTo>
                    <a:pt x="1048" y="530"/>
                  </a:lnTo>
                  <a:lnTo>
                    <a:pt x="1028" y="546"/>
                  </a:lnTo>
                  <a:lnTo>
                    <a:pt x="999" y="569"/>
                  </a:lnTo>
                  <a:lnTo>
                    <a:pt x="975" y="588"/>
                  </a:lnTo>
                  <a:lnTo>
                    <a:pt x="952" y="605"/>
                  </a:lnTo>
                  <a:lnTo>
                    <a:pt x="925" y="624"/>
                  </a:lnTo>
                  <a:lnTo>
                    <a:pt x="905" y="637"/>
                  </a:lnTo>
                  <a:lnTo>
                    <a:pt x="879" y="654"/>
                  </a:lnTo>
                  <a:lnTo>
                    <a:pt x="854" y="670"/>
                  </a:lnTo>
                  <a:lnTo>
                    <a:pt x="825" y="688"/>
                  </a:lnTo>
                  <a:lnTo>
                    <a:pt x="800" y="703"/>
                  </a:lnTo>
                  <a:lnTo>
                    <a:pt x="771" y="719"/>
                  </a:lnTo>
                  <a:lnTo>
                    <a:pt x="735" y="738"/>
                  </a:lnTo>
                  <a:lnTo>
                    <a:pt x="704" y="754"/>
                  </a:lnTo>
                  <a:lnTo>
                    <a:pt x="671" y="772"/>
                  </a:lnTo>
                  <a:lnTo>
                    <a:pt x="637" y="790"/>
                  </a:lnTo>
                  <a:lnTo>
                    <a:pt x="601" y="805"/>
                  </a:lnTo>
                  <a:lnTo>
                    <a:pt x="784" y="996"/>
                  </a:lnTo>
                  <a:lnTo>
                    <a:pt x="54" y="750"/>
                  </a:lnTo>
                  <a:lnTo>
                    <a:pt x="0" y="264"/>
                  </a:lnTo>
                  <a:lnTo>
                    <a:pt x="152" y="401"/>
                  </a:lnTo>
                  <a:lnTo>
                    <a:pt x="186" y="389"/>
                  </a:lnTo>
                  <a:lnTo>
                    <a:pt x="221" y="375"/>
                  </a:lnTo>
                  <a:lnTo>
                    <a:pt x="266" y="359"/>
                  </a:lnTo>
                  <a:lnTo>
                    <a:pt x="309" y="340"/>
                  </a:lnTo>
                  <a:lnTo>
                    <a:pt x="355" y="317"/>
                  </a:lnTo>
                  <a:lnTo>
                    <a:pt x="393" y="296"/>
                  </a:lnTo>
                  <a:lnTo>
                    <a:pt x="429" y="273"/>
                  </a:lnTo>
                  <a:lnTo>
                    <a:pt x="465" y="250"/>
                  </a:lnTo>
                  <a:lnTo>
                    <a:pt x="494" y="228"/>
                  </a:lnTo>
                  <a:lnTo>
                    <a:pt x="525" y="204"/>
                  </a:lnTo>
                  <a:lnTo>
                    <a:pt x="557" y="177"/>
                  </a:lnTo>
                  <a:lnTo>
                    <a:pt x="584" y="152"/>
                  </a:lnTo>
                  <a:lnTo>
                    <a:pt x="612" y="126"/>
                  </a:lnTo>
                  <a:lnTo>
                    <a:pt x="635" y="103"/>
                  </a:lnTo>
                  <a:lnTo>
                    <a:pt x="660" y="72"/>
                  </a:lnTo>
                  <a:lnTo>
                    <a:pt x="684" y="43"/>
                  </a:lnTo>
                  <a:lnTo>
                    <a:pt x="697" y="22"/>
                  </a:lnTo>
                  <a:lnTo>
                    <a:pt x="709" y="0"/>
                  </a:lnTo>
                  <a:lnTo>
                    <a:pt x="1326" y="219"/>
                  </a:lnTo>
                  <a:close/>
                </a:path>
              </a:pathLst>
            </a:custGeom>
            <a:solidFill>
              <a:srgbClr val="CCECFF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6407" name="Freeform 251"/>
            <p:cNvSpPr>
              <a:spLocks/>
            </p:cNvSpPr>
            <p:nvPr/>
          </p:nvSpPr>
          <p:spPr bwMode="auto">
            <a:xfrm>
              <a:off x="4624" y="2931"/>
              <a:ext cx="615" cy="529"/>
            </a:xfrm>
            <a:custGeom>
              <a:avLst/>
              <a:gdLst>
                <a:gd name="T0" fmla="*/ 0 w 1224"/>
                <a:gd name="T1" fmla="*/ 0 h 1160"/>
                <a:gd name="T2" fmla="*/ 1 w 1224"/>
                <a:gd name="T3" fmla="*/ 0 h 1160"/>
                <a:gd name="T4" fmla="*/ 1 w 1224"/>
                <a:gd name="T5" fmla="*/ 0 h 1160"/>
                <a:gd name="T6" fmla="*/ 1 w 1224"/>
                <a:gd name="T7" fmla="*/ 0 h 1160"/>
                <a:gd name="T8" fmla="*/ 1 w 1224"/>
                <a:gd name="T9" fmla="*/ 0 h 1160"/>
                <a:gd name="T10" fmla="*/ 1 w 1224"/>
                <a:gd name="T11" fmla="*/ 0 h 1160"/>
                <a:gd name="T12" fmla="*/ 1 w 1224"/>
                <a:gd name="T13" fmla="*/ 0 h 1160"/>
                <a:gd name="T14" fmla="*/ 1 w 1224"/>
                <a:gd name="T15" fmla="*/ 0 h 1160"/>
                <a:gd name="T16" fmla="*/ 1 w 1224"/>
                <a:gd name="T17" fmla="*/ 0 h 1160"/>
                <a:gd name="T18" fmla="*/ 1 w 1224"/>
                <a:gd name="T19" fmla="*/ 0 h 1160"/>
                <a:gd name="T20" fmla="*/ 1 w 1224"/>
                <a:gd name="T21" fmla="*/ 0 h 1160"/>
                <a:gd name="T22" fmla="*/ 1 w 1224"/>
                <a:gd name="T23" fmla="*/ 0 h 1160"/>
                <a:gd name="T24" fmla="*/ 1 w 1224"/>
                <a:gd name="T25" fmla="*/ 0 h 1160"/>
                <a:gd name="T26" fmla="*/ 1 w 1224"/>
                <a:gd name="T27" fmla="*/ 0 h 1160"/>
                <a:gd name="T28" fmla="*/ 1 w 1224"/>
                <a:gd name="T29" fmla="*/ 0 h 1160"/>
                <a:gd name="T30" fmla="*/ 1 w 1224"/>
                <a:gd name="T31" fmla="*/ 0 h 1160"/>
                <a:gd name="T32" fmla="*/ 1 w 1224"/>
                <a:gd name="T33" fmla="*/ 0 h 1160"/>
                <a:gd name="T34" fmla="*/ 1 w 1224"/>
                <a:gd name="T35" fmla="*/ 0 h 1160"/>
                <a:gd name="T36" fmla="*/ 1 w 1224"/>
                <a:gd name="T37" fmla="*/ 0 h 1160"/>
                <a:gd name="T38" fmla="*/ 1 w 1224"/>
                <a:gd name="T39" fmla="*/ 0 h 1160"/>
                <a:gd name="T40" fmla="*/ 1 w 1224"/>
                <a:gd name="T41" fmla="*/ 0 h 1160"/>
                <a:gd name="T42" fmla="*/ 1 w 1224"/>
                <a:gd name="T43" fmla="*/ 0 h 1160"/>
                <a:gd name="T44" fmla="*/ 1 w 1224"/>
                <a:gd name="T45" fmla="*/ 0 h 1160"/>
                <a:gd name="T46" fmla="*/ 1 w 1224"/>
                <a:gd name="T47" fmla="*/ 0 h 1160"/>
                <a:gd name="T48" fmla="*/ 1 w 1224"/>
                <a:gd name="T49" fmla="*/ 0 h 1160"/>
                <a:gd name="T50" fmla="*/ 1 w 1224"/>
                <a:gd name="T51" fmla="*/ 0 h 1160"/>
                <a:gd name="T52" fmla="*/ 1 w 1224"/>
                <a:gd name="T53" fmla="*/ 0 h 1160"/>
                <a:gd name="T54" fmla="*/ 1 w 1224"/>
                <a:gd name="T55" fmla="*/ 0 h 1160"/>
                <a:gd name="T56" fmla="*/ 1 w 1224"/>
                <a:gd name="T57" fmla="*/ 0 h 1160"/>
                <a:gd name="T58" fmla="*/ 1 w 1224"/>
                <a:gd name="T59" fmla="*/ 0 h 1160"/>
                <a:gd name="T60" fmla="*/ 1 w 1224"/>
                <a:gd name="T61" fmla="*/ 0 h 1160"/>
                <a:gd name="T62" fmla="*/ 1 w 1224"/>
                <a:gd name="T63" fmla="*/ 0 h 1160"/>
                <a:gd name="T64" fmla="*/ 1 w 1224"/>
                <a:gd name="T65" fmla="*/ 0 h 1160"/>
                <a:gd name="T66" fmla="*/ 1 w 1224"/>
                <a:gd name="T67" fmla="*/ 0 h 1160"/>
                <a:gd name="T68" fmla="*/ 1 w 1224"/>
                <a:gd name="T69" fmla="*/ 0 h 1160"/>
                <a:gd name="T70" fmla="*/ 1 w 1224"/>
                <a:gd name="T71" fmla="*/ 0 h 1160"/>
                <a:gd name="T72" fmla="*/ 1 w 1224"/>
                <a:gd name="T73" fmla="*/ 0 h 1160"/>
                <a:gd name="T74" fmla="*/ 1 w 1224"/>
                <a:gd name="T75" fmla="*/ 0 h 1160"/>
                <a:gd name="T76" fmla="*/ 1 w 1224"/>
                <a:gd name="T77" fmla="*/ 0 h 1160"/>
                <a:gd name="T78" fmla="*/ 1 w 1224"/>
                <a:gd name="T79" fmla="*/ 0 h 1160"/>
                <a:gd name="T80" fmla="*/ 1 w 1224"/>
                <a:gd name="T81" fmla="*/ 0 h 1160"/>
                <a:gd name="T82" fmla="*/ 1 w 1224"/>
                <a:gd name="T83" fmla="*/ 0 h 1160"/>
                <a:gd name="T84" fmla="*/ 1 w 1224"/>
                <a:gd name="T85" fmla="*/ 0 h 1160"/>
                <a:gd name="T86" fmla="*/ 1 w 1224"/>
                <a:gd name="T87" fmla="*/ 0 h 1160"/>
                <a:gd name="T88" fmla="*/ 1 w 1224"/>
                <a:gd name="T89" fmla="*/ 0 h 1160"/>
                <a:gd name="T90" fmla="*/ 1 w 1224"/>
                <a:gd name="T91" fmla="*/ 0 h 1160"/>
                <a:gd name="T92" fmla="*/ 1 w 1224"/>
                <a:gd name="T93" fmla="*/ 0 h 1160"/>
                <a:gd name="T94" fmla="*/ 1 w 1224"/>
                <a:gd name="T95" fmla="*/ 0 h 1160"/>
                <a:gd name="T96" fmla="*/ 1 w 1224"/>
                <a:gd name="T97" fmla="*/ 0 h 1160"/>
                <a:gd name="T98" fmla="*/ 1 w 1224"/>
                <a:gd name="T99" fmla="*/ 0 h 1160"/>
                <a:gd name="T100" fmla="*/ 1 w 1224"/>
                <a:gd name="T101" fmla="*/ 0 h 1160"/>
                <a:gd name="T102" fmla="*/ 1 w 1224"/>
                <a:gd name="T103" fmla="*/ 0 h 1160"/>
                <a:gd name="T104" fmla="*/ 1 w 1224"/>
                <a:gd name="T105" fmla="*/ 0 h 1160"/>
                <a:gd name="T106" fmla="*/ 1 w 1224"/>
                <a:gd name="T107" fmla="*/ 0 h 1160"/>
                <a:gd name="T108" fmla="*/ 1 w 1224"/>
                <a:gd name="T109" fmla="*/ 0 h 1160"/>
                <a:gd name="T110" fmla="*/ 1 w 1224"/>
                <a:gd name="T111" fmla="*/ 0 h 1160"/>
                <a:gd name="T112" fmla="*/ 1 w 1224"/>
                <a:gd name="T113" fmla="*/ 0 h 1160"/>
                <a:gd name="T114" fmla="*/ 1 w 1224"/>
                <a:gd name="T115" fmla="*/ 0 h 1160"/>
                <a:gd name="T116" fmla="*/ 0 w 1224"/>
                <a:gd name="T117" fmla="*/ 0 h 1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24"/>
                <a:gd name="T178" fmla="*/ 0 h 1160"/>
                <a:gd name="T179" fmla="*/ 1224 w 1224"/>
                <a:gd name="T180" fmla="*/ 1160 h 1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24" h="1160">
                  <a:moveTo>
                    <a:pt x="0" y="737"/>
                  </a:moveTo>
                  <a:lnTo>
                    <a:pt x="304" y="823"/>
                  </a:lnTo>
                  <a:lnTo>
                    <a:pt x="321" y="794"/>
                  </a:lnTo>
                  <a:lnTo>
                    <a:pt x="333" y="767"/>
                  </a:lnTo>
                  <a:lnTo>
                    <a:pt x="342" y="741"/>
                  </a:lnTo>
                  <a:lnTo>
                    <a:pt x="351" y="718"/>
                  </a:lnTo>
                  <a:lnTo>
                    <a:pt x="360" y="692"/>
                  </a:lnTo>
                  <a:lnTo>
                    <a:pt x="368" y="662"/>
                  </a:lnTo>
                  <a:lnTo>
                    <a:pt x="373" y="635"/>
                  </a:lnTo>
                  <a:lnTo>
                    <a:pt x="379" y="608"/>
                  </a:lnTo>
                  <a:lnTo>
                    <a:pt x="384" y="577"/>
                  </a:lnTo>
                  <a:lnTo>
                    <a:pt x="386" y="544"/>
                  </a:lnTo>
                  <a:lnTo>
                    <a:pt x="386" y="486"/>
                  </a:lnTo>
                  <a:lnTo>
                    <a:pt x="384" y="454"/>
                  </a:lnTo>
                  <a:lnTo>
                    <a:pt x="382" y="427"/>
                  </a:lnTo>
                  <a:lnTo>
                    <a:pt x="377" y="399"/>
                  </a:lnTo>
                  <a:lnTo>
                    <a:pt x="369" y="369"/>
                  </a:lnTo>
                  <a:lnTo>
                    <a:pt x="362" y="343"/>
                  </a:lnTo>
                  <a:lnTo>
                    <a:pt x="353" y="310"/>
                  </a:lnTo>
                  <a:lnTo>
                    <a:pt x="341" y="279"/>
                  </a:lnTo>
                  <a:lnTo>
                    <a:pt x="930" y="0"/>
                  </a:lnTo>
                  <a:lnTo>
                    <a:pt x="945" y="28"/>
                  </a:lnTo>
                  <a:lnTo>
                    <a:pt x="958" y="53"/>
                  </a:lnTo>
                  <a:lnTo>
                    <a:pt x="968" y="77"/>
                  </a:lnTo>
                  <a:lnTo>
                    <a:pt x="979" y="101"/>
                  </a:lnTo>
                  <a:lnTo>
                    <a:pt x="988" y="124"/>
                  </a:lnTo>
                  <a:lnTo>
                    <a:pt x="999" y="149"/>
                  </a:lnTo>
                  <a:lnTo>
                    <a:pt x="1006" y="170"/>
                  </a:lnTo>
                  <a:lnTo>
                    <a:pt x="1014" y="193"/>
                  </a:lnTo>
                  <a:lnTo>
                    <a:pt x="1021" y="217"/>
                  </a:lnTo>
                  <a:lnTo>
                    <a:pt x="1030" y="242"/>
                  </a:lnTo>
                  <a:lnTo>
                    <a:pt x="1035" y="272"/>
                  </a:lnTo>
                  <a:lnTo>
                    <a:pt x="1043" y="297"/>
                  </a:lnTo>
                  <a:lnTo>
                    <a:pt x="1050" y="324"/>
                  </a:lnTo>
                  <a:lnTo>
                    <a:pt x="1055" y="353"/>
                  </a:lnTo>
                  <a:lnTo>
                    <a:pt x="1057" y="382"/>
                  </a:lnTo>
                  <a:lnTo>
                    <a:pt x="1061" y="415"/>
                  </a:lnTo>
                  <a:lnTo>
                    <a:pt x="1064" y="446"/>
                  </a:lnTo>
                  <a:lnTo>
                    <a:pt x="1064" y="476"/>
                  </a:lnTo>
                  <a:lnTo>
                    <a:pt x="1064" y="509"/>
                  </a:lnTo>
                  <a:lnTo>
                    <a:pt x="1064" y="550"/>
                  </a:lnTo>
                  <a:lnTo>
                    <a:pt x="1063" y="586"/>
                  </a:lnTo>
                  <a:lnTo>
                    <a:pt x="1061" y="612"/>
                  </a:lnTo>
                  <a:lnTo>
                    <a:pt x="1057" y="641"/>
                  </a:lnTo>
                  <a:lnTo>
                    <a:pt x="1055" y="671"/>
                  </a:lnTo>
                  <a:lnTo>
                    <a:pt x="1048" y="705"/>
                  </a:lnTo>
                  <a:lnTo>
                    <a:pt x="1041" y="733"/>
                  </a:lnTo>
                  <a:lnTo>
                    <a:pt x="1034" y="762"/>
                  </a:lnTo>
                  <a:lnTo>
                    <a:pt x="1025" y="796"/>
                  </a:lnTo>
                  <a:lnTo>
                    <a:pt x="1016" y="822"/>
                  </a:lnTo>
                  <a:lnTo>
                    <a:pt x="1006" y="854"/>
                  </a:lnTo>
                  <a:lnTo>
                    <a:pt x="996" y="883"/>
                  </a:lnTo>
                  <a:lnTo>
                    <a:pt x="983" y="911"/>
                  </a:lnTo>
                  <a:lnTo>
                    <a:pt x="970" y="941"/>
                  </a:lnTo>
                  <a:lnTo>
                    <a:pt x="954" y="978"/>
                  </a:lnTo>
                  <a:lnTo>
                    <a:pt x="936" y="1015"/>
                  </a:lnTo>
                  <a:lnTo>
                    <a:pt x="1224" y="1103"/>
                  </a:lnTo>
                  <a:lnTo>
                    <a:pt x="502" y="1160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chemeClr val="hlink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6408" name="Freeform 252"/>
            <p:cNvSpPr>
              <a:spLocks/>
            </p:cNvSpPr>
            <p:nvPr/>
          </p:nvSpPr>
          <p:spPr bwMode="auto">
            <a:xfrm>
              <a:off x="4512" y="2625"/>
              <a:ext cx="718" cy="466"/>
            </a:xfrm>
            <a:custGeom>
              <a:avLst/>
              <a:gdLst>
                <a:gd name="T0" fmla="*/ 1 w 1431"/>
                <a:gd name="T1" fmla="*/ 0 h 1023"/>
                <a:gd name="T2" fmla="*/ 1 w 1431"/>
                <a:gd name="T3" fmla="*/ 0 h 1023"/>
                <a:gd name="T4" fmla="*/ 1 w 1431"/>
                <a:gd name="T5" fmla="*/ 0 h 1023"/>
                <a:gd name="T6" fmla="*/ 1 w 1431"/>
                <a:gd name="T7" fmla="*/ 0 h 1023"/>
                <a:gd name="T8" fmla="*/ 1 w 1431"/>
                <a:gd name="T9" fmla="*/ 0 h 1023"/>
                <a:gd name="T10" fmla="*/ 1 w 1431"/>
                <a:gd name="T11" fmla="*/ 0 h 1023"/>
                <a:gd name="T12" fmla="*/ 1 w 1431"/>
                <a:gd name="T13" fmla="*/ 0 h 1023"/>
                <a:gd name="T14" fmla="*/ 1 w 1431"/>
                <a:gd name="T15" fmla="*/ 0 h 1023"/>
                <a:gd name="T16" fmla="*/ 1 w 1431"/>
                <a:gd name="T17" fmla="*/ 0 h 1023"/>
                <a:gd name="T18" fmla="*/ 1 w 1431"/>
                <a:gd name="T19" fmla="*/ 0 h 1023"/>
                <a:gd name="T20" fmla="*/ 1 w 1431"/>
                <a:gd name="T21" fmla="*/ 0 h 1023"/>
                <a:gd name="T22" fmla="*/ 1 w 1431"/>
                <a:gd name="T23" fmla="*/ 0 h 1023"/>
                <a:gd name="T24" fmla="*/ 1 w 1431"/>
                <a:gd name="T25" fmla="*/ 0 h 1023"/>
                <a:gd name="T26" fmla="*/ 1 w 1431"/>
                <a:gd name="T27" fmla="*/ 0 h 1023"/>
                <a:gd name="T28" fmla="*/ 1 w 1431"/>
                <a:gd name="T29" fmla="*/ 0 h 1023"/>
                <a:gd name="T30" fmla="*/ 1 w 1431"/>
                <a:gd name="T31" fmla="*/ 0 h 1023"/>
                <a:gd name="T32" fmla="*/ 1 w 1431"/>
                <a:gd name="T33" fmla="*/ 0 h 1023"/>
                <a:gd name="T34" fmla="*/ 1 w 1431"/>
                <a:gd name="T35" fmla="*/ 0 h 1023"/>
                <a:gd name="T36" fmla="*/ 1 w 1431"/>
                <a:gd name="T37" fmla="*/ 0 h 1023"/>
                <a:gd name="T38" fmla="*/ 1 w 1431"/>
                <a:gd name="T39" fmla="*/ 0 h 1023"/>
                <a:gd name="T40" fmla="*/ 1 w 1431"/>
                <a:gd name="T41" fmla="*/ 0 h 1023"/>
                <a:gd name="T42" fmla="*/ 1 w 1431"/>
                <a:gd name="T43" fmla="*/ 0 h 1023"/>
                <a:gd name="T44" fmla="*/ 1 w 1431"/>
                <a:gd name="T45" fmla="*/ 0 h 1023"/>
                <a:gd name="T46" fmla="*/ 1 w 1431"/>
                <a:gd name="T47" fmla="*/ 0 h 1023"/>
                <a:gd name="T48" fmla="*/ 1 w 1431"/>
                <a:gd name="T49" fmla="*/ 0 h 1023"/>
                <a:gd name="T50" fmla="*/ 1 w 1431"/>
                <a:gd name="T51" fmla="*/ 0 h 1023"/>
                <a:gd name="T52" fmla="*/ 1 w 1431"/>
                <a:gd name="T53" fmla="*/ 0 h 1023"/>
                <a:gd name="T54" fmla="*/ 1 w 1431"/>
                <a:gd name="T55" fmla="*/ 0 h 1023"/>
                <a:gd name="T56" fmla="*/ 1 w 1431"/>
                <a:gd name="T57" fmla="*/ 0 h 1023"/>
                <a:gd name="T58" fmla="*/ 1 w 1431"/>
                <a:gd name="T59" fmla="*/ 0 h 1023"/>
                <a:gd name="T60" fmla="*/ 1 w 1431"/>
                <a:gd name="T61" fmla="*/ 0 h 1023"/>
                <a:gd name="T62" fmla="*/ 1 w 1431"/>
                <a:gd name="T63" fmla="*/ 0 h 1023"/>
                <a:gd name="T64" fmla="*/ 1 w 1431"/>
                <a:gd name="T65" fmla="*/ 0 h 1023"/>
                <a:gd name="T66" fmla="*/ 1 w 1431"/>
                <a:gd name="T67" fmla="*/ 0 h 1023"/>
                <a:gd name="T68" fmla="*/ 1 w 1431"/>
                <a:gd name="T69" fmla="*/ 0 h 1023"/>
                <a:gd name="T70" fmla="*/ 1 w 1431"/>
                <a:gd name="T71" fmla="*/ 0 h 1023"/>
                <a:gd name="T72" fmla="*/ 1 w 1431"/>
                <a:gd name="T73" fmla="*/ 0 h 1023"/>
                <a:gd name="T74" fmla="*/ 1 w 1431"/>
                <a:gd name="T75" fmla="*/ 0 h 1023"/>
                <a:gd name="T76" fmla="*/ 1 w 1431"/>
                <a:gd name="T77" fmla="*/ 0 h 1023"/>
                <a:gd name="T78" fmla="*/ 1 w 1431"/>
                <a:gd name="T79" fmla="*/ 0 h 1023"/>
                <a:gd name="T80" fmla="*/ 1 w 1431"/>
                <a:gd name="T81" fmla="*/ 0 h 1023"/>
                <a:gd name="T82" fmla="*/ 1 w 1431"/>
                <a:gd name="T83" fmla="*/ 0 h 1023"/>
                <a:gd name="T84" fmla="*/ 1 w 1431"/>
                <a:gd name="T85" fmla="*/ 0 h 1023"/>
                <a:gd name="T86" fmla="*/ 1 w 1431"/>
                <a:gd name="T87" fmla="*/ 0 h 1023"/>
                <a:gd name="T88" fmla="*/ 1 w 1431"/>
                <a:gd name="T89" fmla="*/ 0 h 1023"/>
                <a:gd name="T90" fmla="*/ 1 w 1431"/>
                <a:gd name="T91" fmla="*/ 0 h 1023"/>
                <a:gd name="T92" fmla="*/ 1 w 1431"/>
                <a:gd name="T93" fmla="*/ 0 h 1023"/>
                <a:gd name="T94" fmla="*/ 1 w 1431"/>
                <a:gd name="T95" fmla="*/ 0 h 1023"/>
                <a:gd name="T96" fmla="*/ 1 w 1431"/>
                <a:gd name="T97" fmla="*/ 0 h 1023"/>
                <a:gd name="T98" fmla="*/ 1 w 1431"/>
                <a:gd name="T99" fmla="*/ 0 h 1023"/>
                <a:gd name="T100" fmla="*/ 1 w 1431"/>
                <a:gd name="T101" fmla="*/ 0 h 1023"/>
                <a:gd name="T102" fmla="*/ 1 w 1431"/>
                <a:gd name="T103" fmla="*/ 0 h 1023"/>
                <a:gd name="T104" fmla="*/ 1 w 1431"/>
                <a:gd name="T105" fmla="*/ 0 h 1023"/>
                <a:gd name="T106" fmla="*/ 1 w 1431"/>
                <a:gd name="T107" fmla="*/ 0 h 1023"/>
                <a:gd name="T108" fmla="*/ 1 w 1431"/>
                <a:gd name="T109" fmla="*/ 0 h 1023"/>
                <a:gd name="T110" fmla="*/ 1 w 1431"/>
                <a:gd name="T111" fmla="*/ 0 h 1023"/>
                <a:gd name="T112" fmla="*/ 1 w 1431"/>
                <a:gd name="T113" fmla="*/ 0 h 1023"/>
                <a:gd name="T114" fmla="*/ 1 w 1431"/>
                <a:gd name="T115" fmla="*/ 0 h 1023"/>
                <a:gd name="T116" fmla="*/ 0 w 1431"/>
                <a:gd name="T117" fmla="*/ 0 h 1023"/>
                <a:gd name="T118" fmla="*/ 1 w 1431"/>
                <a:gd name="T119" fmla="*/ 0 h 10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1"/>
                <a:gd name="T181" fmla="*/ 0 h 1023"/>
                <a:gd name="T182" fmla="*/ 1431 w 1431"/>
                <a:gd name="T183" fmla="*/ 1023 h 10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1" h="1023">
                  <a:moveTo>
                    <a:pt x="291" y="0"/>
                  </a:moveTo>
                  <a:lnTo>
                    <a:pt x="320" y="10"/>
                  </a:lnTo>
                  <a:lnTo>
                    <a:pt x="344" y="20"/>
                  </a:lnTo>
                  <a:lnTo>
                    <a:pt x="369" y="29"/>
                  </a:lnTo>
                  <a:lnTo>
                    <a:pt x="393" y="39"/>
                  </a:lnTo>
                  <a:lnTo>
                    <a:pt x="418" y="50"/>
                  </a:lnTo>
                  <a:lnTo>
                    <a:pt x="441" y="62"/>
                  </a:lnTo>
                  <a:lnTo>
                    <a:pt x="465" y="73"/>
                  </a:lnTo>
                  <a:lnTo>
                    <a:pt x="488" y="84"/>
                  </a:lnTo>
                  <a:lnTo>
                    <a:pt x="517" y="99"/>
                  </a:lnTo>
                  <a:lnTo>
                    <a:pt x="548" y="115"/>
                  </a:lnTo>
                  <a:lnTo>
                    <a:pt x="572" y="127"/>
                  </a:lnTo>
                  <a:lnTo>
                    <a:pt x="595" y="142"/>
                  </a:lnTo>
                  <a:lnTo>
                    <a:pt x="624" y="157"/>
                  </a:lnTo>
                  <a:lnTo>
                    <a:pt x="653" y="174"/>
                  </a:lnTo>
                  <a:lnTo>
                    <a:pt x="679" y="190"/>
                  </a:lnTo>
                  <a:lnTo>
                    <a:pt x="704" y="208"/>
                  </a:lnTo>
                  <a:lnTo>
                    <a:pt x="727" y="224"/>
                  </a:lnTo>
                  <a:lnTo>
                    <a:pt x="756" y="244"/>
                  </a:lnTo>
                  <a:lnTo>
                    <a:pt x="782" y="262"/>
                  </a:lnTo>
                  <a:lnTo>
                    <a:pt x="803" y="280"/>
                  </a:lnTo>
                  <a:lnTo>
                    <a:pt x="829" y="300"/>
                  </a:lnTo>
                  <a:lnTo>
                    <a:pt x="849" y="315"/>
                  </a:lnTo>
                  <a:lnTo>
                    <a:pt x="870" y="334"/>
                  </a:lnTo>
                  <a:lnTo>
                    <a:pt x="892" y="353"/>
                  </a:lnTo>
                  <a:lnTo>
                    <a:pt x="916" y="376"/>
                  </a:lnTo>
                  <a:lnTo>
                    <a:pt x="935" y="395"/>
                  </a:lnTo>
                  <a:lnTo>
                    <a:pt x="957" y="417"/>
                  </a:lnTo>
                  <a:lnTo>
                    <a:pt x="983" y="443"/>
                  </a:lnTo>
                  <a:lnTo>
                    <a:pt x="1004" y="466"/>
                  </a:lnTo>
                  <a:lnTo>
                    <a:pt x="1028" y="492"/>
                  </a:lnTo>
                  <a:lnTo>
                    <a:pt x="1049" y="517"/>
                  </a:lnTo>
                  <a:lnTo>
                    <a:pt x="1069" y="545"/>
                  </a:lnTo>
                  <a:lnTo>
                    <a:pt x="1091" y="573"/>
                  </a:lnTo>
                  <a:lnTo>
                    <a:pt x="1107" y="598"/>
                  </a:lnTo>
                  <a:lnTo>
                    <a:pt x="1124" y="621"/>
                  </a:lnTo>
                  <a:lnTo>
                    <a:pt x="1138" y="648"/>
                  </a:lnTo>
                  <a:lnTo>
                    <a:pt x="1147" y="667"/>
                  </a:lnTo>
                  <a:lnTo>
                    <a:pt x="1431" y="583"/>
                  </a:lnTo>
                  <a:lnTo>
                    <a:pt x="990" y="1023"/>
                  </a:lnTo>
                  <a:lnTo>
                    <a:pt x="208" y="951"/>
                  </a:lnTo>
                  <a:lnTo>
                    <a:pt x="517" y="857"/>
                  </a:lnTo>
                  <a:lnTo>
                    <a:pt x="498" y="826"/>
                  </a:lnTo>
                  <a:lnTo>
                    <a:pt x="478" y="796"/>
                  </a:lnTo>
                  <a:lnTo>
                    <a:pt x="450" y="764"/>
                  </a:lnTo>
                  <a:lnTo>
                    <a:pt x="420" y="730"/>
                  </a:lnTo>
                  <a:lnTo>
                    <a:pt x="393" y="701"/>
                  </a:lnTo>
                  <a:lnTo>
                    <a:pt x="364" y="674"/>
                  </a:lnTo>
                  <a:lnTo>
                    <a:pt x="333" y="647"/>
                  </a:lnTo>
                  <a:lnTo>
                    <a:pt x="302" y="624"/>
                  </a:lnTo>
                  <a:lnTo>
                    <a:pt x="271" y="602"/>
                  </a:lnTo>
                  <a:lnTo>
                    <a:pt x="235" y="577"/>
                  </a:lnTo>
                  <a:lnTo>
                    <a:pt x="201" y="557"/>
                  </a:lnTo>
                  <a:lnTo>
                    <a:pt x="168" y="537"/>
                  </a:lnTo>
                  <a:lnTo>
                    <a:pt x="136" y="519"/>
                  </a:lnTo>
                  <a:lnTo>
                    <a:pt x="96" y="500"/>
                  </a:lnTo>
                  <a:lnTo>
                    <a:pt x="56" y="482"/>
                  </a:lnTo>
                  <a:lnTo>
                    <a:pt x="29" y="473"/>
                  </a:lnTo>
                  <a:lnTo>
                    <a:pt x="0" y="46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99FF33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pic>
          <p:nvPicPr>
            <p:cNvPr id="56409" name="Picture 25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99" y="2493"/>
              <a:ext cx="192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0718" name="Text Box 254"/>
          <p:cNvSpPr txBox="1">
            <a:spLocks noChangeArrowheads="1"/>
          </p:cNvSpPr>
          <p:nvPr/>
        </p:nvSpPr>
        <p:spPr bwMode="auto">
          <a:xfrm>
            <a:off x="3205163" y="2867025"/>
            <a:ext cx="237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BANCO DE SANGRE</a:t>
            </a:r>
            <a:endParaRPr lang="es-ES" sz="32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8" name="Group 262"/>
          <p:cNvGrpSpPr>
            <a:grpSpLocks/>
          </p:cNvGrpSpPr>
          <p:nvPr/>
        </p:nvGrpSpPr>
        <p:grpSpPr bwMode="auto">
          <a:xfrm>
            <a:off x="142875" y="3573463"/>
            <a:ext cx="5000625" cy="2641600"/>
            <a:chOff x="-142908" y="3573463"/>
            <a:chExt cx="5000660" cy="2641619"/>
          </a:xfrm>
        </p:grpSpPr>
        <p:grpSp>
          <p:nvGrpSpPr>
            <p:cNvPr id="56326" name="Group 254"/>
            <p:cNvGrpSpPr>
              <a:grpSpLocks/>
            </p:cNvGrpSpPr>
            <p:nvPr/>
          </p:nvGrpSpPr>
          <p:grpSpPr bwMode="auto">
            <a:xfrm>
              <a:off x="538163" y="3573463"/>
              <a:ext cx="3097212" cy="2447926"/>
              <a:chOff x="538163" y="3573463"/>
              <a:chExt cx="3097212" cy="2447926"/>
            </a:xfrm>
          </p:grpSpPr>
          <p:sp>
            <p:nvSpPr>
              <p:cNvPr id="190593" name="Text Box 129"/>
              <p:cNvSpPr txBox="1">
                <a:spLocks noChangeArrowheads="1"/>
              </p:cNvSpPr>
              <p:nvPr/>
            </p:nvSpPr>
            <p:spPr bwMode="auto">
              <a:xfrm>
                <a:off x="1277915" y="4594233"/>
                <a:ext cx="1636724" cy="523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MX" sz="1400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OTROS PROCESOS</a:t>
                </a:r>
                <a:endParaRPr lang="es-ES" sz="1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56335" name="AutoShape 130"/>
              <p:cNvSpPr>
                <a:spLocks noChangeArrowheads="1"/>
              </p:cNvSpPr>
              <p:nvPr/>
            </p:nvSpPr>
            <p:spPr bwMode="auto">
              <a:xfrm rot="917640">
                <a:off x="2552700" y="3608388"/>
                <a:ext cx="536575" cy="298450"/>
              </a:xfrm>
              <a:prstGeom prst="cloudCallout">
                <a:avLst>
                  <a:gd name="adj1" fmla="val -34102"/>
                  <a:gd name="adj2" fmla="val 58648"/>
                </a:avLst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30" tIns="45715" rIns="91430" bIns="45715" anchor="ctr"/>
              <a:lstStyle/>
              <a:p>
                <a:pPr algn="ctr" eaLnBrk="0" hangingPunct="0"/>
                <a:endParaRPr lang="es-ES_tradnl" sz="1400" b="1"/>
              </a:p>
            </p:txBody>
          </p:sp>
          <p:sp>
            <p:nvSpPr>
              <p:cNvPr id="56336" name="Text Box 131"/>
              <p:cNvSpPr txBox="1">
                <a:spLocks noChangeArrowheads="1"/>
              </p:cNvSpPr>
              <p:nvPr/>
            </p:nvSpPr>
            <p:spPr bwMode="auto">
              <a:xfrm>
                <a:off x="2520950" y="3652838"/>
                <a:ext cx="615950" cy="198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0" tIns="45715" rIns="91430" bIns="45715">
                <a:spAutoFit/>
              </a:bodyPr>
              <a:lstStyle/>
              <a:p>
                <a:pPr eaLnBrk="0" hangingPunct="0"/>
                <a:r>
                  <a:rPr lang="es-ES_tradnl" sz="700" b="1"/>
                  <a:t>ENTRADA</a:t>
                </a:r>
                <a:endParaRPr lang="es-ES_tradnl" sz="1400" b="1"/>
              </a:p>
            </p:txBody>
          </p:sp>
          <p:sp>
            <p:nvSpPr>
              <p:cNvPr id="56337" name="AutoShape 132"/>
              <p:cNvSpPr>
                <a:spLocks noChangeArrowheads="1"/>
              </p:cNvSpPr>
              <p:nvPr/>
            </p:nvSpPr>
            <p:spPr bwMode="auto">
              <a:xfrm>
                <a:off x="1671638" y="3573463"/>
                <a:ext cx="536575" cy="277813"/>
              </a:xfrm>
              <a:prstGeom prst="cloudCallout">
                <a:avLst>
                  <a:gd name="adj1" fmla="val -43750"/>
                  <a:gd name="adj2" fmla="val 87759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30" tIns="45715" rIns="91430" bIns="45715" anchor="ctr"/>
              <a:lstStyle/>
              <a:p>
                <a:pPr algn="ctr" eaLnBrk="0" hangingPunct="0"/>
                <a:r>
                  <a:rPr lang="es-ES_tradnl" sz="700" b="1"/>
                  <a:t>SALIDA</a:t>
                </a:r>
                <a:endParaRPr lang="es-ES_tradnl" sz="1200" b="1"/>
              </a:p>
            </p:txBody>
          </p:sp>
          <p:sp>
            <p:nvSpPr>
              <p:cNvPr id="56338" name="Freeform 133"/>
              <p:cNvSpPr>
                <a:spLocks/>
              </p:cNvSpPr>
              <p:nvPr/>
            </p:nvSpPr>
            <p:spPr bwMode="auto">
              <a:xfrm>
                <a:off x="2635250" y="4186238"/>
                <a:ext cx="76200" cy="30163"/>
              </a:xfrm>
              <a:custGeom>
                <a:avLst/>
                <a:gdLst>
                  <a:gd name="T0" fmla="*/ 0 w 285"/>
                  <a:gd name="T1" fmla="*/ 2147483647 h 124"/>
                  <a:gd name="T2" fmla="*/ 0 w 285"/>
                  <a:gd name="T3" fmla="*/ 2147483647 h 124"/>
                  <a:gd name="T4" fmla="*/ 2147483647 w 285"/>
                  <a:gd name="T5" fmla="*/ 2147483647 h 124"/>
                  <a:gd name="T6" fmla="*/ 2147483647 w 285"/>
                  <a:gd name="T7" fmla="*/ 2147483647 h 124"/>
                  <a:gd name="T8" fmla="*/ 2147483647 w 285"/>
                  <a:gd name="T9" fmla="*/ 2147483647 h 124"/>
                  <a:gd name="T10" fmla="*/ 2147483647 w 285"/>
                  <a:gd name="T11" fmla="*/ 2147483647 h 124"/>
                  <a:gd name="T12" fmla="*/ 2147483647 w 285"/>
                  <a:gd name="T13" fmla="*/ 2147483647 h 124"/>
                  <a:gd name="T14" fmla="*/ 2147483647 w 285"/>
                  <a:gd name="T15" fmla="*/ 2147483647 h 124"/>
                  <a:gd name="T16" fmla="*/ 2147483647 w 285"/>
                  <a:gd name="T17" fmla="*/ 2147483647 h 124"/>
                  <a:gd name="T18" fmla="*/ 2147483647 w 285"/>
                  <a:gd name="T19" fmla="*/ 2147483647 h 124"/>
                  <a:gd name="T20" fmla="*/ 2147483647 w 285"/>
                  <a:gd name="T21" fmla="*/ 2147483647 h 124"/>
                  <a:gd name="T22" fmla="*/ 2147483647 w 285"/>
                  <a:gd name="T23" fmla="*/ 2147483647 h 124"/>
                  <a:gd name="T24" fmla="*/ 2147483647 w 285"/>
                  <a:gd name="T25" fmla="*/ 2147483647 h 124"/>
                  <a:gd name="T26" fmla="*/ 2147483647 w 285"/>
                  <a:gd name="T27" fmla="*/ 2147483647 h 124"/>
                  <a:gd name="T28" fmla="*/ 2147483647 w 285"/>
                  <a:gd name="T29" fmla="*/ 2147483647 h 124"/>
                  <a:gd name="T30" fmla="*/ 2147483647 w 285"/>
                  <a:gd name="T31" fmla="*/ 0 h 124"/>
                  <a:gd name="T32" fmla="*/ 2147483647 w 285"/>
                  <a:gd name="T33" fmla="*/ 0 h 124"/>
                  <a:gd name="T34" fmla="*/ 2147483647 w 285"/>
                  <a:gd name="T35" fmla="*/ 0 h 124"/>
                  <a:gd name="T36" fmla="*/ 2147483647 w 285"/>
                  <a:gd name="T37" fmla="*/ 0 h 124"/>
                  <a:gd name="T38" fmla="*/ 2147483647 w 285"/>
                  <a:gd name="T39" fmla="*/ 0 h 124"/>
                  <a:gd name="T40" fmla="*/ 2147483647 w 285"/>
                  <a:gd name="T41" fmla="*/ 0 h 124"/>
                  <a:gd name="T42" fmla="*/ 2147483647 w 285"/>
                  <a:gd name="T43" fmla="*/ 0 h 124"/>
                  <a:gd name="T44" fmla="*/ 2147483647 w 285"/>
                  <a:gd name="T45" fmla="*/ 0 h 124"/>
                  <a:gd name="T46" fmla="*/ 2147483647 w 285"/>
                  <a:gd name="T47" fmla="*/ 0 h 124"/>
                  <a:gd name="T48" fmla="*/ 2147483647 w 285"/>
                  <a:gd name="T49" fmla="*/ 0 h 124"/>
                  <a:gd name="T50" fmla="*/ 2147483647 w 285"/>
                  <a:gd name="T51" fmla="*/ 0 h 124"/>
                  <a:gd name="T52" fmla="*/ 2147483647 w 285"/>
                  <a:gd name="T53" fmla="*/ 0 h 124"/>
                  <a:gd name="T54" fmla="*/ 2147483647 w 285"/>
                  <a:gd name="T55" fmla="*/ 0 h 124"/>
                  <a:gd name="T56" fmla="*/ 2147483647 w 285"/>
                  <a:gd name="T57" fmla="*/ 2147483647 h 124"/>
                  <a:gd name="T58" fmla="*/ 2147483647 w 285"/>
                  <a:gd name="T59" fmla="*/ 2147483647 h 124"/>
                  <a:gd name="T60" fmla="*/ 2147483647 w 285"/>
                  <a:gd name="T61" fmla="*/ 2147483647 h 124"/>
                  <a:gd name="T62" fmla="*/ 0 w 285"/>
                  <a:gd name="T63" fmla="*/ 2147483647 h 1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5"/>
                  <a:gd name="T97" fmla="*/ 0 h 124"/>
                  <a:gd name="T98" fmla="*/ 285 w 285"/>
                  <a:gd name="T99" fmla="*/ 124 h 1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5" h="124">
                    <a:moveTo>
                      <a:pt x="0" y="60"/>
                    </a:moveTo>
                    <a:lnTo>
                      <a:pt x="1" y="73"/>
                    </a:lnTo>
                    <a:lnTo>
                      <a:pt x="6" y="90"/>
                    </a:lnTo>
                    <a:lnTo>
                      <a:pt x="13" y="105"/>
                    </a:lnTo>
                    <a:lnTo>
                      <a:pt x="24" y="117"/>
                    </a:lnTo>
                    <a:lnTo>
                      <a:pt x="34" y="123"/>
                    </a:lnTo>
                    <a:lnTo>
                      <a:pt x="39" y="124"/>
                    </a:lnTo>
                    <a:lnTo>
                      <a:pt x="42" y="124"/>
                    </a:lnTo>
                    <a:lnTo>
                      <a:pt x="47" y="121"/>
                    </a:lnTo>
                    <a:lnTo>
                      <a:pt x="52" y="119"/>
                    </a:lnTo>
                    <a:lnTo>
                      <a:pt x="59" y="117"/>
                    </a:lnTo>
                    <a:lnTo>
                      <a:pt x="68" y="115"/>
                    </a:lnTo>
                    <a:lnTo>
                      <a:pt x="77" y="112"/>
                    </a:lnTo>
                    <a:lnTo>
                      <a:pt x="87" y="108"/>
                    </a:lnTo>
                    <a:lnTo>
                      <a:pt x="94" y="105"/>
                    </a:lnTo>
                    <a:lnTo>
                      <a:pt x="100" y="102"/>
                    </a:lnTo>
                    <a:lnTo>
                      <a:pt x="104" y="100"/>
                    </a:lnTo>
                    <a:lnTo>
                      <a:pt x="109" y="97"/>
                    </a:lnTo>
                    <a:lnTo>
                      <a:pt x="121" y="93"/>
                    </a:lnTo>
                    <a:lnTo>
                      <a:pt x="137" y="89"/>
                    </a:lnTo>
                    <a:lnTo>
                      <a:pt x="156" y="83"/>
                    </a:lnTo>
                    <a:lnTo>
                      <a:pt x="177" y="78"/>
                    </a:lnTo>
                    <a:lnTo>
                      <a:pt x="197" y="72"/>
                    </a:lnTo>
                    <a:lnTo>
                      <a:pt x="216" y="66"/>
                    </a:lnTo>
                    <a:lnTo>
                      <a:pt x="229" y="60"/>
                    </a:lnTo>
                    <a:lnTo>
                      <a:pt x="241" y="55"/>
                    </a:lnTo>
                    <a:lnTo>
                      <a:pt x="252" y="48"/>
                    </a:lnTo>
                    <a:lnTo>
                      <a:pt x="263" y="43"/>
                    </a:lnTo>
                    <a:lnTo>
                      <a:pt x="271" y="36"/>
                    </a:lnTo>
                    <a:lnTo>
                      <a:pt x="279" y="31"/>
                    </a:lnTo>
                    <a:lnTo>
                      <a:pt x="284" y="25"/>
                    </a:lnTo>
                    <a:lnTo>
                      <a:pt x="285" y="20"/>
                    </a:lnTo>
                    <a:lnTo>
                      <a:pt x="284" y="15"/>
                    </a:lnTo>
                    <a:lnTo>
                      <a:pt x="276" y="9"/>
                    </a:lnTo>
                    <a:lnTo>
                      <a:pt x="270" y="4"/>
                    </a:lnTo>
                    <a:lnTo>
                      <a:pt x="264" y="3"/>
                    </a:lnTo>
                    <a:lnTo>
                      <a:pt x="256" y="3"/>
                    </a:lnTo>
                    <a:lnTo>
                      <a:pt x="250" y="3"/>
                    </a:lnTo>
                    <a:lnTo>
                      <a:pt x="240" y="3"/>
                    </a:lnTo>
                    <a:lnTo>
                      <a:pt x="228" y="4"/>
                    </a:lnTo>
                    <a:lnTo>
                      <a:pt x="214" y="4"/>
                    </a:lnTo>
                    <a:lnTo>
                      <a:pt x="200" y="5"/>
                    </a:lnTo>
                    <a:lnTo>
                      <a:pt x="188" y="5"/>
                    </a:lnTo>
                    <a:lnTo>
                      <a:pt x="178" y="5"/>
                    </a:lnTo>
                    <a:lnTo>
                      <a:pt x="172" y="5"/>
                    </a:lnTo>
                    <a:lnTo>
                      <a:pt x="167" y="5"/>
                    </a:lnTo>
                    <a:lnTo>
                      <a:pt x="161" y="4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0" y="2"/>
                    </a:lnTo>
                    <a:lnTo>
                      <a:pt x="134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3" y="7"/>
                    </a:lnTo>
                    <a:lnTo>
                      <a:pt x="122" y="13"/>
                    </a:lnTo>
                    <a:lnTo>
                      <a:pt x="125" y="19"/>
                    </a:lnTo>
                    <a:lnTo>
                      <a:pt x="132" y="24"/>
                    </a:lnTo>
                    <a:lnTo>
                      <a:pt x="119" y="35"/>
                    </a:lnTo>
                    <a:lnTo>
                      <a:pt x="102" y="45"/>
                    </a:lnTo>
                    <a:lnTo>
                      <a:pt x="83" y="53"/>
                    </a:lnTo>
                    <a:lnTo>
                      <a:pt x="64" y="58"/>
                    </a:lnTo>
                    <a:lnTo>
                      <a:pt x="46" y="62"/>
                    </a:lnTo>
                    <a:lnTo>
                      <a:pt x="28" y="65"/>
                    </a:lnTo>
                    <a:lnTo>
                      <a:pt x="12" y="6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grpSp>
            <p:nvGrpSpPr>
              <p:cNvPr id="56339" name="Group 134"/>
              <p:cNvGrpSpPr>
                <a:grpSpLocks/>
              </p:cNvGrpSpPr>
              <p:nvPr/>
            </p:nvGrpSpPr>
            <p:grpSpPr bwMode="auto">
              <a:xfrm>
                <a:off x="2284413" y="3946526"/>
                <a:ext cx="423862" cy="268288"/>
                <a:chOff x="3072" y="1139"/>
                <a:chExt cx="531" cy="370"/>
              </a:xfrm>
            </p:grpSpPr>
            <p:sp>
              <p:nvSpPr>
                <p:cNvPr id="56348" name="Freeform 135"/>
                <p:cNvSpPr>
                  <a:spLocks/>
                </p:cNvSpPr>
                <p:nvPr/>
              </p:nvSpPr>
              <p:spPr bwMode="auto">
                <a:xfrm>
                  <a:off x="3503" y="1341"/>
                  <a:ext cx="68" cy="41"/>
                </a:xfrm>
                <a:custGeom>
                  <a:avLst/>
                  <a:gdLst>
                    <a:gd name="T0" fmla="*/ 0 w 201"/>
                    <a:gd name="T1" fmla="*/ 0 h 125"/>
                    <a:gd name="T2" fmla="*/ 0 w 201"/>
                    <a:gd name="T3" fmla="*/ 0 h 125"/>
                    <a:gd name="T4" fmla="*/ 0 w 201"/>
                    <a:gd name="T5" fmla="*/ 0 h 125"/>
                    <a:gd name="T6" fmla="*/ 0 w 201"/>
                    <a:gd name="T7" fmla="*/ 0 h 125"/>
                    <a:gd name="T8" fmla="*/ 0 w 201"/>
                    <a:gd name="T9" fmla="*/ 0 h 125"/>
                    <a:gd name="T10" fmla="*/ 0 w 201"/>
                    <a:gd name="T11" fmla="*/ 0 h 125"/>
                    <a:gd name="T12" fmla="*/ 0 w 201"/>
                    <a:gd name="T13" fmla="*/ 0 h 125"/>
                    <a:gd name="T14" fmla="*/ 0 w 201"/>
                    <a:gd name="T15" fmla="*/ 0 h 125"/>
                    <a:gd name="T16" fmla="*/ 0 w 201"/>
                    <a:gd name="T17" fmla="*/ 0 h 125"/>
                    <a:gd name="T18" fmla="*/ 0 w 201"/>
                    <a:gd name="T19" fmla="*/ 0 h 125"/>
                    <a:gd name="T20" fmla="*/ 0 w 201"/>
                    <a:gd name="T21" fmla="*/ 0 h 125"/>
                    <a:gd name="T22" fmla="*/ 0 w 201"/>
                    <a:gd name="T23" fmla="*/ 0 h 125"/>
                    <a:gd name="T24" fmla="*/ 0 w 201"/>
                    <a:gd name="T25" fmla="*/ 0 h 125"/>
                    <a:gd name="T26" fmla="*/ 0 w 201"/>
                    <a:gd name="T27" fmla="*/ 0 h 125"/>
                    <a:gd name="T28" fmla="*/ 0 w 201"/>
                    <a:gd name="T29" fmla="*/ 0 h 125"/>
                    <a:gd name="T30" fmla="*/ 0 w 201"/>
                    <a:gd name="T31" fmla="*/ 0 h 125"/>
                    <a:gd name="T32" fmla="*/ 0 w 201"/>
                    <a:gd name="T33" fmla="*/ 0 h 125"/>
                    <a:gd name="T34" fmla="*/ 0 w 201"/>
                    <a:gd name="T35" fmla="*/ 0 h 125"/>
                    <a:gd name="T36" fmla="*/ 0 w 201"/>
                    <a:gd name="T37" fmla="*/ 0 h 125"/>
                    <a:gd name="T38" fmla="*/ 0 w 201"/>
                    <a:gd name="T39" fmla="*/ 0 h 125"/>
                    <a:gd name="T40" fmla="*/ 0 w 201"/>
                    <a:gd name="T41" fmla="*/ 0 h 125"/>
                    <a:gd name="T42" fmla="*/ 0 w 201"/>
                    <a:gd name="T43" fmla="*/ 0 h 125"/>
                    <a:gd name="T44" fmla="*/ 0 w 201"/>
                    <a:gd name="T45" fmla="*/ 0 h 125"/>
                    <a:gd name="T46" fmla="*/ 0 w 201"/>
                    <a:gd name="T47" fmla="*/ 0 h 125"/>
                    <a:gd name="T48" fmla="*/ 0 w 201"/>
                    <a:gd name="T49" fmla="*/ 0 h 125"/>
                    <a:gd name="T50" fmla="*/ 0 w 201"/>
                    <a:gd name="T51" fmla="*/ 0 h 125"/>
                    <a:gd name="T52" fmla="*/ 0 w 201"/>
                    <a:gd name="T53" fmla="*/ 0 h 125"/>
                    <a:gd name="T54" fmla="*/ 0 w 201"/>
                    <a:gd name="T55" fmla="*/ 0 h 125"/>
                    <a:gd name="T56" fmla="*/ 0 w 201"/>
                    <a:gd name="T57" fmla="*/ 0 h 125"/>
                    <a:gd name="T58" fmla="*/ 0 w 201"/>
                    <a:gd name="T59" fmla="*/ 0 h 125"/>
                    <a:gd name="T60" fmla="*/ 0 w 201"/>
                    <a:gd name="T61" fmla="*/ 0 h 125"/>
                    <a:gd name="T62" fmla="*/ 0 w 201"/>
                    <a:gd name="T63" fmla="*/ 0 h 125"/>
                    <a:gd name="T64" fmla="*/ 0 w 201"/>
                    <a:gd name="T65" fmla="*/ 0 h 125"/>
                    <a:gd name="T66" fmla="*/ 0 w 201"/>
                    <a:gd name="T67" fmla="*/ 0 h 125"/>
                    <a:gd name="T68" fmla="*/ 0 w 201"/>
                    <a:gd name="T69" fmla="*/ 0 h 125"/>
                    <a:gd name="T70" fmla="*/ 0 w 201"/>
                    <a:gd name="T71" fmla="*/ 0 h 125"/>
                    <a:gd name="T72" fmla="*/ 0 w 201"/>
                    <a:gd name="T73" fmla="*/ 0 h 125"/>
                    <a:gd name="T74" fmla="*/ 0 w 201"/>
                    <a:gd name="T75" fmla="*/ 0 h 125"/>
                    <a:gd name="T76" fmla="*/ 0 w 201"/>
                    <a:gd name="T77" fmla="*/ 0 h 125"/>
                    <a:gd name="T78" fmla="*/ 0 w 201"/>
                    <a:gd name="T79" fmla="*/ 0 h 125"/>
                    <a:gd name="T80" fmla="*/ 0 w 201"/>
                    <a:gd name="T81" fmla="*/ 0 h 125"/>
                    <a:gd name="T82" fmla="*/ 0 w 201"/>
                    <a:gd name="T83" fmla="*/ 0 h 125"/>
                    <a:gd name="T84" fmla="*/ 0 w 201"/>
                    <a:gd name="T85" fmla="*/ 0 h 125"/>
                    <a:gd name="T86" fmla="*/ 0 w 201"/>
                    <a:gd name="T87" fmla="*/ 0 h 125"/>
                    <a:gd name="T88" fmla="*/ 0 w 201"/>
                    <a:gd name="T89" fmla="*/ 0 h 125"/>
                    <a:gd name="T90" fmla="*/ 0 w 201"/>
                    <a:gd name="T91" fmla="*/ 0 h 125"/>
                    <a:gd name="T92" fmla="*/ 0 w 201"/>
                    <a:gd name="T93" fmla="*/ 0 h 125"/>
                    <a:gd name="T94" fmla="*/ 0 w 201"/>
                    <a:gd name="T95" fmla="*/ 0 h 125"/>
                    <a:gd name="T96" fmla="*/ 0 w 201"/>
                    <a:gd name="T97" fmla="*/ 0 h 125"/>
                    <a:gd name="T98" fmla="*/ 0 w 201"/>
                    <a:gd name="T99" fmla="*/ 0 h 125"/>
                    <a:gd name="T100" fmla="*/ 0 w 201"/>
                    <a:gd name="T101" fmla="*/ 0 h 125"/>
                    <a:gd name="T102" fmla="*/ 0 w 201"/>
                    <a:gd name="T103" fmla="*/ 0 h 125"/>
                    <a:gd name="T104" fmla="*/ 0 w 201"/>
                    <a:gd name="T105" fmla="*/ 0 h 125"/>
                    <a:gd name="T106" fmla="*/ 0 w 201"/>
                    <a:gd name="T107" fmla="*/ 0 h 125"/>
                    <a:gd name="T108" fmla="*/ 0 w 201"/>
                    <a:gd name="T109" fmla="*/ 0 h 125"/>
                    <a:gd name="T110" fmla="*/ 0 w 201"/>
                    <a:gd name="T111" fmla="*/ 0 h 125"/>
                    <a:gd name="T112" fmla="*/ 0 w 201"/>
                    <a:gd name="T113" fmla="*/ 0 h 125"/>
                    <a:gd name="T114" fmla="*/ 0 w 201"/>
                    <a:gd name="T115" fmla="*/ 0 h 125"/>
                    <a:gd name="T116" fmla="*/ 0 w 201"/>
                    <a:gd name="T117" fmla="*/ 0 h 125"/>
                    <a:gd name="T118" fmla="*/ 0 w 201"/>
                    <a:gd name="T119" fmla="*/ 0 h 125"/>
                    <a:gd name="T120" fmla="*/ 0 w 201"/>
                    <a:gd name="T121" fmla="*/ 0 h 12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1"/>
                    <a:gd name="T184" fmla="*/ 0 h 125"/>
                    <a:gd name="T185" fmla="*/ 201 w 201"/>
                    <a:gd name="T186" fmla="*/ 125 h 12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1" h="125">
                      <a:moveTo>
                        <a:pt x="5" y="5"/>
                      </a:move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1" y="22"/>
                      </a:lnTo>
                      <a:lnTo>
                        <a:pt x="7" y="28"/>
                      </a:lnTo>
                      <a:lnTo>
                        <a:pt x="12" y="32"/>
                      </a:lnTo>
                      <a:lnTo>
                        <a:pt x="17" y="38"/>
                      </a:lnTo>
                      <a:lnTo>
                        <a:pt x="24" y="43"/>
                      </a:lnTo>
                      <a:lnTo>
                        <a:pt x="30" y="50"/>
                      </a:lnTo>
                      <a:lnTo>
                        <a:pt x="38" y="55"/>
                      </a:lnTo>
                      <a:lnTo>
                        <a:pt x="42" y="61"/>
                      </a:lnTo>
                      <a:lnTo>
                        <a:pt x="47" y="64"/>
                      </a:lnTo>
                      <a:lnTo>
                        <a:pt x="51" y="65"/>
                      </a:lnTo>
                      <a:lnTo>
                        <a:pt x="56" y="65"/>
                      </a:lnTo>
                      <a:lnTo>
                        <a:pt x="64" y="66"/>
                      </a:lnTo>
                      <a:lnTo>
                        <a:pt x="75" y="68"/>
                      </a:lnTo>
                      <a:lnTo>
                        <a:pt x="87" y="69"/>
                      </a:lnTo>
                      <a:lnTo>
                        <a:pt x="99" y="72"/>
                      </a:lnTo>
                      <a:lnTo>
                        <a:pt x="111" y="75"/>
                      </a:lnTo>
                      <a:lnTo>
                        <a:pt x="121" y="77"/>
                      </a:lnTo>
                      <a:lnTo>
                        <a:pt x="128" y="80"/>
                      </a:lnTo>
                      <a:lnTo>
                        <a:pt x="133" y="84"/>
                      </a:lnTo>
                      <a:lnTo>
                        <a:pt x="139" y="87"/>
                      </a:lnTo>
                      <a:lnTo>
                        <a:pt x="147" y="91"/>
                      </a:lnTo>
                      <a:lnTo>
                        <a:pt x="154" y="96"/>
                      </a:lnTo>
                      <a:lnTo>
                        <a:pt x="160" y="100"/>
                      </a:lnTo>
                      <a:lnTo>
                        <a:pt x="166" y="104"/>
                      </a:lnTo>
                      <a:lnTo>
                        <a:pt x="172" y="109"/>
                      </a:lnTo>
                      <a:lnTo>
                        <a:pt x="176" y="112"/>
                      </a:lnTo>
                      <a:lnTo>
                        <a:pt x="183" y="119"/>
                      </a:lnTo>
                      <a:lnTo>
                        <a:pt x="189" y="123"/>
                      </a:lnTo>
                      <a:lnTo>
                        <a:pt x="195" y="125"/>
                      </a:lnTo>
                      <a:lnTo>
                        <a:pt x="200" y="124"/>
                      </a:lnTo>
                      <a:lnTo>
                        <a:pt x="201" y="119"/>
                      </a:lnTo>
                      <a:lnTo>
                        <a:pt x="199" y="109"/>
                      </a:lnTo>
                      <a:lnTo>
                        <a:pt x="193" y="97"/>
                      </a:lnTo>
                      <a:lnTo>
                        <a:pt x="187" y="87"/>
                      </a:lnTo>
                      <a:lnTo>
                        <a:pt x="181" y="78"/>
                      </a:lnTo>
                      <a:lnTo>
                        <a:pt x="172" y="70"/>
                      </a:lnTo>
                      <a:lnTo>
                        <a:pt x="165" y="64"/>
                      </a:lnTo>
                      <a:lnTo>
                        <a:pt x="159" y="57"/>
                      </a:lnTo>
                      <a:lnTo>
                        <a:pt x="154" y="51"/>
                      </a:lnTo>
                      <a:lnTo>
                        <a:pt x="148" y="42"/>
                      </a:lnTo>
                      <a:lnTo>
                        <a:pt x="142" y="35"/>
                      </a:lnTo>
                      <a:lnTo>
                        <a:pt x="137" y="30"/>
                      </a:lnTo>
                      <a:lnTo>
                        <a:pt x="132" y="29"/>
                      </a:lnTo>
                      <a:lnTo>
                        <a:pt x="125" y="27"/>
                      </a:lnTo>
                      <a:lnTo>
                        <a:pt x="115" y="26"/>
                      </a:lnTo>
                      <a:lnTo>
                        <a:pt x="103" y="23"/>
                      </a:lnTo>
                      <a:lnTo>
                        <a:pt x="92" y="21"/>
                      </a:lnTo>
                      <a:lnTo>
                        <a:pt x="81" y="20"/>
                      </a:lnTo>
                      <a:lnTo>
                        <a:pt x="73" y="18"/>
                      </a:lnTo>
                      <a:lnTo>
                        <a:pt x="67" y="17"/>
                      </a:lnTo>
                      <a:lnTo>
                        <a:pt x="62" y="15"/>
                      </a:lnTo>
                      <a:lnTo>
                        <a:pt x="54" y="11"/>
                      </a:lnTo>
                      <a:lnTo>
                        <a:pt x="47" y="8"/>
                      </a:lnTo>
                      <a:lnTo>
                        <a:pt x="38" y="4"/>
                      </a:lnTo>
                      <a:lnTo>
                        <a:pt x="28" y="2"/>
                      </a:lnTo>
                      <a:lnTo>
                        <a:pt x="19" y="0"/>
                      </a:lnTo>
                      <a:lnTo>
                        <a:pt x="11" y="2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49" name="Freeform 136"/>
                <p:cNvSpPr>
                  <a:spLocks/>
                </p:cNvSpPr>
                <p:nvPr/>
              </p:nvSpPr>
              <p:spPr bwMode="auto">
                <a:xfrm>
                  <a:off x="3505" y="1342"/>
                  <a:ext cx="11" cy="9"/>
                </a:xfrm>
                <a:custGeom>
                  <a:avLst/>
                  <a:gdLst>
                    <a:gd name="T0" fmla="*/ 0 w 32"/>
                    <a:gd name="T1" fmla="*/ 0 h 27"/>
                    <a:gd name="T2" fmla="*/ 0 w 32"/>
                    <a:gd name="T3" fmla="*/ 0 h 27"/>
                    <a:gd name="T4" fmla="*/ 0 w 32"/>
                    <a:gd name="T5" fmla="*/ 0 h 27"/>
                    <a:gd name="T6" fmla="*/ 0 w 32"/>
                    <a:gd name="T7" fmla="*/ 0 h 27"/>
                    <a:gd name="T8" fmla="*/ 0 w 32"/>
                    <a:gd name="T9" fmla="*/ 0 h 27"/>
                    <a:gd name="T10" fmla="*/ 0 w 32"/>
                    <a:gd name="T11" fmla="*/ 0 h 27"/>
                    <a:gd name="T12" fmla="*/ 0 w 32"/>
                    <a:gd name="T13" fmla="*/ 0 h 27"/>
                    <a:gd name="T14" fmla="*/ 0 w 32"/>
                    <a:gd name="T15" fmla="*/ 0 h 27"/>
                    <a:gd name="T16" fmla="*/ 0 w 32"/>
                    <a:gd name="T17" fmla="*/ 0 h 27"/>
                    <a:gd name="T18" fmla="*/ 0 w 32"/>
                    <a:gd name="T19" fmla="*/ 0 h 27"/>
                    <a:gd name="T20" fmla="*/ 0 w 32"/>
                    <a:gd name="T21" fmla="*/ 0 h 27"/>
                    <a:gd name="T22" fmla="*/ 0 w 32"/>
                    <a:gd name="T23" fmla="*/ 0 h 27"/>
                    <a:gd name="T24" fmla="*/ 0 w 32"/>
                    <a:gd name="T25" fmla="*/ 0 h 27"/>
                    <a:gd name="T26" fmla="*/ 0 w 32"/>
                    <a:gd name="T27" fmla="*/ 0 h 27"/>
                    <a:gd name="T28" fmla="*/ 0 w 32"/>
                    <a:gd name="T29" fmla="*/ 0 h 27"/>
                    <a:gd name="T30" fmla="*/ 0 w 32"/>
                    <a:gd name="T31" fmla="*/ 0 h 27"/>
                    <a:gd name="T32" fmla="*/ 0 w 32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27"/>
                    <a:gd name="T53" fmla="*/ 32 w 32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27">
                      <a:moveTo>
                        <a:pt x="27" y="23"/>
                      </a:moveTo>
                      <a:lnTo>
                        <a:pt x="30" y="18"/>
                      </a:lnTo>
                      <a:lnTo>
                        <a:pt x="32" y="13"/>
                      </a:lnTo>
                      <a:lnTo>
                        <a:pt x="30" y="9"/>
                      </a:lnTo>
                      <a:lnTo>
                        <a:pt x="27" y="4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5" y="24"/>
                      </a:lnTo>
                      <a:lnTo>
                        <a:pt x="10" y="27"/>
                      </a:lnTo>
                      <a:lnTo>
                        <a:pt x="16" y="27"/>
                      </a:lnTo>
                      <a:lnTo>
                        <a:pt x="22" y="26"/>
                      </a:lnTo>
                      <a:lnTo>
                        <a:pt x="27" y="23"/>
                      </a:lnTo>
                      <a:close/>
                    </a:path>
                  </a:pathLst>
                </a:custGeom>
                <a:solidFill>
                  <a:srgbClr val="7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50" name="Freeform 137"/>
                <p:cNvSpPr>
                  <a:spLocks/>
                </p:cNvSpPr>
                <p:nvPr/>
              </p:nvSpPr>
              <p:spPr bwMode="auto">
                <a:xfrm>
                  <a:off x="3284" y="1227"/>
                  <a:ext cx="233" cy="126"/>
                </a:xfrm>
                <a:custGeom>
                  <a:avLst/>
                  <a:gdLst>
                    <a:gd name="T0" fmla="*/ 0 w 700"/>
                    <a:gd name="T1" fmla="*/ 0 h 379"/>
                    <a:gd name="T2" fmla="*/ 0 w 700"/>
                    <a:gd name="T3" fmla="*/ 0 h 379"/>
                    <a:gd name="T4" fmla="*/ 0 w 700"/>
                    <a:gd name="T5" fmla="*/ 0 h 379"/>
                    <a:gd name="T6" fmla="*/ 0 w 700"/>
                    <a:gd name="T7" fmla="*/ 0 h 379"/>
                    <a:gd name="T8" fmla="*/ 0 w 700"/>
                    <a:gd name="T9" fmla="*/ 0 h 379"/>
                    <a:gd name="T10" fmla="*/ 0 w 700"/>
                    <a:gd name="T11" fmla="*/ 0 h 379"/>
                    <a:gd name="T12" fmla="*/ 0 w 700"/>
                    <a:gd name="T13" fmla="*/ 0 h 379"/>
                    <a:gd name="T14" fmla="*/ 0 w 700"/>
                    <a:gd name="T15" fmla="*/ 0 h 379"/>
                    <a:gd name="T16" fmla="*/ 0 w 700"/>
                    <a:gd name="T17" fmla="*/ 0 h 379"/>
                    <a:gd name="T18" fmla="*/ 0 w 700"/>
                    <a:gd name="T19" fmla="*/ 0 h 379"/>
                    <a:gd name="T20" fmla="*/ 0 w 700"/>
                    <a:gd name="T21" fmla="*/ 0 h 379"/>
                    <a:gd name="T22" fmla="*/ 0 w 700"/>
                    <a:gd name="T23" fmla="*/ 0 h 379"/>
                    <a:gd name="T24" fmla="*/ 0 w 700"/>
                    <a:gd name="T25" fmla="*/ 0 h 379"/>
                    <a:gd name="T26" fmla="*/ 0 w 700"/>
                    <a:gd name="T27" fmla="*/ 0 h 379"/>
                    <a:gd name="T28" fmla="*/ 0 w 700"/>
                    <a:gd name="T29" fmla="*/ 0 h 379"/>
                    <a:gd name="T30" fmla="*/ 0 w 700"/>
                    <a:gd name="T31" fmla="*/ 0 h 379"/>
                    <a:gd name="T32" fmla="*/ 0 w 700"/>
                    <a:gd name="T33" fmla="*/ 0 h 379"/>
                    <a:gd name="T34" fmla="*/ 0 w 700"/>
                    <a:gd name="T35" fmla="*/ 0 h 379"/>
                    <a:gd name="T36" fmla="*/ 0 w 700"/>
                    <a:gd name="T37" fmla="*/ 0 h 379"/>
                    <a:gd name="T38" fmla="*/ 0 w 700"/>
                    <a:gd name="T39" fmla="*/ 0 h 379"/>
                    <a:gd name="T40" fmla="*/ 0 w 700"/>
                    <a:gd name="T41" fmla="*/ 0 h 379"/>
                    <a:gd name="T42" fmla="*/ 0 w 700"/>
                    <a:gd name="T43" fmla="*/ 0 h 379"/>
                    <a:gd name="T44" fmla="*/ 0 w 700"/>
                    <a:gd name="T45" fmla="*/ 0 h 379"/>
                    <a:gd name="T46" fmla="*/ 0 w 700"/>
                    <a:gd name="T47" fmla="*/ 0 h 379"/>
                    <a:gd name="T48" fmla="*/ 0 w 700"/>
                    <a:gd name="T49" fmla="*/ 0 h 379"/>
                    <a:gd name="T50" fmla="*/ 0 w 700"/>
                    <a:gd name="T51" fmla="*/ 0 h 379"/>
                    <a:gd name="T52" fmla="*/ 0 w 700"/>
                    <a:gd name="T53" fmla="*/ 0 h 379"/>
                    <a:gd name="T54" fmla="*/ 0 w 700"/>
                    <a:gd name="T55" fmla="*/ 0 h 379"/>
                    <a:gd name="T56" fmla="*/ 0 w 700"/>
                    <a:gd name="T57" fmla="*/ 0 h 379"/>
                    <a:gd name="T58" fmla="*/ 0 w 700"/>
                    <a:gd name="T59" fmla="*/ 0 h 379"/>
                    <a:gd name="T60" fmla="*/ 0 w 700"/>
                    <a:gd name="T61" fmla="*/ 0 h 379"/>
                    <a:gd name="T62" fmla="*/ 0 w 700"/>
                    <a:gd name="T63" fmla="*/ 0 h 379"/>
                    <a:gd name="T64" fmla="*/ 0 w 700"/>
                    <a:gd name="T65" fmla="*/ 0 h 379"/>
                    <a:gd name="T66" fmla="*/ 0 w 700"/>
                    <a:gd name="T67" fmla="*/ 0 h 379"/>
                    <a:gd name="T68" fmla="*/ 0 w 700"/>
                    <a:gd name="T69" fmla="*/ 0 h 379"/>
                    <a:gd name="T70" fmla="*/ 0 w 700"/>
                    <a:gd name="T71" fmla="*/ 0 h 379"/>
                    <a:gd name="T72" fmla="*/ 0 w 700"/>
                    <a:gd name="T73" fmla="*/ 0 h 379"/>
                    <a:gd name="T74" fmla="*/ 0 w 700"/>
                    <a:gd name="T75" fmla="*/ 0 h 379"/>
                    <a:gd name="T76" fmla="*/ 0 w 700"/>
                    <a:gd name="T77" fmla="*/ 0 h 379"/>
                    <a:gd name="T78" fmla="*/ 0 w 700"/>
                    <a:gd name="T79" fmla="*/ 0 h 379"/>
                    <a:gd name="T80" fmla="*/ 0 w 700"/>
                    <a:gd name="T81" fmla="*/ 0 h 379"/>
                    <a:gd name="T82" fmla="*/ 0 w 700"/>
                    <a:gd name="T83" fmla="*/ 0 h 379"/>
                    <a:gd name="T84" fmla="*/ 0 w 700"/>
                    <a:gd name="T85" fmla="*/ 0 h 37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00"/>
                    <a:gd name="T130" fmla="*/ 0 h 379"/>
                    <a:gd name="T131" fmla="*/ 700 w 700"/>
                    <a:gd name="T132" fmla="*/ 379 h 37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00" h="379">
                      <a:moveTo>
                        <a:pt x="16" y="24"/>
                      </a:moveTo>
                      <a:lnTo>
                        <a:pt x="8" y="36"/>
                      </a:lnTo>
                      <a:lnTo>
                        <a:pt x="2" y="49"/>
                      </a:lnTo>
                      <a:lnTo>
                        <a:pt x="0" y="63"/>
                      </a:lnTo>
                      <a:lnTo>
                        <a:pt x="2" y="77"/>
                      </a:lnTo>
                      <a:lnTo>
                        <a:pt x="8" y="93"/>
                      </a:lnTo>
                      <a:lnTo>
                        <a:pt x="20" y="108"/>
                      </a:lnTo>
                      <a:lnTo>
                        <a:pt x="38" y="125"/>
                      </a:lnTo>
                      <a:lnTo>
                        <a:pt x="63" y="141"/>
                      </a:lnTo>
                      <a:lnTo>
                        <a:pt x="74" y="148"/>
                      </a:lnTo>
                      <a:lnTo>
                        <a:pt x="84" y="154"/>
                      </a:lnTo>
                      <a:lnTo>
                        <a:pt x="94" y="161"/>
                      </a:lnTo>
                      <a:lnTo>
                        <a:pt x="104" y="167"/>
                      </a:lnTo>
                      <a:lnTo>
                        <a:pt x="112" y="173"/>
                      </a:lnTo>
                      <a:lnTo>
                        <a:pt x="120" y="179"/>
                      </a:lnTo>
                      <a:lnTo>
                        <a:pt x="128" y="185"/>
                      </a:lnTo>
                      <a:lnTo>
                        <a:pt x="134" y="189"/>
                      </a:lnTo>
                      <a:lnTo>
                        <a:pt x="144" y="196"/>
                      </a:lnTo>
                      <a:lnTo>
                        <a:pt x="159" y="207"/>
                      </a:lnTo>
                      <a:lnTo>
                        <a:pt x="179" y="221"/>
                      </a:lnTo>
                      <a:lnTo>
                        <a:pt x="201" y="236"/>
                      </a:lnTo>
                      <a:lnTo>
                        <a:pt x="222" y="250"/>
                      </a:lnTo>
                      <a:lnTo>
                        <a:pt x="242" y="264"/>
                      </a:lnTo>
                      <a:lnTo>
                        <a:pt x="256" y="273"/>
                      </a:lnTo>
                      <a:lnTo>
                        <a:pt x="265" y="278"/>
                      </a:lnTo>
                      <a:lnTo>
                        <a:pt x="270" y="280"/>
                      </a:lnTo>
                      <a:lnTo>
                        <a:pt x="275" y="282"/>
                      </a:lnTo>
                      <a:lnTo>
                        <a:pt x="279" y="285"/>
                      </a:lnTo>
                      <a:lnTo>
                        <a:pt x="285" y="289"/>
                      </a:lnTo>
                      <a:lnTo>
                        <a:pt x="291" y="293"/>
                      </a:lnTo>
                      <a:lnTo>
                        <a:pt x="298" y="296"/>
                      </a:lnTo>
                      <a:lnTo>
                        <a:pt x="304" y="299"/>
                      </a:lnTo>
                      <a:lnTo>
                        <a:pt x="311" y="301"/>
                      </a:lnTo>
                      <a:lnTo>
                        <a:pt x="318" y="303"/>
                      </a:lnTo>
                      <a:lnTo>
                        <a:pt x="328" y="306"/>
                      </a:lnTo>
                      <a:lnTo>
                        <a:pt x="338" y="311"/>
                      </a:lnTo>
                      <a:lnTo>
                        <a:pt x="348" y="315"/>
                      </a:lnTo>
                      <a:lnTo>
                        <a:pt x="359" y="319"/>
                      </a:lnTo>
                      <a:lnTo>
                        <a:pt x="370" y="325"/>
                      </a:lnTo>
                      <a:lnTo>
                        <a:pt x="381" y="329"/>
                      </a:lnTo>
                      <a:lnTo>
                        <a:pt x="392" y="334"/>
                      </a:lnTo>
                      <a:lnTo>
                        <a:pt x="403" y="338"/>
                      </a:lnTo>
                      <a:lnTo>
                        <a:pt x="414" y="344"/>
                      </a:lnTo>
                      <a:lnTo>
                        <a:pt x="427" y="350"/>
                      </a:lnTo>
                      <a:lnTo>
                        <a:pt x="441" y="356"/>
                      </a:lnTo>
                      <a:lnTo>
                        <a:pt x="456" y="361"/>
                      </a:lnTo>
                      <a:lnTo>
                        <a:pt x="472" y="366"/>
                      </a:lnTo>
                      <a:lnTo>
                        <a:pt x="490" y="370"/>
                      </a:lnTo>
                      <a:lnTo>
                        <a:pt x="511" y="372"/>
                      </a:lnTo>
                      <a:lnTo>
                        <a:pt x="533" y="373"/>
                      </a:lnTo>
                      <a:lnTo>
                        <a:pt x="558" y="374"/>
                      </a:lnTo>
                      <a:lnTo>
                        <a:pt x="584" y="375"/>
                      </a:lnTo>
                      <a:lnTo>
                        <a:pt x="608" y="376"/>
                      </a:lnTo>
                      <a:lnTo>
                        <a:pt x="631" y="377"/>
                      </a:lnTo>
                      <a:lnTo>
                        <a:pt x="650" y="377"/>
                      </a:lnTo>
                      <a:lnTo>
                        <a:pt x="665" y="379"/>
                      </a:lnTo>
                      <a:lnTo>
                        <a:pt x="675" y="379"/>
                      </a:lnTo>
                      <a:lnTo>
                        <a:pt x="684" y="377"/>
                      </a:lnTo>
                      <a:lnTo>
                        <a:pt x="692" y="374"/>
                      </a:lnTo>
                      <a:lnTo>
                        <a:pt x="697" y="370"/>
                      </a:lnTo>
                      <a:lnTo>
                        <a:pt x="700" y="363"/>
                      </a:lnTo>
                      <a:lnTo>
                        <a:pt x="700" y="358"/>
                      </a:lnTo>
                      <a:lnTo>
                        <a:pt x="698" y="351"/>
                      </a:lnTo>
                      <a:lnTo>
                        <a:pt x="693" y="346"/>
                      </a:lnTo>
                      <a:lnTo>
                        <a:pt x="684" y="342"/>
                      </a:lnTo>
                      <a:lnTo>
                        <a:pt x="671" y="338"/>
                      </a:lnTo>
                      <a:lnTo>
                        <a:pt x="658" y="334"/>
                      </a:lnTo>
                      <a:lnTo>
                        <a:pt x="644" y="328"/>
                      </a:lnTo>
                      <a:lnTo>
                        <a:pt x="630" y="323"/>
                      </a:lnTo>
                      <a:lnTo>
                        <a:pt x="616" y="317"/>
                      </a:lnTo>
                      <a:lnTo>
                        <a:pt x="602" y="311"/>
                      </a:lnTo>
                      <a:lnTo>
                        <a:pt x="587" y="305"/>
                      </a:lnTo>
                      <a:lnTo>
                        <a:pt x="574" y="299"/>
                      </a:lnTo>
                      <a:lnTo>
                        <a:pt x="561" y="293"/>
                      </a:lnTo>
                      <a:lnTo>
                        <a:pt x="547" y="288"/>
                      </a:lnTo>
                      <a:lnTo>
                        <a:pt x="535" y="281"/>
                      </a:lnTo>
                      <a:lnTo>
                        <a:pt x="524" y="276"/>
                      </a:lnTo>
                      <a:lnTo>
                        <a:pt x="513" y="271"/>
                      </a:lnTo>
                      <a:lnTo>
                        <a:pt x="504" y="266"/>
                      </a:lnTo>
                      <a:lnTo>
                        <a:pt x="494" y="261"/>
                      </a:lnTo>
                      <a:lnTo>
                        <a:pt x="487" y="258"/>
                      </a:lnTo>
                      <a:lnTo>
                        <a:pt x="470" y="250"/>
                      </a:lnTo>
                      <a:lnTo>
                        <a:pt x="455" y="245"/>
                      </a:lnTo>
                      <a:lnTo>
                        <a:pt x="443" y="242"/>
                      </a:lnTo>
                      <a:lnTo>
                        <a:pt x="432" y="241"/>
                      </a:lnTo>
                      <a:lnTo>
                        <a:pt x="422" y="240"/>
                      </a:lnTo>
                      <a:lnTo>
                        <a:pt x="413" y="240"/>
                      </a:lnTo>
                      <a:lnTo>
                        <a:pt x="403" y="240"/>
                      </a:lnTo>
                      <a:lnTo>
                        <a:pt x="393" y="237"/>
                      </a:lnTo>
                      <a:lnTo>
                        <a:pt x="382" y="235"/>
                      </a:lnTo>
                      <a:lnTo>
                        <a:pt x="374" y="233"/>
                      </a:lnTo>
                      <a:lnTo>
                        <a:pt x="368" y="230"/>
                      </a:lnTo>
                      <a:lnTo>
                        <a:pt x="362" y="227"/>
                      </a:lnTo>
                      <a:lnTo>
                        <a:pt x="357" y="224"/>
                      </a:lnTo>
                      <a:lnTo>
                        <a:pt x="352" y="220"/>
                      </a:lnTo>
                      <a:lnTo>
                        <a:pt x="347" y="215"/>
                      </a:lnTo>
                      <a:lnTo>
                        <a:pt x="342" y="211"/>
                      </a:lnTo>
                      <a:lnTo>
                        <a:pt x="336" y="207"/>
                      </a:lnTo>
                      <a:lnTo>
                        <a:pt x="330" y="200"/>
                      </a:lnTo>
                      <a:lnTo>
                        <a:pt x="324" y="195"/>
                      </a:lnTo>
                      <a:lnTo>
                        <a:pt x="318" y="187"/>
                      </a:lnTo>
                      <a:lnTo>
                        <a:pt x="311" y="180"/>
                      </a:lnTo>
                      <a:lnTo>
                        <a:pt x="304" y="173"/>
                      </a:lnTo>
                      <a:lnTo>
                        <a:pt x="296" y="164"/>
                      </a:lnTo>
                      <a:lnTo>
                        <a:pt x="289" y="156"/>
                      </a:lnTo>
                      <a:lnTo>
                        <a:pt x="277" y="144"/>
                      </a:lnTo>
                      <a:lnTo>
                        <a:pt x="262" y="133"/>
                      </a:lnTo>
                      <a:lnTo>
                        <a:pt x="247" y="121"/>
                      </a:lnTo>
                      <a:lnTo>
                        <a:pt x="231" y="110"/>
                      </a:lnTo>
                      <a:lnTo>
                        <a:pt x="215" y="100"/>
                      </a:lnTo>
                      <a:lnTo>
                        <a:pt x="203" y="93"/>
                      </a:lnTo>
                      <a:lnTo>
                        <a:pt x="193" y="85"/>
                      </a:lnTo>
                      <a:lnTo>
                        <a:pt x="188" y="81"/>
                      </a:lnTo>
                      <a:lnTo>
                        <a:pt x="186" y="76"/>
                      </a:lnTo>
                      <a:lnTo>
                        <a:pt x="182" y="71"/>
                      </a:lnTo>
                      <a:lnTo>
                        <a:pt x="179" y="64"/>
                      </a:lnTo>
                      <a:lnTo>
                        <a:pt x="174" y="58"/>
                      </a:lnTo>
                      <a:lnTo>
                        <a:pt x="169" y="50"/>
                      </a:lnTo>
                      <a:lnTo>
                        <a:pt x="162" y="42"/>
                      </a:lnTo>
                      <a:lnTo>
                        <a:pt x="154" y="36"/>
                      </a:lnTo>
                      <a:lnTo>
                        <a:pt x="146" y="29"/>
                      </a:lnTo>
                      <a:lnTo>
                        <a:pt x="127" y="17"/>
                      </a:lnTo>
                      <a:lnTo>
                        <a:pt x="107" y="9"/>
                      </a:lnTo>
                      <a:lnTo>
                        <a:pt x="90" y="2"/>
                      </a:lnTo>
                      <a:lnTo>
                        <a:pt x="73" y="0"/>
                      </a:lnTo>
                      <a:lnTo>
                        <a:pt x="57" y="0"/>
                      </a:lnTo>
                      <a:lnTo>
                        <a:pt x="43" y="4"/>
                      </a:lnTo>
                      <a:lnTo>
                        <a:pt x="28" y="12"/>
                      </a:lnTo>
                      <a:lnTo>
                        <a:pt x="16" y="24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51" name="Freeform 138"/>
                <p:cNvSpPr>
                  <a:spLocks/>
                </p:cNvSpPr>
                <p:nvPr/>
              </p:nvSpPr>
              <p:spPr bwMode="auto">
                <a:xfrm>
                  <a:off x="3507" y="1342"/>
                  <a:ext cx="8" cy="9"/>
                </a:xfrm>
                <a:custGeom>
                  <a:avLst/>
                  <a:gdLst>
                    <a:gd name="T0" fmla="*/ 0 w 29"/>
                    <a:gd name="T1" fmla="*/ 0 h 27"/>
                    <a:gd name="T2" fmla="*/ 0 w 29"/>
                    <a:gd name="T3" fmla="*/ 0 h 27"/>
                    <a:gd name="T4" fmla="*/ 0 w 29"/>
                    <a:gd name="T5" fmla="*/ 0 h 27"/>
                    <a:gd name="T6" fmla="*/ 0 w 29"/>
                    <a:gd name="T7" fmla="*/ 0 h 27"/>
                    <a:gd name="T8" fmla="*/ 0 w 29"/>
                    <a:gd name="T9" fmla="*/ 0 h 27"/>
                    <a:gd name="T10" fmla="*/ 0 w 29"/>
                    <a:gd name="T11" fmla="*/ 0 h 27"/>
                    <a:gd name="T12" fmla="*/ 0 w 29"/>
                    <a:gd name="T13" fmla="*/ 0 h 27"/>
                    <a:gd name="T14" fmla="*/ 0 w 29"/>
                    <a:gd name="T15" fmla="*/ 0 h 27"/>
                    <a:gd name="T16" fmla="*/ 0 w 29"/>
                    <a:gd name="T17" fmla="*/ 0 h 27"/>
                    <a:gd name="T18" fmla="*/ 0 w 29"/>
                    <a:gd name="T19" fmla="*/ 0 h 27"/>
                    <a:gd name="T20" fmla="*/ 0 w 29"/>
                    <a:gd name="T21" fmla="*/ 0 h 27"/>
                    <a:gd name="T22" fmla="*/ 0 w 29"/>
                    <a:gd name="T23" fmla="*/ 0 h 27"/>
                    <a:gd name="T24" fmla="*/ 0 w 29"/>
                    <a:gd name="T25" fmla="*/ 0 h 27"/>
                    <a:gd name="T26" fmla="*/ 0 w 29"/>
                    <a:gd name="T27" fmla="*/ 0 h 27"/>
                    <a:gd name="T28" fmla="*/ 0 w 29"/>
                    <a:gd name="T29" fmla="*/ 0 h 27"/>
                    <a:gd name="T30" fmla="*/ 0 w 29"/>
                    <a:gd name="T31" fmla="*/ 0 h 27"/>
                    <a:gd name="T32" fmla="*/ 0 w 29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7"/>
                    <a:gd name="T53" fmla="*/ 29 w 29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7">
                      <a:moveTo>
                        <a:pt x="27" y="22"/>
                      </a:moveTo>
                      <a:lnTo>
                        <a:pt x="29" y="17"/>
                      </a:lnTo>
                      <a:lnTo>
                        <a:pt x="29" y="12"/>
                      </a:lnTo>
                      <a:lnTo>
                        <a:pt x="28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7" y="2"/>
                      </a:lnTo>
                      <a:lnTo>
                        <a:pt x="3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1" y="21"/>
                      </a:lnTo>
                      <a:lnTo>
                        <a:pt x="5" y="25"/>
                      </a:lnTo>
                      <a:lnTo>
                        <a:pt x="11" y="27"/>
                      </a:lnTo>
                      <a:lnTo>
                        <a:pt x="17" y="27"/>
                      </a:lnTo>
                      <a:lnTo>
                        <a:pt x="22" y="26"/>
                      </a:lnTo>
                      <a:lnTo>
                        <a:pt x="27" y="22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52" name="Freeform 139"/>
                <p:cNvSpPr>
                  <a:spLocks/>
                </p:cNvSpPr>
                <p:nvPr/>
              </p:nvSpPr>
              <p:spPr bwMode="auto">
                <a:xfrm>
                  <a:off x="3304" y="1247"/>
                  <a:ext cx="9" cy="10"/>
                </a:xfrm>
                <a:custGeom>
                  <a:avLst/>
                  <a:gdLst>
                    <a:gd name="T0" fmla="*/ 0 w 29"/>
                    <a:gd name="T1" fmla="*/ 0 h 28"/>
                    <a:gd name="T2" fmla="*/ 0 w 29"/>
                    <a:gd name="T3" fmla="*/ 0 h 28"/>
                    <a:gd name="T4" fmla="*/ 0 w 29"/>
                    <a:gd name="T5" fmla="*/ 0 h 28"/>
                    <a:gd name="T6" fmla="*/ 0 w 29"/>
                    <a:gd name="T7" fmla="*/ 0 h 28"/>
                    <a:gd name="T8" fmla="*/ 0 w 29"/>
                    <a:gd name="T9" fmla="*/ 0 h 28"/>
                    <a:gd name="T10" fmla="*/ 0 w 29"/>
                    <a:gd name="T11" fmla="*/ 0 h 28"/>
                    <a:gd name="T12" fmla="*/ 0 w 29"/>
                    <a:gd name="T13" fmla="*/ 0 h 28"/>
                    <a:gd name="T14" fmla="*/ 0 w 29"/>
                    <a:gd name="T15" fmla="*/ 0 h 28"/>
                    <a:gd name="T16" fmla="*/ 0 w 29"/>
                    <a:gd name="T17" fmla="*/ 0 h 28"/>
                    <a:gd name="T18" fmla="*/ 0 w 29"/>
                    <a:gd name="T19" fmla="*/ 0 h 28"/>
                    <a:gd name="T20" fmla="*/ 0 w 29"/>
                    <a:gd name="T21" fmla="*/ 0 h 28"/>
                    <a:gd name="T22" fmla="*/ 0 w 29"/>
                    <a:gd name="T23" fmla="*/ 0 h 28"/>
                    <a:gd name="T24" fmla="*/ 0 w 29"/>
                    <a:gd name="T25" fmla="*/ 0 h 28"/>
                    <a:gd name="T26" fmla="*/ 0 w 29"/>
                    <a:gd name="T27" fmla="*/ 0 h 28"/>
                    <a:gd name="T28" fmla="*/ 0 w 29"/>
                    <a:gd name="T29" fmla="*/ 0 h 28"/>
                    <a:gd name="T30" fmla="*/ 0 w 29"/>
                    <a:gd name="T31" fmla="*/ 0 h 28"/>
                    <a:gd name="T32" fmla="*/ 0 w 29"/>
                    <a:gd name="T33" fmla="*/ 0 h 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8"/>
                    <a:gd name="T53" fmla="*/ 29 w 29"/>
                    <a:gd name="T54" fmla="*/ 28 h 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8">
                      <a:moveTo>
                        <a:pt x="27" y="22"/>
                      </a:moveTo>
                      <a:lnTo>
                        <a:pt x="29" y="17"/>
                      </a:lnTo>
                      <a:lnTo>
                        <a:pt x="29" y="11"/>
                      </a:lnTo>
                      <a:lnTo>
                        <a:pt x="28" y="7"/>
                      </a:lnTo>
                      <a:lnTo>
                        <a:pt x="23" y="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1" y="20"/>
                      </a:lnTo>
                      <a:lnTo>
                        <a:pt x="6" y="24"/>
                      </a:lnTo>
                      <a:lnTo>
                        <a:pt x="11" y="26"/>
                      </a:lnTo>
                      <a:lnTo>
                        <a:pt x="17" y="28"/>
                      </a:lnTo>
                      <a:lnTo>
                        <a:pt x="22" y="25"/>
                      </a:lnTo>
                      <a:lnTo>
                        <a:pt x="27" y="22"/>
                      </a:lnTo>
                      <a:close/>
                    </a:path>
                  </a:pathLst>
                </a:custGeom>
                <a:solidFill>
                  <a:srgbClr val="7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53" name="Freeform 140"/>
                <p:cNvSpPr>
                  <a:spLocks/>
                </p:cNvSpPr>
                <p:nvPr/>
              </p:nvSpPr>
              <p:spPr bwMode="auto">
                <a:xfrm>
                  <a:off x="3313" y="1146"/>
                  <a:ext cx="103" cy="111"/>
                </a:xfrm>
                <a:custGeom>
                  <a:avLst/>
                  <a:gdLst>
                    <a:gd name="T0" fmla="*/ 0 w 311"/>
                    <a:gd name="T1" fmla="*/ 0 h 335"/>
                    <a:gd name="T2" fmla="*/ 0 w 311"/>
                    <a:gd name="T3" fmla="*/ 0 h 335"/>
                    <a:gd name="T4" fmla="*/ 0 w 311"/>
                    <a:gd name="T5" fmla="*/ 0 h 335"/>
                    <a:gd name="T6" fmla="*/ 0 w 311"/>
                    <a:gd name="T7" fmla="*/ 0 h 335"/>
                    <a:gd name="T8" fmla="*/ 0 w 311"/>
                    <a:gd name="T9" fmla="*/ 0 h 335"/>
                    <a:gd name="T10" fmla="*/ 0 w 311"/>
                    <a:gd name="T11" fmla="*/ 0 h 335"/>
                    <a:gd name="T12" fmla="*/ 0 w 311"/>
                    <a:gd name="T13" fmla="*/ 0 h 335"/>
                    <a:gd name="T14" fmla="*/ 0 w 311"/>
                    <a:gd name="T15" fmla="*/ 0 h 335"/>
                    <a:gd name="T16" fmla="*/ 0 w 311"/>
                    <a:gd name="T17" fmla="*/ 0 h 335"/>
                    <a:gd name="T18" fmla="*/ 0 w 311"/>
                    <a:gd name="T19" fmla="*/ 0 h 335"/>
                    <a:gd name="T20" fmla="*/ 0 w 311"/>
                    <a:gd name="T21" fmla="*/ 0 h 335"/>
                    <a:gd name="T22" fmla="*/ 0 w 311"/>
                    <a:gd name="T23" fmla="*/ 0 h 335"/>
                    <a:gd name="T24" fmla="*/ 0 w 311"/>
                    <a:gd name="T25" fmla="*/ 0 h 335"/>
                    <a:gd name="T26" fmla="*/ 0 w 311"/>
                    <a:gd name="T27" fmla="*/ 0 h 335"/>
                    <a:gd name="T28" fmla="*/ 0 w 311"/>
                    <a:gd name="T29" fmla="*/ 0 h 335"/>
                    <a:gd name="T30" fmla="*/ 0 w 311"/>
                    <a:gd name="T31" fmla="*/ 0 h 335"/>
                    <a:gd name="T32" fmla="*/ 0 w 311"/>
                    <a:gd name="T33" fmla="*/ 0 h 335"/>
                    <a:gd name="T34" fmla="*/ 0 w 311"/>
                    <a:gd name="T35" fmla="*/ 0 h 335"/>
                    <a:gd name="T36" fmla="*/ 0 w 311"/>
                    <a:gd name="T37" fmla="*/ 0 h 335"/>
                    <a:gd name="T38" fmla="*/ 0 w 311"/>
                    <a:gd name="T39" fmla="*/ 0 h 335"/>
                    <a:gd name="T40" fmla="*/ 0 w 311"/>
                    <a:gd name="T41" fmla="*/ 0 h 335"/>
                    <a:gd name="T42" fmla="*/ 0 w 311"/>
                    <a:gd name="T43" fmla="*/ 0 h 335"/>
                    <a:gd name="T44" fmla="*/ 0 w 311"/>
                    <a:gd name="T45" fmla="*/ 0 h 335"/>
                    <a:gd name="T46" fmla="*/ 0 w 311"/>
                    <a:gd name="T47" fmla="*/ 0 h 335"/>
                    <a:gd name="T48" fmla="*/ 0 w 311"/>
                    <a:gd name="T49" fmla="*/ 0 h 335"/>
                    <a:gd name="T50" fmla="*/ 0 w 311"/>
                    <a:gd name="T51" fmla="*/ 0 h 335"/>
                    <a:gd name="T52" fmla="*/ 0 w 311"/>
                    <a:gd name="T53" fmla="*/ 0 h 335"/>
                    <a:gd name="T54" fmla="*/ 0 w 311"/>
                    <a:gd name="T55" fmla="*/ 0 h 335"/>
                    <a:gd name="T56" fmla="*/ 0 w 311"/>
                    <a:gd name="T57" fmla="*/ 0 h 335"/>
                    <a:gd name="T58" fmla="*/ 0 w 311"/>
                    <a:gd name="T59" fmla="*/ 0 h 335"/>
                    <a:gd name="T60" fmla="*/ 0 w 311"/>
                    <a:gd name="T61" fmla="*/ 0 h 335"/>
                    <a:gd name="T62" fmla="*/ 0 w 311"/>
                    <a:gd name="T63" fmla="*/ 0 h 335"/>
                    <a:gd name="T64" fmla="*/ 0 w 311"/>
                    <a:gd name="T65" fmla="*/ 0 h 335"/>
                    <a:gd name="T66" fmla="*/ 0 w 311"/>
                    <a:gd name="T67" fmla="*/ 0 h 335"/>
                    <a:gd name="T68" fmla="*/ 0 w 311"/>
                    <a:gd name="T69" fmla="*/ 0 h 335"/>
                    <a:gd name="T70" fmla="*/ 0 w 311"/>
                    <a:gd name="T71" fmla="*/ 0 h 335"/>
                    <a:gd name="T72" fmla="*/ 0 w 311"/>
                    <a:gd name="T73" fmla="*/ 0 h 335"/>
                    <a:gd name="T74" fmla="*/ 0 w 311"/>
                    <a:gd name="T75" fmla="*/ 0 h 335"/>
                    <a:gd name="T76" fmla="*/ 0 w 311"/>
                    <a:gd name="T77" fmla="*/ 0 h 335"/>
                    <a:gd name="T78" fmla="*/ 0 w 311"/>
                    <a:gd name="T79" fmla="*/ 0 h 335"/>
                    <a:gd name="T80" fmla="*/ 0 w 311"/>
                    <a:gd name="T81" fmla="*/ 0 h 335"/>
                    <a:gd name="T82" fmla="*/ 0 w 311"/>
                    <a:gd name="T83" fmla="*/ 0 h 335"/>
                    <a:gd name="T84" fmla="*/ 0 w 311"/>
                    <a:gd name="T85" fmla="*/ 0 h 335"/>
                    <a:gd name="T86" fmla="*/ 0 w 311"/>
                    <a:gd name="T87" fmla="*/ 0 h 335"/>
                    <a:gd name="T88" fmla="*/ 0 w 311"/>
                    <a:gd name="T89" fmla="*/ 0 h 335"/>
                    <a:gd name="T90" fmla="*/ 0 w 311"/>
                    <a:gd name="T91" fmla="*/ 0 h 33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11"/>
                    <a:gd name="T139" fmla="*/ 0 h 335"/>
                    <a:gd name="T140" fmla="*/ 311 w 311"/>
                    <a:gd name="T141" fmla="*/ 335 h 33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11" h="335">
                      <a:moveTo>
                        <a:pt x="272" y="34"/>
                      </a:moveTo>
                      <a:lnTo>
                        <a:pt x="282" y="42"/>
                      </a:lnTo>
                      <a:lnTo>
                        <a:pt x="291" y="52"/>
                      </a:lnTo>
                      <a:lnTo>
                        <a:pt x="298" y="64"/>
                      </a:lnTo>
                      <a:lnTo>
                        <a:pt x="305" y="77"/>
                      </a:lnTo>
                      <a:lnTo>
                        <a:pt x="309" y="91"/>
                      </a:lnTo>
                      <a:lnTo>
                        <a:pt x="311" y="105"/>
                      </a:lnTo>
                      <a:lnTo>
                        <a:pt x="311" y="118"/>
                      </a:lnTo>
                      <a:lnTo>
                        <a:pt x="309" y="131"/>
                      </a:lnTo>
                      <a:lnTo>
                        <a:pt x="301" y="145"/>
                      </a:lnTo>
                      <a:lnTo>
                        <a:pt x="292" y="161"/>
                      </a:lnTo>
                      <a:lnTo>
                        <a:pt x="283" y="175"/>
                      </a:lnTo>
                      <a:lnTo>
                        <a:pt x="278" y="186"/>
                      </a:lnTo>
                      <a:lnTo>
                        <a:pt x="277" y="197"/>
                      </a:lnTo>
                      <a:lnTo>
                        <a:pt x="277" y="208"/>
                      </a:lnTo>
                      <a:lnTo>
                        <a:pt x="278" y="218"/>
                      </a:lnTo>
                      <a:lnTo>
                        <a:pt x="280" y="223"/>
                      </a:lnTo>
                      <a:lnTo>
                        <a:pt x="281" y="231"/>
                      </a:lnTo>
                      <a:lnTo>
                        <a:pt x="280" y="236"/>
                      </a:lnTo>
                      <a:lnTo>
                        <a:pt x="276" y="238"/>
                      </a:lnTo>
                      <a:lnTo>
                        <a:pt x="270" y="239"/>
                      </a:lnTo>
                      <a:lnTo>
                        <a:pt x="264" y="238"/>
                      </a:lnTo>
                      <a:lnTo>
                        <a:pt x="258" y="237"/>
                      </a:lnTo>
                      <a:lnTo>
                        <a:pt x="253" y="237"/>
                      </a:lnTo>
                      <a:lnTo>
                        <a:pt x="251" y="242"/>
                      </a:lnTo>
                      <a:lnTo>
                        <a:pt x="251" y="247"/>
                      </a:lnTo>
                      <a:lnTo>
                        <a:pt x="249" y="252"/>
                      </a:lnTo>
                      <a:lnTo>
                        <a:pt x="247" y="254"/>
                      </a:lnTo>
                      <a:lnTo>
                        <a:pt x="240" y="255"/>
                      </a:lnTo>
                      <a:lnTo>
                        <a:pt x="241" y="258"/>
                      </a:lnTo>
                      <a:lnTo>
                        <a:pt x="240" y="261"/>
                      </a:lnTo>
                      <a:lnTo>
                        <a:pt x="236" y="264"/>
                      </a:lnTo>
                      <a:lnTo>
                        <a:pt x="232" y="265"/>
                      </a:lnTo>
                      <a:lnTo>
                        <a:pt x="228" y="266"/>
                      </a:lnTo>
                      <a:lnTo>
                        <a:pt x="224" y="268"/>
                      </a:lnTo>
                      <a:lnTo>
                        <a:pt x="223" y="272"/>
                      </a:lnTo>
                      <a:lnTo>
                        <a:pt x="221" y="276"/>
                      </a:lnTo>
                      <a:lnTo>
                        <a:pt x="220" y="280"/>
                      </a:lnTo>
                      <a:lnTo>
                        <a:pt x="218" y="284"/>
                      </a:lnTo>
                      <a:lnTo>
                        <a:pt x="213" y="289"/>
                      </a:lnTo>
                      <a:lnTo>
                        <a:pt x="208" y="292"/>
                      </a:lnTo>
                      <a:lnTo>
                        <a:pt x="201" y="294"/>
                      </a:lnTo>
                      <a:lnTo>
                        <a:pt x="194" y="294"/>
                      </a:lnTo>
                      <a:lnTo>
                        <a:pt x="184" y="291"/>
                      </a:lnTo>
                      <a:lnTo>
                        <a:pt x="174" y="285"/>
                      </a:lnTo>
                      <a:lnTo>
                        <a:pt x="169" y="281"/>
                      </a:lnTo>
                      <a:lnTo>
                        <a:pt x="164" y="278"/>
                      </a:lnTo>
                      <a:lnTo>
                        <a:pt x="158" y="276"/>
                      </a:lnTo>
                      <a:lnTo>
                        <a:pt x="155" y="276"/>
                      </a:lnTo>
                      <a:lnTo>
                        <a:pt x="146" y="283"/>
                      </a:lnTo>
                      <a:lnTo>
                        <a:pt x="135" y="293"/>
                      </a:lnTo>
                      <a:lnTo>
                        <a:pt x="123" y="303"/>
                      </a:lnTo>
                      <a:lnTo>
                        <a:pt x="109" y="313"/>
                      </a:lnTo>
                      <a:lnTo>
                        <a:pt x="94" y="322"/>
                      </a:lnTo>
                      <a:lnTo>
                        <a:pt x="78" y="329"/>
                      </a:lnTo>
                      <a:lnTo>
                        <a:pt x="64" y="334"/>
                      </a:lnTo>
                      <a:lnTo>
                        <a:pt x="49" y="335"/>
                      </a:lnTo>
                      <a:lnTo>
                        <a:pt x="36" y="333"/>
                      </a:lnTo>
                      <a:lnTo>
                        <a:pt x="25" y="327"/>
                      </a:lnTo>
                      <a:lnTo>
                        <a:pt x="15" y="319"/>
                      </a:lnTo>
                      <a:lnTo>
                        <a:pt x="7" y="311"/>
                      </a:lnTo>
                      <a:lnTo>
                        <a:pt x="2" y="301"/>
                      </a:lnTo>
                      <a:lnTo>
                        <a:pt x="0" y="291"/>
                      </a:lnTo>
                      <a:lnTo>
                        <a:pt x="0" y="281"/>
                      </a:lnTo>
                      <a:lnTo>
                        <a:pt x="3" y="272"/>
                      </a:lnTo>
                      <a:lnTo>
                        <a:pt x="9" y="262"/>
                      </a:lnTo>
                      <a:lnTo>
                        <a:pt x="17" y="252"/>
                      </a:lnTo>
                      <a:lnTo>
                        <a:pt x="25" y="238"/>
                      </a:lnTo>
                      <a:lnTo>
                        <a:pt x="35" y="226"/>
                      </a:lnTo>
                      <a:lnTo>
                        <a:pt x="43" y="214"/>
                      </a:lnTo>
                      <a:lnTo>
                        <a:pt x="50" y="203"/>
                      </a:lnTo>
                      <a:lnTo>
                        <a:pt x="57" y="196"/>
                      </a:lnTo>
                      <a:lnTo>
                        <a:pt x="60" y="191"/>
                      </a:lnTo>
                      <a:lnTo>
                        <a:pt x="69" y="173"/>
                      </a:lnTo>
                      <a:lnTo>
                        <a:pt x="74" y="149"/>
                      </a:lnTo>
                      <a:lnTo>
                        <a:pt x="74" y="123"/>
                      </a:lnTo>
                      <a:lnTo>
                        <a:pt x="72" y="104"/>
                      </a:lnTo>
                      <a:lnTo>
                        <a:pt x="74" y="95"/>
                      </a:lnTo>
                      <a:lnTo>
                        <a:pt x="77" y="83"/>
                      </a:lnTo>
                      <a:lnTo>
                        <a:pt x="83" y="70"/>
                      </a:lnTo>
                      <a:lnTo>
                        <a:pt x="90" y="57"/>
                      </a:lnTo>
                      <a:lnTo>
                        <a:pt x="101" y="42"/>
                      </a:lnTo>
                      <a:lnTo>
                        <a:pt x="112" y="30"/>
                      </a:lnTo>
                      <a:lnTo>
                        <a:pt x="124" y="21"/>
                      </a:lnTo>
                      <a:lnTo>
                        <a:pt x="138" y="13"/>
                      </a:lnTo>
                      <a:lnTo>
                        <a:pt x="156" y="6"/>
                      </a:lnTo>
                      <a:lnTo>
                        <a:pt x="172" y="2"/>
                      </a:lnTo>
                      <a:lnTo>
                        <a:pt x="188" y="0"/>
                      </a:lnTo>
                      <a:lnTo>
                        <a:pt x="203" y="0"/>
                      </a:lnTo>
                      <a:lnTo>
                        <a:pt x="219" y="3"/>
                      </a:lnTo>
                      <a:lnTo>
                        <a:pt x="235" y="10"/>
                      </a:lnTo>
                      <a:lnTo>
                        <a:pt x="253" y="19"/>
                      </a:lnTo>
                      <a:lnTo>
                        <a:pt x="272" y="34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54" name="Freeform 141"/>
                <p:cNvSpPr>
                  <a:spLocks/>
                </p:cNvSpPr>
                <p:nvPr/>
              </p:nvSpPr>
              <p:spPr bwMode="auto">
                <a:xfrm>
                  <a:off x="3332" y="1234"/>
                  <a:ext cx="11" cy="9"/>
                </a:xfrm>
                <a:custGeom>
                  <a:avLst/>
                  <a:gdLst>
                    <a:gd name="T0" fmla="*/ 0 w 30"/>
                    <a:gd name="T1" fmla="*/ 0 h 27"/>
                    <a:gd name="T2" fmla="*/ 0 w 30"/>
                    <a:gd name="T3" fmla="*/ 0 h 27"/>
                    <a:gd name="T4" fmla="*/ 0 w 30"/>
                    <a:gd name="T5" fmla="*/ 0 h 27"/>
                    <a:gd name="T6" fmla="*/ 0 w 30"/>
                    <a:gd name="T7" fmla="*/ 0 h 27"/>
                    <a:gd name="T8" fmla="*/ 0 w 30"/>
                    <a:gd name="T9" fmla="*/ 0 h 27"/>
                    <a:gd name="T10" fmla="*/ 0 w 30"/>
                    <a:gd name="T11" fmla="*/ 0 h 27"/>
                    <a:gd name="T12" fmla="*/ 0 w 30"/>
                    <a:gd name="T13" fmla="*/ 0 h 27"/>
                    <a:gd name="T14" fmla="*/ 0 w 30"/>
                    <a:gd name="T15" fmla="*/ 0 h 27"/>
                    <a:gd name="T16" fmla="*/ 0 w 30"/>
                    <a:gd name="T17" fmla="*/ 0 h 27"/>
                    <a:gd name="T18" fmla="*/ 0 w 30"/>
                    <a:gd name="T19" fmla="*/ 0 h 27"/>
                    <a:gd name="T20" fmla="*/ 0 w 30"/>
                    <a:gd name="T21" fmla="*/ 0 h 27"/>
                    <a:gd name="T22" fmla="*/ 0 w 30"/>
                    <a:gd name="T23" fmla="*/ 0 h 27"/>
                    <a:gd name="T24" fmla="*/ 0 w 30"/>
                    <a:gd name="T25" fmla="*/ 0 h 27"/>
                    <a:gd name="T26" fmla="*/ 0 w 30"/>
                    <a:gd name="T27" fmla="*/ 0 h 27"/>
                    <a:gd name="T28" fmla="*/ 0 w 30"/>
                    <a:gd name="T29" fmla="*/ 0 h 27"/>
                    <a:gd name="T30" fmla="*/ 0 w 30"/>
                    <a:gd name="T31" fmla="*/ 0 h 27"/>
                    <a:gd name="T32" fmla="*/ 0 w 30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27"/>
                    <a:gd name="T53" fmla="*/ 30 w 30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27">
                      <a:moveTo>
                        <a:pt x="7" y="25"/>
                      </a:moveTo>
                      <a:lnTo>
                        <a:pt x="13" y="27"/>
                      </a:lnTo>
                      <a:lnTo>
                        <a:pt x="19" y="27"/>
                      </a:lnTo>
                      <a:lnTo>
                        <a:pt x="24" y="25"/>
                      </a:lnTo>
                      <a:lnTo>
                        <a:pt x="28" y="20"/>
                      </a:lnTo>
                      <a:lnTo>
                        <a:pt x="30" y="15"/>
                      </a:lnTo>
                      <a:lnTo>
                        <a:pt x="30" y="9"/>
                      </a:lnTo>
                      <a:lnTo>
                        <a:pt x="28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7" y="25"/>
                      </a:lnTo>
                      <a:close/>
                    </a:path>
                  </a:pathLst>
                </a:custGeom>
                <a:solidFill>
                  <a:srgbClr val="7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55" name="Freeform 142"/>
                <p:cNvSpPr>
                  <a:spLocks/>
                </p:cNvSpPr>
                <p:nvPr/>
              </p:nvSpPr>
              <p:spPr bwMode="auto">
                <a:xfrm>
                  <a:off x="3351" y="1167"/>
                  <a:ext cx="10" cy="8"/>
                </a:xfrm>
                <a:custGeom>
                  <a:avLst/>
                  <a:gdLst>
                    <a:gd name="T0" fmla="*/ 0 w 29"/>
                    <a:gd name="T1" fmla="*/ 0 h 26"/>
                    <a:gd name="T2" fmla="*/ 0 w 29"/>
                    <a:gd name="T3" fmla="*/ 0 h 26"/>
                    <a:gd name="T4" fmla="*/ 0 w 29"/>
                    <a:gd name="T5" fmla="*/ 0 h 26"/>
                    <a:gd name="T6" fmla="*/ 0 w 29"/>
                    <a:gd name="T7" fmla="*/ 0 h 26"/>
                    <a:gd name="T8" fmla="*/ 0 w 29"/>
                    <a:gd name="T9" fmla="*/ 0 h 26"/>
                    <a:gd name="T10" fmla="*/ 0 w 29"/>
                    <a:gd name="T11" fmla="*/ 0 h 26"/>
                    <a:gd name="T12" fmla="*/ 0 w 29"/>
                    <a:gd name="T13" fmla="*/ 0 h 26"/>
                    <a:gd name="T14" fmla="*/ 0 w 29"/>
                    <a:gd name="T15" fmla="*/ 0 h 26"/>
                    <a:gd name="T16" fmla="*/ 0 w 29"/>
                    <a:gd name="T17" fmla="*/ 0 h 26"/>
                    <a:gd name="T18" fmla="*/ 0 w 29"/>
                    <a:gd name="T19" fmla="*/ 0 h 26"/>
                    <a:gd name="T20" fmla="*/ 0 w 29"/>
                    <a:gd name="T21" fmla="*/ 0 h 26"/>
                    <a:gd name="T22" fmla="*/ 0 w 29"/>
                    <a:gd name="T23" fmla="*/ 0 h 26"/>
                    <a:gd name="T24" fmla="*/ 0 w 29"/>
                    <a:gd name="T25" fmla="*/ 0 h 26"/>
                    <a:gd name="T26" fmla="*/ 0 w 29"/>
                    <a:gd name="T27" fmla="*/ 0 h 26"/>
                    <a:gd name="T28" fmla="*/ 0 w 29"/>
                    <a:gd name="T29" fmla="*/ 0 h 26"/>
                    <a:gd name="T30" fmla="*/ 0 w 29"/>
                    <a:gd name="T31" fmla="*/ 0 h 26"/>
                    <a:gd name="T32" fmla="*/ 0 w 29"/>
                    <a:gd name="T33" fmla="*/ 0 h 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6"/>
                    <a:gd name="T53" fmla="*/ 29 w 29"/>
                    <a:gd name="T54" fmla="*/ 26 h 2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6">
                      <a:moveTo>
                        <a:pt x="7" y="25"/>
                      </a:moveTo>
                      <a:lnTo>
                        <a:pt x="12" y="26"/>
                      </a:lnTo>
                      <a:lnTo>
                        <a:pt x="17" y="26"/>
                      </a:lnTo>
                      <a:lnTo>
                        <a:pt x="23" y="25"/>
                      </a:lnTo>
                      <a:lnTo>
                        <a:pt x="27" y="21"/>
                      </a:lnTo>
                      <a:lnTo>
                        <a:pt x="29" y="16"/>
                      </a:lnTo>
                      <a:lnTo>
                        <a:pt x="29" y="10"/>
                      </a:lnTo>
                      <a:lnTo>
                        <a:pt x="27" y="6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7" y="25"/>
                      </a:lnTo>
                      <a:close/>
                    </a:path>
                  </a:pathLst>
                </a:custGeom>
                <a:solidFill>
                  <a:srgbClr val="7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56" name="Freeform 143"/>
                <p:cNvSpPr>
                  <a:spLocks/>
                </p:cNvSpPr>
                <p:nvPr/>
              </p:nvSpPr>
              <p:spPr bwMode="auto">
                <a:xfrm>
                  <a:off x="3391" y="1198"/>
                  <a:ext cx="14" cy="7"/>
                </a:xfrm>
                <a:custGeom>
                  <a:avLst/>
                  <a:gdLst>
                    <a:gd name="T0" fmla="*/ 0 w 44"/>
                    <a:gd name="T1" fmla="*/ 0 h 20"/>
                    <a:gd name="T2" fmla="*/ 0 w 44"/>
                    <a:gd name="T3" fmla="*/ 0 h 20"/>
                    <a:gd name="T4" fmla="*/ 0 w 44"/>
                    <a:gd name="T5" fmla="*/ 0 h 20"/>
                    <a:gd name="T6" fmla="*/ 0 w 44"/>
                    <a:gd name="T7" fmla="*/ 0 h 20"/>
                    <a:gd name="T8" fmla="*/ 0 w 44"/>
                    <a:gd name="T9" fmla="*/ 0 h 20"/>
                    <a:gd name="T10" fmla="*/ 0 w 44"/>
                    <a:gd name="T11" fmla="*/ 0 h 20"/>
                    <a:gd name="T12" fmla="*/ 0 w 44"/>
                    <a:gd name="T13" fmla="*/ 0 h 20"/>
                    <a:gd name="T14" fmla="*/ 0 w 44"/>
                    <a:gd name="T15" fmla="*/ 0 h 20"/>
                    <a:gd name="T16" fmla="*/ 0 w 44"/>
                    <a:gd name="T17" fmla="*/ 0 h 20"/>
                    <a:gd name="T18" fmla="*/ 0 w 44"/>
                    <a:gd name="T19" fmla="*/ 0 h 20"/>
                    <a:gd name="T20" fmla="*/ 0 w 44"/>
                    <a:gd name="T21" fmla="*/ 0 h 20"/>
                    <a:gd name="T22" fmla="*/ 0 w 44"/>
                    <a:gd name="T23" fmla="*/ 0 h 20"/>
                    <a:gd name="T24" fmla="*/ 0 w 44"/>
                    <a:gd name="T25" fmla="*/ 0 h 20"/>
                    <a:gd name="T26" fmla="*/ 0 w 44"/>
                    <a:gd name="T27" fmla="*/ 0 h 20"/>
                    <a:gd name="T28" fmla="*/ 0 w 44"/>
                    <a:gd name="T29" fmla="*/ 0 h 20"/>
                    <a:gd name="T30" fmla="*/ 0 w 44"/>
                    <a:gd name="T31" fmla="*/ 0 h 20"/>
                    <a:gd name="T32" fmla="*/ 0 w 44"/>
                    <a:gd name="T33" fmla="*/ 0 h 20"/>
                    <a:gd name="T34" fmla="*/ 0 w 44"/>
                    <a:gd name="T35" fmla="*/ 0 h 20"/>
                    <a:gd name="T36" fmla="*/ 0 w 44"/>
                    <a:gd name="T37" fmla="*/ 0 h 20"/>
                    <a:gd name="T38" fmla="*/ 0 w 44"/>
                    <a:gd name="T39" fmla="*/ 0 h 20"/>
                    <a:gd name="T40" fmla="*/ 0 w 44"/>
                    <a:gd name="T41" fmla="*/ 0 h 20"/>
                    <a:gd name="T42" fmla="*/ 0 w 44"/>
                    <a:gd name="T43" fmla="*/ 0 h 20"/>
                    <a:gd name="T44" fmla="*/ 0 w 44"/>
                    <a:gd name="T45" fmla="*/ 0 h 20"/>
                    <a:gd name="T46" fmla="*/ 0 w 44"/>
                    <a:gd name="T47" fmla="*/ 0 h 20"/>
                    <a:gd name="T48" fmla="*/ 0 w 44"/>
                    <a:gd name="T49" fmla="*/ 0 h 2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4"/>
                    <a:gd name="T76" fmla="*/ 0 h 20"/>
                    <a:gd name="T77" fmla="*/ 44 w 44"/>
                    <a:gd name="T78" fmla="*/ 20 h 2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4" h="20">
                      <a:moveTo>
                        <a:pt x="40" y="19"/>
                      </a:moveTo>
                      <a:lnTo>
                        <a:pt x="43" y="16"/>
                      </a:lnTo>
                      <a:lnTo>
                        <a:pt x="44" y="12"/>
                      </a:lnTo>
                      <a:lnTo>
                        <a:pt x="44" y="9"/>
                      </a:lnTo>
                      <a:lnTo>
                        <a:pt x="39" y="6"/>
                      </a:lnTo>
                      <a:lnTo>
                        <a:pt x="32" y="4"/>
                      </a:lnTo>
                      <a:lnTo>
                        <a:pt x="22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9" y="4"/>
                      </a:lnTo>
                      <a:lnTo>
                        <a:pt x="16" y="6"/>
                      </a:lnTo>
                      <a:lnTo>
                        <a:pt x="23" y="8"/>
                      </a:lnTo>
                      <a:lnTo>
                        <a:pt x="31" y="10"/>
                      </a:lnTo>
                      <a:lnTo>
                        <a:pt x="34" y="11"/>
                      </a:lnTo>
                      <a:lnTo>
                        <a:pt x="37" y="12"/>
                      </a:lnTo>
                      <a:lnTo>
                        <a:pt x="38" y="14"/>
                      </a:lnTo>
                      <a:lnTo>
                        <a:pt x="39" y="16"/>
                      </a:lnTo>
                      <a:lnTo>
                        <a:pt x="38" y="17"/>
                      </a:lnTo>
                      <a:lnTo>
                        <a:pt x="38" y="18"/>
                      </a:lnTo>
                      <a:lnTo>
                        <a:pt x="38" y="19"/>
                      </a:lnTo>
                      <a:lnTo>
                        <a:pt x="39" y="20"/>
                      </a:lnTo>
                      <a:lnTo>
                        <a:pt x="4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57" name="Freeform 144"/>
                <p:cNvSpPr>
                  <a:spLocks/>
                </p:cNvSpPr>
                <p:nvPr/>
              </p:nvSpPr>
              <p:spPr bwMode="auto">
                <a:xfrm>
                  <a:off x="3391" y="1204"/>
                  <a:ext cx="12" cy="6"/>
                </a:xfrm>
                <a:custGeom>
                  <a:avLst/>
                  <a:gdLst>
                    <a:gd name="T0" fmla="*/ 0 w 32"/>
                    <a:gd name="T1" fmla="*/ 0 h 19"/>
                    <a:gd name="T2" fmla="*/ 0 w 32"/>
                    <a:gd name="T3" fmla="*/ 0 h 19"/>
                    <a:gd name="T4" fmla="*/ 0 w 32"/>
                    <a:gd name="T5" fmla="*/ 0 h 19"/>
                    <a:gd name="T6" fmla="*/ 0 w 32"/>
                    <a:gd name="T7" fmla="*/ 0 h 19"/>
                    <a:gd name="T8" fmla="*/ 0 w 32"/>
                    <a:gd name="T9" fmla="*/ 0 h 19"/>
                    <a:gd name="T10" fmla="*/ 0 w 32"/>
                    <a:gd name="T11" fmla="*/ 0 h 19"/>
                    <a:gd name="T12" fmla="*/ 0 w 32"/>
                    <a:gd name="T13" fmla="*/ 0 h 19"/>
                    <a:gd name="T14" fmla="*/ 0 w 32"/>
                    <a:gd name="T15" fmla="*/ 0 h 19"/>
                    <a:gd name="T16" fmla="*/ 0 w 32"/>
                    <a:gd name="T17" fmla="*/ 0 h 19"/>
                    <a:gd name="T18" fmla="*/ 0 w 32"/>
                    <a:gd name="T19" fmla="*/ 0 h 19"/>
                    <a:gd name="T20" fmla="*/ 0 w 32"/>
                    <a:gd name="T21" fmla="*/ 0 h 19"/>
                    <a:gd name="T22" fmla="*/ 0 w 32"/>
                    <a:gd name="T23" fmla="*/ 0 h 19"/>
                    <a:gd name="T24" fmla="*/ 0 w 32"/>
                    <a:gd name="T25" fmla="*/ 0 h 19"/>
                    <a:gd name="T26" fmla="*/ 0 w 32"/>
                    <a:gd name="T27" fmla="*/ 0 h 19"/>
                    <a:gd name="T28" fmla="*/ 0 w 32"/>
                    <a:gd name="T29" fmla="*/ 0 h 19"/>
                    <a:gd name="T30" fmla="*/ 0 w 32"/>
                    <a:gd name="T31" fmla="*/ 0 h 19"/>
                    <a:gd name="T32" fmla="*/ 0 w 32"/>
                    <a:gd name="T33" fmla="*/ 0 h 19"/>
                    <a:gd name="T34" fmla="*/ 0 w 32"/>
                    <a:gd name="T35" fmla="*/ 0 h 19"/>
                    <a:gd name="T36" fmla="*/ 0 w 32"/>
                    <a:gd name="T37" fmla="*/ 0 h 19"/>
                    <a:gd name="T38" fmla="*/ 0 w 32"/>
                    <a:gd name="T39" fmla="*/ 0 h 19"/>
                    <a:gd name="T40" fmla="*/ 0 w 32"/>
                    <a:gd name="T41" fmla="*/ 0 h 19"/>
                    <a:gd name="T42" fmla="*/ 0 w 32"/>
                    <a:gd name="T43" fmla="*/ 0 h 19"/>
                    <a:gd name="T44" fmla="*/ 0 w 32"/>
                    <a:gd name="T45" fmla="*/ 0 h 19"/>
                    <a:gd name="T46" fmla="*/ 0 w 32"/>
                    <a:gd name="T47" fmla="*/ 0 h 19"/>
                    <a:gd name="T48" fmla="*/ 0 w 32"/>
                    <a:gd name="T49" fmla="*/ 0 h 19"/>
                    <a:gd name="T50" fmla="*/ 0 w 32"/>
                    <a:gd name="T51" fmla="*/ 0 h 19"/>
                    <a:gd name="T52" fmla="*/ 0 w 32"/>
                    <a:gd name="T53" fmla="*/ 0 h 19"/>
                    <a:gd name="T54" fmla="*/ 0 w 32"/>
                    <a:gd name="T55" fmla="*/ 0 h 19"/>
                    <a:gd name="T56" fmla="*/ 0 w 32"/>
                    <a:gd name="T57" fmla="*/ 0 h 19"/>
                    <a:gd name="T58" fmla="*/ 0 w 32"/>
                    <a:gd name="T59" fmla="*/ 0 h 19"/>
                    <a:gd name="T60" fmla="*/ 0 w 32"/>
                    <a:gd name="T61" fmla="*/ 0 h 19"/>
                    <a:gd name="T62" fmla="*/ 0 w 32"/>
                    <a:gd name="T63" fmla="*/ 0 h 19"/>
                    <a:gd name="T64" fmla="*/ 0 w 32"/>
                    <a:gd name="T65" fmla="*/ 0 h 19"/>
                    <a:gd name="T66" fmla="*/ 0 w 32"/>
                    <a:gd name="T67" fmla="*/ 0 h 19"/>
                    <a:gd name="T68" fmla="*/ 0 w 32"/>
                    <a:gd name="T69" fmla="*/ 0 h 19"/>
                    <a:gd name="T70" fmla="*/ 0 w 32"/>
                    <a:gd name="T71" fmla="*/ 0 h 19"/>
                    <a:gd name="T72" fmla="*/ 0 w 32"/>
                    <a:gd name="T73" fmla="*/ 0 h 1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2"/>
                    <a:gd name="T112" fmla="*/ 0 h 19"/>
                    <a:gd name="T113" fmla="*/ 32 w 32"/>
                    <a:gd name="T114" fmla="*/ 19 h 1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2" h="19">
                      <a:moveTo>
                        <a:pt x="23" y="13"/>
                      </a:moveTo>
                      <a:lnTo>
                        <a:pt x="24" y="13"/>
                      </a:lnTo>
                      <a:lnTo>
                        <a:pt x="25" y="12"/>
                      </a:lnTo>
                      <a:lnTo>
                        <a:pt x="28" y="12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0" y="9"/>
                      </a:lnTo>
                      <a:lnTo>
                        <a:pt x="28" y="9"/>
                      </a:lnTo>
                      <a:lnTo>
                        <a:pt x="22" y="7"/>
                      </a:lnTo>
                      <a:lnTo>
                        <a:pt x="15" y="6"/>
                      </a:lnTo>
                      <a:lnTo>
                        <a:pt x="8" y="4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6" y="6"/>
                      </a:lnTo>
                      <a:lnTo>
                        <a:pt x="11" y="10"/>
                      </a:lnTo>
                      <a:lnTo>
                        <a:pt x="13" y="12"/>
                      </a:lnTo>
                      <a:lnTo>
                        <a:pt x="15" y="13"/>
                      </a:lnTo>
                      <a:lnTo>
                        <a:pt x="17" y="15"/>
                      </a:lnTo>
                      <a:lnTo>
                        <a:pt x="18" y="16"/>
                      </a:ln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9" y="17"/>
                      </a:lnTo>
                      <a:lnTo>
                        <a:pt x="19" y="16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21" y="13"/>
                      </a:lnTo>
                      <a:lnTo>
                        <a:pt x="22" y="13"/>
                      </a:lnTo>
                      <a:lnTo>
                        <a:pt x="2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58" name="Freeform 145"/>
                <p:cNvSpPr>
                  <a:spLocks/>
                </p:cNvSpPr>
                <p:nvPr/>
              </p:nvSpPr>
              <p:spPr bwMode="auto">
                <a:xfrm>
                  <a:off x="3384" y="1227"/>
                  <a:ext cx="9" cy="4"/>
                </a:xfrm>
                <a:custGeom>
                  <a:avLst/>
                  <a:gdLst>
                    <a:gd name="T0" fmla="*/ 0 w 25"/>
                    <a:gd name="T1" fmla="*/ 0 h 12"/>
                    <a:gd name="T2" fmla="*/ 0 w 25"/>
                    <a:gd name="T3" fmla="*/ 0 h 12"/>
                    <a:gd name="T4" fmla="*/ 0 w 25"/>
                    <a:gd name="T5" fmla="*/ 0 h 12"/>
                    <a:gd name="T6" fmla="*/ 0 w 25"/>
                    <a:gd name="T7" fmla="*/ 0 h 12"/>
                    <a:gd name="T8" fmla="*/ 0 w 25"/>
                    <a:gd name="T9" fmla="*/ 0 h 12"/>
                    <a:gd name="T10" fmla="*/ 0 w 25"/>
                    <a:gd name="T11" fmla="*/ 0 h 12"/>
                    <a:gd name="T12" fmla="*/ 0 w 25"/>
                    <a:gd name="T13" fmla="*/ 0 h 12"/>
                    <a:gd name="T14" fmla="*/ 0 w 25"/>
                    <a:gd name="T15" fmla="*/ 0 h 12"/>
                    <a:gd name="T16" fmla="*/ 0 w 25"/>
                    <a:gd name="T17" fmla="*/ 0 h 12"/>
                    <a:gd name="T18" fmla="*/ 0 w 25"/>
                    <a:gd name="T19" fmla="*/ 0 h 12"/>
                    <a:gd name="T20" fmla="*/ 0 w 25"/>
                    <a:gd name="T21" fmla="*/ 0 h 12"/>
                    <a:gd name="T22" fmla="*/ 0 w 25"/>
                    <a:gd name="T23" fmla="*/ 0 h 12"/>
                    <a:gd name="T24" fmla="*/ 0 w 25"/>
                    <a:gd name="T25" fmla="*/ 0 h 12"/>
                    <a:gd name="T26" fmla="*/ 0 w 25"/>
                    <a:gd name="T27" fmla="*/ 0 h 12"/>
                    <a:gd name="T28" fmla="*/ 0 w 25"/>
                    <a:gd name="T29" fmla="*/ 0 h 12"/>
                    <a:gd name="T30" fmla="*/ 0 w 25"/>
                    <a:gd name="T31" fmla="*/ 0 h 12"/>
                    <a:gd name="T32" fmla="*/ 0 w 25"/>
                    <a:gd name="T33" fmla="*/ 0 h 12"/>
                    <a:gd name="T34" fmla="*/ 0 w 25"/>
                    <a:gd name="T35" fmla="*/ 0 h 12"/>
                    <a:gd name="T36" fmla="*/ 0 w 25"/>
                    <a:gd name="T37" fmla="*/ 0 h 12"/>
                    <a:gd name="T38" fmla="*/ 0 w 25"/>
                    <a:gd name="T39" fmla="*/ 0 h 12"/>
                    <a:gd name="T40" fmla="*/ 0 w 25"/>
                    <a:gd name="T41" fmla="*/ 0 h 12"/>
                    <a:gd name="T42" fmla="*/ 0 w 25"/>
                    <a:gd name="T43" fmla="*/ 0 h 12"/>
                    <a:gd name="T44" fmla="*/ 0 w 25"/>
                    <a:gd name="T45" fmla="*/ 0 h 12"/>
                    <a:gd name="T46" fmla="*/ 0 w 25"/>
                    <a:gd name="T47" fmla="*/ 0 h 12"/>
                    <a:gd name="T48" fmla="*/ 0 w 25"/>
                    <a:gd name="T49" fmla="*/ 0 h 12"/>
                    <a:gd name="T50" fmla="*/ 0 w 25"/>
                    <a:gd name="T51" fmla="*/ 0 h 12"/>
                    <a:gd name="T52" fmla="*/ 0 w 25"/>
                    <a:gd name="T53" fmla="*/ 0 h 12"/>
                    <a:gd name="T54" fmla="*/ 0 w 25"/>
                    <a:gd name="T55" fmla="*/ 0 h 12"/>
                    <a:gd name="T56" fmla="*/ 0 w 25"/>
                    <a:gd name="T57" fmla="*/ 0 h 1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5"/>
                    <a:gd name="T88" fmla="*/ 0 h 12"/>
                    <a:gd name="T89" fmla="*/ 25 w 25"/>
                    <a:gd name="T90" fmla="*/ 12 h 1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5" h="12">
                      <a:moveTo>
                        <a:pt x="25" y="10"/>
                      </a:moveTo>
                      <a:lnTo>
                        <a:pt x="21" y="8"/>
                      </a:lnTo>
                      <a:lnTo>
                        <a:pt x="17" y="7"/>
                      </a:lnTo>
                      <a:lnTo>
                        <a:pt x="14" y="4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8" y="4"/>
                      </a:lnTo>
                      <a:lnTo>
                        <a:pt x="11" y="7"/>
                      </a:lnTo>
                      <a:lnTo>
                        <a:pt x="15" y="9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2" y="10"/>
                      </a:lnTo>
                      <a:lnTo>
                        <a:pt x="25" y="11"/>
                      </a:lnTo>
                      <a:lnTo>
                        <a:pt x="25" y="12"/>
                      </a:lnTo>
                      <a:lnTo>
                        <a:pt x="25" y="11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59" name="Freeform 146"/>
                <p:cNvSpPr>
                  <a:spLocks/>
                </p:cNvSpPr>
                <p:nvPr/>
              </p:nvSpPr>
              <p:spPr bwMode="auto">
                <a:xfrm>
                  <a:off x="3328" y="1139"/>
                  <a:ext cx="101" cy="72"/>
                </a:xfrm>
                <a:custGeom>
                  <a:avLst/>
                  <a:gdLst>
                    <a:gd name="T0" fmla="*/ 0 w 303"/>
                    <a:gd name="T1" fmla="*/ 0 h 215"/>
                    <a:gd name="T2" fmla="*/ 0 w 303"/>
                    <a:gd name="T3" fmla="*/ 0 h 215"/>
                    <a:gd name="T4" fmla="*/ 0 w 303"/>
                    <a:gd name="T5" fmla="*/ 0 h 215"/>
                    <a:gd name="T6" fmla="*/ 0 w 303"/>
                    <a:gd name="T7" fmla="*/ 0 h 215"/>
                    <a:gd name="T8" fmla="*/ 0 w 303"/>
                    <a:gd name="T9" fmla="*/ 0 h 215"/>
                    <a:gd name="T10" fmla="*/ 0 w 303"/>
                    <a:gd name="T11" fmla="*/ 0 h 215"/>
                    <a:gd name="T12" fmla="*/ 0 w 303"/>
                    <a:gd name="T13" fmla="*/ 0 h 215"/>
                    <a:gd name="T14" fmla="*/ 0 w 303"/>
                    <a:gd name="T15" fmla="*/ 0 h 215"/>
                    <a:gd name="T16" fmla="*/ 0 w 303"/>
                    <a:gd name="T17" fmla="*/ 0 h 215"/>
                    <a:gd name="T18" fmla="*/ 0 w 303"/>
                    <a:gd name="T19" fmla="*/ 0 h 215"/>
                    <a:gd name="T20" fmla="*/ 0 w 303"/>
                    <a:gd name="T21" fmla="*/ 0 h 215"/>
                    <a:gd name="T22" fmla="*/ 0 w 303"/>
                    <a:gd name="T23" fmla="*/ 0 h 215"/>
                    <a:gd name="T24" fmla="*/ 0 w 303"/>
                    <a:gd name="T25" fmla="*/ 0 h 215"/>
                    <a:gd name="T26" fmla="*/ 0 w 303"/>
                    <a:gd name="T27" fmla="*/ 0 h 215"/>
                    <a:gd name="T28" fmla="*/ 0 w 303"/>
                    <a:gd name="T29" fmla="*/ 0 h 215"/>
                    <a:gd name="T30" fmla="*/ 0 w 303"/>
                    <a:gd name="T31" fmla="*/ 0 h 215"/>
                    <a:gd name="T32" fmla="*/ 0 w 303"/>
                    <a:gd name="T33" fmla="*/ 0 h 215"/>
                    <a:gd name="T34" fmla="*/ 0 w 303"/>
                    <a:gd name="T35" fmla="*/ 0 h 215"/>
                    <a:gd name="T36" fmla="*/ 0 w 303"/>
                    <a:gd name="T37" fmla="*/ 0 h 215"/>
                    <a:gd name="T38" fmla="*/ 0 w 303"/>
                    <a:gd name="T39" fmla="*/ 0 h 215"/>
                    <a:gd name="T40" fmla="*/ 0 w 303"/>
                    <a:gd name="T41" fmla="*/ 0 h 215"/>
                    <a:gd name="T42" fmla="*/ 0 w 303"/>
                    <a:gd name="T43" fmla="*/ 0 h 215"/>
                    <a:gd name="T44" fmla="*/ 0 w 303"/>
                    <a:gd name="T45" fmla="*/ 0 h 215"/>
                    <a:gd name="T46" fmla="*/ 0 w 303"/>
                    <a:gd name="T47" fmla="*/ 0 h 215"/>
                    <a:gd name="T48" fmla="*/ 0 w 303"/>
                    <a:gd name="T49" fmla="*/ 0 h 215"/>
                    <a:gd name="T50" fmla="*/ 0 w 303"/>
                    <a:gd name="T51" fmla="*/ 0 h 215"/>
                    <a:gd name="T52" fmla="*/ 0 w 303"/>
                    <a:gd name="T53" fmla="*/ 0 h 215"/>
                    <a:gd name="T54" fmla="*/ 0 w 303"/>
                    <a:gd name="T55" fmla="*/ 0 h 215"/>
                    <a:gd name="T56" fmla="*/ 0 w 303"/>
                    <a:gd name="T57" fmla="*/ 0 h 215"/>
                    <a:gd name="T58" fmla="*/ 0 w 303"/>
                    <a:gd name="T59" fmla="*/ 0 h 215"/>
                    <a:gd name="T60" fmla="*/ 0 w 303"/>
                    <a:gd name="T61" fmla="*/ 0 h 215"/>
                    <a:gd name="T62" fmla="*/ 0 w 303"/>
                    <a:gd name="T63" fmla="*/ 0 h 215"/>
                    <a:gd name="T64" fmla="*/ 0 w 303"/>
                    <a:gd name="T65" fmla="*/ 0 h 215"/>
                    <a:gd name="T66" fmla="*/ 0 w 303"/>
                    <a:gd name="T67" fmla="*/ 0 h 215"/>
                    <a:gd name="T68" fmla="*/ 0 w 303"/>
                    <a:gd name="T69" fmla="*/ 0 h 215"/>
                    <a:gd name="T70" fmla="*/ 0 w 303"/>
                    <a:gd name="T71" fmla="*/ 0 h 215"/>
                    <a:gd name="T72" fmla="*/ 0 w 303"/>
                    <a:gd name="T73" fmla="*/ 0 h 215"/>
                    <a:gd name="T74" fmla="*/ 0 w 303"/>
                    <a:gd name="T75" fmla="*/ 0 h 215"/>
                    <a:gd name="T76" fmla="*/ 0 w 303"/>
                    <a:gd name="T77" fmla="*/ 0 h 215"/>
                    <a:gd name="T78" fmla="*/ 0 w 303"/>
                    <a:gd name="T79" fmla="*/ 0 h 215"/>
                    <a:gd name="T80" fmla="*/ 0 w 303"/>
                    <a:gd name="T81" fmla="*/ 0 h 215"/>
                    <a:gd name="T82" fmla="*/ 0 w 303"/>
                    <a:gd name="T83" fmla="*/ 0 h 215"/>
                    <a:gd name="T84" fmla="*/ 0 w 303"/>
                    <a:gd name="T85" fmla="*/ 0 h 215"/>
                    <a:gd name="T86" fmla="*/ 0 w 303"/>
                    <a:gd name="T87" fmla="*/ 0 h 215"/>
                    <a:gd name="T88" fmla="*/ 0 w 303"/>
                    <a:gd name="T89" fmla="*/ 0 h 215"/>
                    <a:gd name="T90" fmla="*/ 0 w 303"/>
                    <a:gd name="T91" fmla="*/ 0 h 21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03"/>
                    <a:gd name="T139" fmla="*/ 0 h 215"/>
                    <a:gd name="T140" fmla="*/ 303 w 303"/>
                    <a:gd name="T141" fmla="*/ 215 h 21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03" h="215">
                      <a:moveTo>
                        <a:pt x="281" y="156"/>
                      </a:moveTo>
                      <a:lnTo>
                        <a:pt x="287" y="154"/>
                      </a:lnTo>
                      <a:lnTo>
                        <a:pt x="293" y="149"/>
                      </a:lnTo>
                      <a:lnTo>
                        <a:pt x="298" y="140"/>
                      </a:lnTo>
                      <a:lnTo>
                        <a:pt x="302" y="133"/>
                      </a:lnTo>
                      <a:lnTo>
                        <a:pt x="303" y="122"/>
                      </a:lnTo>
                      <a:lnTo>
                        <a:pt x="303" y="106"/>
                      </a:lnTo>
                      <a:lnTo>
                        <a:pt x="301" y="91"/>
                      </a:lnTo>
                      <a:lnTo>
                        <a:pt x="295" y="80"/>
                      </a:lnTo>
                      <a:lnTo>
                        <a:pt x="290" y="76"/>
                      </a:lnTo>
                      <a:lnTo>
                        <a:pt x="285" y="72"/>
                      </a:lnTo>
                      <a:lnTo>
                        <a:pt x="279" y="68"/>
                      </a:lnTo>
                      <a:lnTo>
                        <a:pt x="271" y="65"/>
                      </a:lnTo>
                      <a:lnTo>
                        <a:pt x="264" y="60"/>
                      </a:lnTo>
                      <a:lnTo>
                        <a:pt x="257" y="57"/>
                      </a:lnTo>
                      <a:lnTo>
                        <a:pt x="251" y="53"/>
                      </a:lnTo>
                      <a:lnTo>
                        <a:pt x="245" y="49"/>
                      </a:lnTo>
                      <a:lnTo>
                        <a:pt x="239" y="45"/>
                      </a:lnTo>
                      <a:lnTo>
                        <a:pt x="230" y="38"/>
                      </a:lnTo>
                      <a:lnTo>
                        <a:pt x="219" y="32"/>
                      </a:lnTo>
                      <a:lnTo>
                        <a:pt x="208" y="24"/>
                      </a:lnTo>
                      <a:lnTo>
                        <a:pt x="197" y="17"/>
                      </a:lnTo>
                      <a:lnTo>
                        <a:pt x="187" y="10"/>
                      </a:lnTo>
                      <a:lnTo>
                        <a:pt x="177" y="6"/>
                      </a:lnTo>
                      <a:lnTo>
                        <a:pt x="168" y="3"/>
                      </a:lnTo>
                      <a:lnTo>
                        <a:pt x="156" y="2"/>
                      </a:lnTo>
                      <a:lnTo>
                        <a:pt x="147" y="0"/>
                      </a:lnTo>
                      <a:lnTo>
                        <a:pt x="139" y="0"/>
                      </a:lnTo>
                      <a:lnTo>
                        <a:pt x="133" y="1"/>
                      </a:lnTo>
                      <a:lnTo>
                        <a:pt x="127" y="3"/>
                      </a:lnTo>
                      <a:lnTo>
                        <a:pt x="117" y="7"/>
                      </a:lnTo>
                      <a:lnTo>
                        <a:pt x="104" y="12"/>
                      </a:lnTo>
                      <a:lnTo>
                        <a:pt x="90" y="19"/>
                      </a:lnTo>
                      <a:lnTo>
                        <a:pt x="74" y="25"/>
                      </a:lnTo>
                      <a:lnTo>
                        <a:pt x="60" y="33"/>
                      </a:lnTo>
                      <a:lnTo>
                        <a:pt x="50" y="40"/>
                      </a:lnTo>
                      <a:lnTo>
                        <a:pt x="43" y="45"/>
                      </a:lnTo>
                      <a:lnTo>
                        <a:pt x="35" y="58"/>
                      </a:lnTo>
                      <a:lnTo>
                        <a:pt x="27" y="75"/>
                      </a:lnTo>
                      <a:lnTo>
                        <a:pt x="19" y="93"/>
                      </a:lnTo>
                      <a:lnTo>
                        <a:pt x="12" y="113"/>
                      </a:lnTo>
                      <a:lnTo>
                        <a:pt x="6" y="131"/>
                      </a:lnTo>
                      <a:lnTo>
                        <a:pt x="2" y="148"/>
                      </a:lnTo>
                      <a:lnTo>
                        <a:pt x="0" y="160"/>
                      </a:lnTo>
                      <a:lnTo>
                        <a:pt x="1" y="168"/>
                      </a:lnTo>
                      <a:lnTo>
                        <a:pt x="6" y="179"/>
                      </a:lnTo>
                      <a:lnTo>
                        <a:pt x="10" y="191"/>
                      </a:lnTo>
                      <a:lnTo>
                        <a:pt x="14" y="203"/>
                      </a:lnTo>
                      <a:lnTo>
                        <a:pt x="18" y="209"/>
                      </a:lnTo>
                      <a:lnTo>
                        <a:pt x="20" y="210"/>
                      </a:lnTo>
                      <a:lnTo>
                        <a:pt x="25" y="212"/>
                      </a:lnTo>
                      <a:lnTo>
                        <a:pt x="33" y="214"/>
                      </a:lnTo>
                      <a:lnTo>
                        <a:pt x="40" y="214"/>
                      </a:lnTo>
                      <a:lnTo>
                        <a:pt x="48" y="215"/>
                      </a:lnTo>
                      <a:lnTo>
                        <a:pt x="58" y="214"/>
                      </a:lnTo>
                      <a:lnTo>
                        <a:pt x="68" y="212"/>
                      </a:lnTo>
                      <a:lnTo>
                        <a:pt x="77" y="209"/>
                      </a:lnTo>
                      <a:lnTo>
                        <a:pt x="73" y="198"/>
                      </a:lnTo>
                      <a:lnTo>
                        <a:pt x="71" y="184"/>
                      </a:lnTo>
                      <a:lnTo>
                        <a:pt x="73" y="170"/>
                      </a:lnTo>
                      <a:lnTo>
                        <a:pt x="77" y="159"/>
                      </a:lnTo>
                      <a:lnTo>
                        <a:pt x="91" y="160"/>
                      </a:lnTo>
                      <a:lnTo>
                        <a:pt x="99" y="163"/>
                      </a:lnTo>
                      <a:lnTo>
                        <a:pt x="104" y="168"/>
                      </a:lnTo>
                      <a:lnTo>
                        <a:pt x="109" y="171"/>
                      </a:lnTo>
                      <a:lnTo>
                        <a:pt x="117" y="168"/>
                      </a:lnTo>
                      <a:lnTo>
                        <a:pt x="127" y="164"/>
                      </a:lnTo>
                      <a:lnTo>
                        <a:pt x="136" y="162"/>
                      </a:lnTo>
                      <a:lnTo>
                        <a:pt x="143" y="161"/>
                      </a:lnTo>
                      <a:lnTo>
                        <a:pt x="149" y="160"/>
                      </a:lnTo>
                      <a:lnTo>
                        <a:pt x="156" y="159"/>
                      </a:lnTo>
                      <a:lnTo>
                        <a:pt x="162" y="156"/>
                      </a:lnTo>
                      <a:lnTo>
                        <a:pt x="170" y="151"/>
                      </a:lnTo>
                      <a:lnTo>
                        <a:pt x="173" y="148"/>
                      </a:lnTo>
                      <a:lnTo>
                        <a:pt x="179" y="145"/>
                      </a:lnTo>
                      <a:lnTo>
                        <a:pt x="185" y="141"/>
                      </a:lnTo>
                      <a:lnTo>
                        <a:pt x="193" y="138"/>
                      </a:lnTo>
                      <a:lnTo>
                        <a:pt x="200" y="136"/>
                      </a:lnTo>
                      <a:lnTo>
                        <a:pt x="207" y="134"/>
                      </a:lnTo>
                      <a:lnTo>
                        <a:pt x="214" y="134"/>
                      </a:lnTo>
                      <a:lnTo>
                        <a:pt x="219" y="135"/>
                      </a:lnTo>
                      <a:lnTo>
                        <a:pt x="224" y="137"/>
                      </a:lnTo>
                      <a:lnTo>
                        <a:pt x="230" y="140"/>
                      </a:lnTo>
                      <a:lnTo>
                        <a:pt x="238" y="144"/>
                      </a:lnTo>
                      <a:lnTo>
                        <a:pt x="245" y="146"/>
                      </a:lnTo>
                      <a:lnTo>
                        <a:pt x="251" y="149"/>
                      </a:lnTo>
                      <a:lnTo>
                        <a:pt x="258" y="151"/>
                      </a:lnTo>
                      <a:lnTo>
                        <a:pt x="264" y="153"/>
                      </a:lnTo>
                      <a:lnTo>
                        <a:pt x="269" y="154"/>
                      </a:lnTo>
                      <a:lnTo>
                        <a:pt x="275" y="154"/>
                      </a:lnTo>
                      <a:lnTo>
                        <a:pt x="278" y="154"/>
                      </a:lnTo>
                      <a:lnTo>
                        <a:pt x="279" y="156"/>
                      </a:lnTo>
                      <a:lnTo>
                        <a:pt x="281" y="1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60" name="Freeform 147"/>
                <p:cNvSpPr>
                  <a:spLocks/>
                </p:cNvSpPr>
                <p:nvPr/>
              </p:nvSpPr>
              <p:spPr bwMode="auto">
                <a:xfrm>
                  <a:off x="3351" y="1167"/>
                  <a:ext cx="10" cy="8"/>
                </a:xfrm>
                <a:custGeom>
                  <a:avLst/>
                  <a:gdLst>
                    <a:gd name="T0" fmla="*/ 0 w 29"/>
                    <a:gd name="T1" fmla="*/ 0 h 26"/>
                    <a:gd name="T2" fmla="*/ 0 w 29"/>
                    <a:gd name="T3" fmla="*/ 0 h 26"/>
                    <a:gd name="T4" fmla="*/ 0 w 29"/>
                    <a:gd name="T5" fmla="*/ 0 h 26"/>
                    <a:gd name="T6" fmla="*/ 0 w 29"/>
                    <a:gd name="T7" fmla="*/ 0 h 26"/>
                    <a:gd name="T8" fmla="*/ 0 w 29"/>
                    <a:gd name="T9" fmla="*/ 0 h 26"/>
                    <a:gd name="T10" fmla="*/ 0 w 29"/>
                    <a:gd name="T11" fmla="*/ 0 h 26"/>
                    <a:gd name="T12" fmla="*/ 0 w 29"/>
                    <a:gd name="T13" fmla="*/ 0 h 26"/>
                    <a:gd name="T14" fmla="*/ 0 w 29"/>
                    <a:gd name="T15" fmla="*/ 0 h 26"/>
                    <a:gd name="T16" fmla="*/ 0 w 29"/>
                    <a:gd name="T17" fmla="*/ 0 h 26"/>
                    <a:gd name="T18" fmla="*/ 0 w 29"/>
                    <a:gd name="T19" fmla="*/ 0 h 26"/>
                    <a:gd name="T20" fmla="*/ 0 w 29"/>
                    <a:gd name="T21" fmla="*/ 0 h 26"/>
                    <a:gd name="T22" fmla="*/ 0 w 29"/>
                    <a:gd name="T23" fmla="*/ 0 h 26"/>
                    <a:gd name="T24" fmla="*/ 0 w 29"/>
                    <a:gd name="T25" fmla="*/ 0 h 26"/>
                    <a:gd name="T26" fmla="*/ 0 w 29"/>
                    <a:gd name="T27" fmla="*/ 0 h 26"/>
                    <a:gd name="T28" fmla="*/ 0 w 29"/>
                    <a:gd name="T29" fmla="*/ 0 h 26"/>
                    <a:gd name="T30" fmla="*/ 0 w 29"/>
                    <a:gd name="T31" fmla="*/ 0 h 26"/>
                    <a:gd name="T32" fmla="*/ 0 w 29"/>
                    <a:gd name="T33" fmla="*/ 0 h 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6"/>
                    <a:gd name="T53" fmla="*/ 29 w 29"/>
                    <a:gd name="T54" fmla="*/ 26 h 2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6">
                      <a:moveTo>
                        <a:pt x="6" y="24"/>
                      </a:moveTo>
                      <a:lnTo>
                        <a:pt x="11" y="26"/>
                      </a:lnTo>
                      <a:lnTo>
                        <a:pt x="17" y="26"/>
                      </a:lnTo>
                      <a:lnTo>
                        <a:pt x="22" y="25"/>
                      </a:lnTo>
                      <a:lnTo>
                        <a:pt x="27" y="21"/>
                      </a:lnTo>
                      <a:lnTo>
                        <a:pt x="29" y="17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1" y="20"/>
                      </a:ln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61" name="Freeform 148"/>
                <p:cNvSpPr>
                  <a:spLocks/>
                </p:cNvSpPr>
                <p:nvPr/>
              </p:nvSpPr>
              <p:spPr bwMode="auto">
                <a:xfrm>
                  <a:off x="3085" y="1424"/>
                  <a:ext cx="86" cy="58"/>
                </a:xfrm>
                <a:custGeom>
                  <a:avLst/>
                  <a:gdLst>
                    <a:gd name="T0" fmla="*/ 0 w 258"/>
                    <a:gd name="T1" fmla="*/ 0 h 174"/>
                    <a:gd name="T2" fmla="*/ 0 w 258"/>
                    <a:gd name="T3" fmla="*/ 0 h 174"/>
                    <a:gd name="T4" fmla="*/ 0 w 258"/>
                    <a:gd name="T5" fmla="*/ 0 h 174"/>
                    <a:gd name="T6" fmla="*/ 0 w 258"/>
                    <a:gd name="T7" fmla="*/ 0 h 174"/>
                    <a:gd name="T8" fmla="*/ 0 w 258"/>
                    <a:gd name="T9" fmla="*/ 0 h 174"/>
                    <a:gd name="T10" fmla="*/ 0 w 258"/>
                    <a:gd name="T11" fmla="*/ 0 h 174"/>
                    <a:gd name="T12" fmla="*/ 0 w 258"/>
                    <a:gd name="T13" fmla="*/ 0 h 174"/>
                    <a:gd name="T14" fmla="*/ 0 w 258"/>
                    <a:gd name="T15" fmla="*/ 0 h 174"/>
                    <a:gd name="T16" fmla="*/ 0 w 258"/>
                    <a:gd name="T17" fmla="*/ 0 h 174"/>
                    <a:gd name="T18" fmla="*/ 0 w 258"/>
                    <a:gd name="T19" fmla="*/ 0 h 174"/>
                    <a:gd name="T20" fmla="*/ 0 w 258"/>
                    <a:gd name="T21" fmla="*/ 0 h 174"/>
                    <a:gd name="T22" fmla="*/ 0 w 258"/>
                    <a:gd name="T23" fmla="*/ 0 h 174"/>
                    <a:gd name="T24" fmla="*/ 0 w 258"/>
                    <a:gd name="T25" fmla="*/ 0 h 174"/>
                    <a:gd name="T26" fmla="*/ 0 w 258"/>
                    <a:gd name="T27" fmla="*/ 0 h 174"/>
                    <a:gd name="T28" fmla="*/ 0 w 258"/>
                    <a:gd name="T29" fmla="*/ 0 h 174"/>
                    <a:gd name="T30" fmla="*/ 0 w 258"/>
                    <a:gd name="T31" fmla="*/ 0 h 174"/>
                    <a:gd name="T32" fmla="*/ 0 w 258"/>
                    <a:gd name="T33" fmla="*/ 0 h 174"/>
                    <a:gd name="T34" fmla="*/ 0 w 258"/>
                    <a:gd name="T35" fmla="*/ 0 h 174"/>
                    <a:gd name="T36" fmla="*/ 0 w 258"/>
                    <a:gd name="T37" fmla="*/ 0 h 174"/>
                    <a:gd name="T38" fmla="*/ 0 w 258"/>
                    <a:gd name="T39" fmla="*/ 0 h 174"/>
                    <a:gd name="T40" fmla="*/ 0 w 258"/>
                    <a:gd name="T41" fmla="*/ 0 h 174"/>
                    <a:gd name="T42" fmla="*/ 0 w 258"/>
                    <a:gd name="T43" fmla="*/ 0 h 174"/>
                    <a:gd name="T44" fmla="*/ 0 w 258"/>
                    <a:gd name="T45" fmla="*/ 0 h 174"/>
                    <a:gd name="T46" fmla="*/ 0 w 258"/>
                    <a:gd name="T47" fmla="*/ 0 h 174"/>
                    <a:gd name="T48" fmla="*/ 0 w 258"/>
                    <a:gd name="T49" fmla="*/ 0 h 174"/>
                    <a:gd name="T50" fmla="*/ 0 w 258"/>
                    <a:gd name="T51" fmla="*/ 0 h 174"/>
                    <a:gd name="T52" fmla="*/ 0 w 258"/>
                    <a:gd name="T53" fmla="*/ 0 h 174"/>
                    <a:gd name="T54" fmla="*/ 0 w 258"/>
                    <a:gd name="T55" fmla="*/ 0 h 174"/>
                    <a:gd name="T56" fmla="*/ 0 w 258"/>
                    <a:gd name="T57" fmla="*/ 0 h 174"/>
                    <a:gd name="T58" fmla="*/ 0 w 258"/>
                    <a:gd name="T59" fmla="*/ 0 h 174"/>
                    <a:gd name="T60" fmla="*/ 0 w 258"/>
                    <a:gd name="T61" fmla="*/ 0 h 174"/>
                    <a:gd name="T62" fmla="*/ 0 w 258"/>
                    <a:gd name="T63" fmla="*/ 0 h 174"/>
                    <a:gd name="T64" fmla="*/ 0 w 258"/>
                    <a:gd name="T65" fmla="*/ 0 h 174"/>
                    <a:gd name="T66" fmla="*/ 0 w 258"/>
                    <a:gd name="T67" fmla="*/ 0 h 174"/>
                    <a:gd name="T68" fmla="*/ 0 w 258"/>
                    <a:gd name="T69" fmla="*/ 0 h 174"/>
                    <a:gd name="T70" fmla="*/ 0 w 258"/>
                    <a:gd name="T71" fmla="*/ 0 h 174"/>
                    <a:gd name="T72" fmla="*/ 0 w 258"/>
                    <a:gd name="T73" fmla="*/ 0 h 174"/>
                    <a:gd name="T74" fmla="*/ 0 w 258"/>
                    <a:gd name="T75" fmla="*/ 0 h 174"/>
                    <a:gd name="T76" fmla="*/ 0 w 258"/>
                    <a:gd name="T77" fmla="*/ 0 h 174"/>
                    <a:gd name="T78" fmla="*/ 0 w 258"/>
                    <a:gd name="T79" fmla="*/ 0 h 174"/>
                    <a:gd name="T80" fmla="*/ 0 w 258"/>
                    <a:gd name="T81" fmla="*/ 0 h 174"/>
                    <a:gd name="T82" fmla="*/ 0 w 258"/>
                    <a:gd name="T83" fmla="*/ 0 h 174"/>
                    <a:gd name="T84" fmla="*/ 0 w 258"/>
                    <a:gd name="T85" fmla="*/ 0 h 174"/>
                    <a:gd name="T86" fmla="*/ 0 w 258"/>
                    <a:gd name="T87" fmla="*/ 0 h 174"/>
                    <a:gd name="T88" fmla="*/ 0 w 258"/>
                    <a:gd name="T89" fmla="*/ 0 h 174"/>
                    <a:gd name="T90" fmla="*/ 0 w 258"/>
                    <a:gd name="T91" fmla="*/ 0 h 174"/>
                    <a:gd name="T92" fmla="*/ 0 w 258"/>
                    <a:gd name="T93" fmla="*/ 0 h 174"/>
                    <a:gd name="T94" fmla="*/ 0 w 258"/>
                    <a:gd name="T95" fmla="*/ 0 h 174"/>
                    <a:gd name="T96" fmla="*/ 0 w 258"/>
                    <a:gd name="T97" fmla="*/ 0 h 17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8"/>
                    <a:gd name="T148" fmla="*/ 0 h 174"/>
                    <a:gd name="T149" fmla="*/ 258 w 258"/>
                    <a:gd name="T150" fmla="*/ 174 h 17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8" h="174">
                      <a:moveTo>
                        <a:pt x="257" y="107"/>
                      </a:moveTo>
                      <a:lnTo>
                        <a:pt x="258" y="102"/>
                      </a:lnTo>
                      <a:lnTo>
                        <a:pt x="258" y="93"/>
                      </a:lnTo>
                      <a:lnTo>
                        <a:pt x="255" y="82"/>
                      </a:lnTo>
                      <a:lnTo>
                        <a:pt x="251" y="70"/>
                      </a:lnTo>
                      <a:lnTo>
                        <a:pt x="245" y="56"/>
                      </a:lnTo>
                      <a:lnTo>
                        <a:pt x="238" y="41"/>
                      </a:lnTo>
                      <a:lnTo>
                        <a:pt x="230" y="27"/>
                      </a:lnTo>
                      <a:lnTo>
                        <a:pt x="218" y="15"/>
                      </a:lnTo>
                      <a:lnTo>
                        <a:pt x="208" y="8"/>
                      </a:lnTo>
                      <a:lnTo>
                        <a:pt x="201" y="1"/>
                      </a:lnTo>
                      <a:lnTo>
                        <a:pt x="196" y="0"/>
                      </a:lnTo>
                      <a:lnTo>
                        <a:pt x="189" y="3"/>
                      </a:lnTo>
                      <a:lnTo>
                        <a:pt x="184" y="9"/>
                      </a:lnTo>
                      <a:lnTo>
                        <a:pt x="178" y="15"/>
                      </a:lnTo>
                      <a:lnTo>
                        <a:pt x="168" y="23"/>
                      </a:lnTo>
                      <a:lnTo>
                        <a:pt x="155" y="32"/>
                      </a:lnTo>
                      <a:lnTo>
                        <a:pt x="145" y="37"/>
                      </a:lnTo>
                      <a:lnTo>
                        <a:pt x="134" y="45"/>
                      </a:lnTo>
                      <a:lnTo>
                        <a:pt x="120" y="53"/>
                      </a:lnTo>
                      <a:lnTo>
                        <a:pt x="105" y="62"/>
                      </a:lnTo>
                      <a:lnTo>
                        <a:pt x="91" y="73"/>
                      </a:lnTo>
                      <a:lnTo>
                        <a:pt x="76" y="84"/>
                      </a:lnTo>
                      <a:lnTo>
                        <a:pt x="63" y="95"/>
                      </a:lnTo>
                      <a:lnTo>
                        <a:pt x="52" y="106"/>
                      </a:lnTo>
                      <a:lnTo>
                        <a:pt x="42" y="117"/>
                      </a:lnTo>
                      <a:lnTo>
                        <a:pt x="31" y="127"/>
                      </a:lnTo>
                      <a:lnTo>
                        <a:pt x="21" y="137"/>
                      </a:lnTo>
                      <a:lnTo>
                        <a:pt x="13" y="147"/>
                      </a:lnTo>
                      <a:lnTo>
                        <a:pt x="6" y="155"/>
                      </a:lnTo>
                      <a:lnTo>
                        <a:pt x="1" y="163"/>
                      </a:lnTo>
                      <a:lnTo>
                        <a:pt x="0" y="169"/>
                      </a:lnTo>
                      <a:lnTo>
                        <a:pt x="1" y="173"/>
                      </a:lnTo>
                      <a:lnTo>
                        <a:pt x="7" y="174"/>
                      </a:lnTo>
                      <a:lnTo>
                        <a:pt x="18" y="172"/>
                      </a:lnTo>
                      <a:lnTo>
                        <a:pt x="31" y="168"/>
                      </a:lnTo>
                      <a:lnTo>
                        <a:pt x="47" y="162"/>
                      </a:lnTo>
                      <a:lnTo>
                        <a:pt x="63" y="157"/>
                      </a:lnTo>
                      <a:lnTo>
                        <a:pt x="77" y="150"/>
                      </a:lnTo>
                      <a:lnTo>
                        <a:pt x="91" y="146"/>
                      </a:lnTo>
                      <a:lnTo>
                        <a:pt x="99" y="142"/>
                      </a:lnTo>
                      <a:lnTo>
                        <a:pt x="118" y="139"/>
                      </a:lnTo>
                      <a:lnTo>
                        <a:pt x="141" y="137"/>
                      </a:lnTo>
                      <a:lnTo>
                        <a:pt x="167" y="134"/>
                      </a:lnTo>
                      <a:lnTo>
                        <a:pt x="191" y="129"/>
                      </a:lnTo>
                      <a:lnTo>
                        <a:pt x="214" y="125"/>
                      </a:lnTo>
                      <a:lnTo>
                        <a:pt x="235" y="120"/>
                      </a:lnTo>
                      <a:lnTo>
                        <a:pt x="249" y="114"/>
                      </a:lnTo>
                      <a:lnTo>
                        <a:pt x="257" y="107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62" name="Freeform 149"/>
                <p:cNvSpPr>
                  <a:spLocks/>
                </p:cNvSpPr>
                <p:nvPr/>
              </p:nvSpPr>
              <p:spPr bwMode="auto">
                <a:xfrm>
                  <a:off x="3155" y="1450"/>
                  <a:ext cx="10" cy="9"/>
                </a:xfrm>
                <a:custGeom>
                  <a:avLst/>
                  <a:gdLst>
                    <a:gd name="T0" fmla="*/ 0 w 29"/>
                    <a:gd name="T1" fmla="*/ 0 h 27"/>
                    <a:gd name="T2" fmla="*/ 0 w 29"/>
                    <a:gd name="T3" fmla="*/ 0 h 27"/>
                    <a:gd name="T4" fmla="*/ 0 w 29"/>
                    <a:gd name="T5" fmla="*/ 0 h 27"/>
                    <a:gd name="T6" fmla="*/ 0 w 29"/>
                    <a:gd name="T7" fmla="*/ 0 h 27"/>
                    <a:gd name="T8" fmla="*/ 0 w 29"/>
                    <a:gd name="T9" fmla="*/ 0 h 27"/>
                    <a:gd name="T10" fmla="*/ 0 w 29"/>
                    <a:gd name="T11" fmla="*/ 0 h 27"/>
                    <a:gd name="T12" fmla="*/ 0 w 29"/>
                    <a:gd name="T13" fmla="*/ 0 h 27"/>
                    <a:gd name="T14" fmla="*/ 0 w 29"/>
                    <a:gd name="T15" fmla="*/ 0 h 27"/>
                    <a:gd name="T16" fmla="*/ 0 w 29"/>
                    <a:gd name="T17" fmla="*/ 0 h 27"/>
                    <a:gd name="T18" fmla="*/ 0 w 29"/>
                    <a:gd name="T19" fmla="*/ 0 h 27"/>
                    <a:gd name="T20" fmla="*/ 0 w 29"/>
                    <a:gd name="T21" fmla="*/ 0 h 27"/>
                    <a:gd name="T22" fmla="*/ 0 w 29"/>
                    <a:gd name="T23" fmla="*/ 0 h 27"/>
                    <a:gd name="T24" fmla="*/ 0 w 29"/>
                    <a:gd name="T25" fmla="*/ 0 h 27"/>
                    <a:gd name="T26" fmla="*/ 0 w 29"/>
                    <a:gd name="T27" fmla="*/ 0 h 27"/>
                    <a:gd name="T28" fmla="*/ 0 w 29"/>
                    <a:gd name="T29" fmla="*/ 0 h 27"/>
                    <a:gd name="T30" fmla="*/ 0 w 29"/>
                    <a:gd name="T31" fmla="*/ 0 h 27"/>
                    <a:gd name="T32" fmla="*/ 0 w 29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7"/>
                    <a:gd name="T53" fmla="*/ 29 w 29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7">
                      <a:moveTo>
                        <a:pt x="1" y="8"/>
                      </a:move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3" y="23"/>
                      </a:lnTo>
                      <a:lnTo>
                        <a:pt x="8" y="26"/>
                      </a:lnTo>
                      <a:lnTo>
                        <a:pt x="14" y="27"/>
                      </a:lnTo>
                      <a:lnTo>
                        <a:pt x="20" y="26"/>
                      </a:lnTo>
                      <a:lnTo>
                        <a:pt x="25" y="24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29" y="9"/>
                      </a:lnTo>
                      <a:lnTo>
                        <a:pt x="25" y="4"/>
                      </a:lnTo>
                      <a:lnTo>
                        <a:pt x="20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4" y="3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7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63" name="Freeform 150"/>
                <p:cNvSpPr>
                  <a:spLocks/>
                </p:cNvSpPr>
                <p:nvPr/>
              </p:nvSpPr>
              <p:spPr bwMode="auto">
                <a:xfrm>
                  <a:off x="3081" y="1423"/>
                  <a:ext cx="86" cy="60"/>
                </a:xfrm>
                <a:custGeom>
                  <a:avLst/>
                  <a:gdLst>
                    <a:gd name="T0" fmla="*/ 0 w 254"/>
                    <a:gd name="T1" fmla="*/ 0 h 181"/>
                    <a:gd name="T2" fmla="*/ 0 w 254"/>
                    <a:gd name="T3" fmla="*/ 0 h 181"/>
                    <a:gd name="T4" fmla="*/ 0 w 254"/>
                    <a:gd name="T5" fmla="*/ 0 h 181"/>
                    <a:gd name="T6" fmla="*/ 0 w 254"/>
                    <a:gd name="T7" fmla="*/ 0 h 181"/>
                    <a:gd name="T8" fmla="*/ 0 w 254"/>
                    <a:gd name="T9" fmla="*/ 0 h 181"/>
                    <a:gd name="T10" fmla="*/ 0 w 254"/>
                    <a:gd name="T11" fmla="*/ 0 h 181"/>
                    <a:gd name="T12" fmla="*/ 0 w 254"/>
                    <a:gd name="T13" fmla="*/ 0 h 181"/>
                    <a:gd name="T14" fmla="*/ 0 w 254"/>
                    <a:gd name="T15" fmla="*/ 0 h 181"/>
                    <a:gd name="T16" fmla="*/ 0 w 254"/>
                    <a:gd name="T17" fmla="*/ 0 h 181"/>
                    <a:gd name="T18" fmla="*/ 0 w 254"/>
                    <a:gd name="T19" fmla="*/ 0 h 181"/>
                    <a:gd name="T20" fmla="*/ 0 w 254"/>
                    <a:gd name="T21" fmla="*/ 0 h 181"/>
                    <a:gd name="T22" fmla="*/ 0 w 254"/>
                    <a:gd name="T23" fmla="*/ 0 h 181"/>
                    <a:gd name="T24" fmla="*/ 0 w 254"/>
                    <a:gd name="T25" fmla="*/ 0 h 181"/>
                    <a:gd name="T26" fmla="*/ 0 w 254"/>
                    <a:gd name="T27" fmla="*/ 0 h 181"/>
                    <a:gd name="T28" fmla="*/ 0 w 254"/>
                    <a:gd name="T29" fmla="*/ 0 h 181"/>
                    <a:gd name="T30" fmla="*/ 0 w 254"/>
                    <a:gd name="T31" fmla="*/ 0 h 181"/>
                    <a:gd name="T32" fmla="*/ 0 w 254"/>
                    <a:gd name="T33" fmla="*/ 0 h 181"/>
                    <a:gd name="T34" fmla="*/ 0 w 254"/>
                    <a:gd name="T35" fmla="*/ 0 h 181"/>
                    <a:gd name="T36" fmla="*/ 0 w 254"/>
                    <a:gd name="T37" fmla="*/ 0 h 181"/>
                    <a:gd name="T38" fmla="*/ 0 w 254"/>
                    <a:gd name="T39" fmla="*/ 0 h 181"/>
                    <a:gd name="T40" fmla="*/ 0 w 254"/>
                    <a:gd name="T41" fmla="*/ 0 h 181"/>
                    <a:gd name="T42" fmla="*/ 0 w 254"/>
                    <a:gd name="T43" fmla="*/ 0 h 181"/>
                    <a:gd name="T44" fmla="*/ 0 w 254"/>
                    <a:gd name="T45" fmla="*/ 0 h 181"/>
                    <a:gd name="T46" fmla="*/ 0 w 254"/>
                    <a:gd name="T47" fmla="*/ 0 h 181"/>
                    <a:gd name="T48" fmla="*/ 0 w 254"/>
                    <a:gd name="T49" fmla="*/ 0 h 181"/>
                    <a:gd name="T50" fmla="*/ 0 w 254"/>
                    <a:gd name="T51" fmla="*/ 0 h 181"/>
                    <a:gd name="T52" fmla="*/ 0 w 254"/>
                    <a:gd name="T53" fmla="*/ 0 h 181"/>
                    <a:gd name="T54" fmla="*/ 0 w 254"/>
                    <a:gd name="T55" fmla="*/ 0 h 181"/>
                    <a:gd name="T56" fmla="*/ 0 w 254"/>
                    <a:gd name="T57" fmla="*/ 0 h 181"/>
                    <a:gd name="T58" fmla="*/ 0 w 254"/>
                    <a:gd name="T59" fmla="*/ 0 h 181"/>
                    <a:gd name="T60" fmla="*/ 0 w 254"/>
                    <a:gd name="T61" fmla="*/ 0 h 181"/>
                    <a:gd name="T62" fmla="*/ 0 w 254"/>
                    <a:gd name="T63" fmla="*/ 0 h 181"/>
                    <a:gd name="T64" fmla="*/ 0 w 254"/>
                    <a:gd name="T65" fmla="*/ 0 h 181"/>
                    <a:gd name="T66" fmla="*/ 0 w 254"/>
                    <a:gd name="T67" fmla="*/ 0 h 18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4"/>
                    <a:gd name="T103" fmla="*/ 0 h 181"/>
                    <a:gd name="T104" fmla="*/ 254 w 254"/>
                    <a:gd name="T105" fmla="*/ 181 h 18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4" h="181">
                      <a:moveTo>
                        <a:pt x="254" y="49"/>
                      </a:moveTo>
                      <a:lnTo>
                        <a:pt x="252" y="43"/>
                      </a:lnTo>
                      <a:lnTo>
                        <a:pt x="248" y="36"/>
                      </a:lnTo>
                      <a:lnTo>
                        <a:pt x="243" y="29"/>
                      </a:lnTo>
                      <a:lnTo>
                        <a:pt x="239" y="22"/>
                      </a:lnTo>
                      <a:lnTo>
                        <a:pt x="231" y="15"/>
                      </a:lnTo>
                      <a:lnTo>
                        <a:pt x="225" y="9"/>
                      </a:lnTo>
                      <a:lnTo>
                        <a:pt x="218" y="5"/>
                      </a:lnTo>
                      <a:lnTo>
                        <a:pt x="211" y="2"/>
                      </a:lnTo>
                      <a:lnTo>
                        <a:pt x="200" y="0"/>
                      </a:lnTo>
                      <a:lnTo>
                        <a:pt x="194" y="0"/>
                      </a:lnTo>
                      <a:lnTo>
                        <a:pt x="191" y="2"/>
                      </a:lnTo>
                      <a:lnTo>
                        <a:pt x="188" y="5"/>
                      </a:lnTo>
                      <a:lnTo>
                        <a:pt x="184" y="8"/>
                      </a:lnTo>
                      <a:lnTo>
                        <a:pt x="178" y="13"/>
                      </a:lnTo>
                      <a:lnTo>
                        <a:pt x="171" y="18"/>
                      </a:lnTo>
                      <a:lnTo>
                        <a:pt x="162" y="24"/>
                      </a:lnTo>
                      <a:lnTo>
                        <a:pt x="155" y="29"/>
                      </a:lnTo>
                      <a:lnTo>
                        <a:pt x="149" y="35"/>
                      </a:lnTo>
                      <a:lnTo>
                        <a:pt x="144" y="39"/>
                      </a:lnTo>
                      <a:lnTo>
                        <a:pt x="142" y="42"/>
                      </a:lnTo>
                      <a:lnTo>
                        <a:pt x="138" y="47"/>
                      </a:lnTo>
                      <a:lnTo>
                        <a:pt x="128" y="53"/>
                      </a:lnTo>
                      <a:lnTo>
                        <a:pt x="114" y="63"/>
                      </a:lnTo>
                      <a:lnTo>
                        <a:pt x="98" y="73"/>
                      </a:lnTo>
                      <a:lnTo>
                        <a:pt x="80" y="85"/>
                      </a:lnTo>
                      <a:lnTo>
                        <a:pt x="64" y="96"/>
                      </a:lnTo>
                      <a:lnTo>
                        <a:pt x="48" y="107"/>
                      </a:lnTo>
                      <a:lnTo>
                        <a:pt x="37" y="117"/>
                      </a:lnTo>
                      <a:lnTo>
                        <a:pt x="29" y="126"/>
                      </a:lnTo>
                      <a:lnTo>
                        <a:pt x="20" y="135"/>
                      </a:lnTo>
                      <a:lnTo>
                        <a:pt x="13" y="144"/>
                      </a:lnTo>
                      <a:lnTo>
                        <a:pt x="7" y="153"/>
                      </a:lnTo>
                      <a:lnTo>
                        <a:pt x="2" y="161"/>
                      </a:lnTo>
                      <a:lnTo>
                        <a:pt x="0" y="167"/>
                      </a:lnTo>
                      <a:lnTo>
                        <a:pt x="1" y="173"/>
                      </a:lnTo>
                      <a:lnTo>
                        <a:pt x="3" y="176"/>
                      </a:lnTo>
                      <a:lnTo>
                        <a:pt x="12" y="180"/>
                      </a:lnTo>
                      <a:lnTo>
                        <a:pt x="19" y="181"/>
                      </a:lnTo>
                      <a:lnTo>
                        <a:pt x="26" y="181"/>
                      </a:lnTo>
                      <a:lnTo>
                        <a:pt x="34" y="179"/>
                      </a:lnTo>
                      <a:lnTo>
                        <a:pt x="40" y="177"/>
                      </a:lnTo>
                      <a:lnTo>
                        <a:pt x="48" y="174"/>
                      </a:lnTo>
                      <a:lnTo>
                        <a:pt x="60" y="169"/>
                      </a:lnTo>
                      <a:lnTo>
                        <a:pt x="72" y="165"/>
                      </a:lnTo>
                      <a:lnTo>
                        <a:pt x="86" y="161"/>
                      </a:lnTo>
                      <a:lnTo>
                        <a:pt x="97" y="156"/>
                      </a:lnTo>
                      <a:lnTo>
                        <a:pt x="106" y="154"/>
                      </a:lnTo>
                      <a:lnTo>
                        <a:pt x="112" y="152"/>
                      </a:lnTo>
                      <a:lnTo>
                        <a:pt x="117" y="151"/>
                      </a:lnTo>
                      <a:lnTo>
                        <a:pt x="123" y="150"/>
                      </a:lnTo>
                      <a:lnTo>
                        <a:pt x="129" y="149"/>
                      </a:lnTo>
                      <a:lnTo>
                        <a:pt x="137" y="147"/>
                      </a:lnTo>
                      <a:lnTo>
                        <a:pt x="143" y="145"/>
                      </a:lnTo>
                      <a:lnTo>
                        <a:pt x="149" y="144"/>
                      </a:lnTo>
                      <a:lnTo>
                        <a:pt x="154" y="144"/>
                      </a:lnTo>
                      <a:lnTo>
                        <a:pt x="157" y="143"/>
                      </a:lnTo>
                      <a:lnTo>
                        <a:pt x="159" y="136"/>
                      </a:lnTo>
                      <a:lnTo>
                        <a:pt x="156" y="130"/>
                      </a:lnTo>
                      <a:lnTo>
                        <a:pt x="151" y="126"/>
                      </a:lnTo>
                      <a:lnTo>
                        <a:pt x="143" y="122"/>
                      </a:lnTo>
                      <a:lnTo>
                        <a:pt x="151" y="108"/>
                      </a:lnTo>
                      <a:lnTo>
                        <a:pt x="163" y="94"/>
                      </a:lnTo>
                      <a:lnTo>
                        <a:pt x="178" y="81"/>
                      </a:lnTo>
                      <a:lnTo>
                        <a:pt x="194" y="70"/>
                      </a:lnTo>
                      <a:lnTo>
                        <a:pt x="211" y="60"/>
                      </a:lnTo>
                      <a:lnTo>
                        <a:pt x="226" y="53"/>
                      </a:lnTo>
                      <a:lnTo>
                        <a:pt x="241" y="50"/>
                      </a:lnTo>
                      <a:lnTo>
                        <a:pt x="254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64" name="Freeform 151"/>
                <p:cNvSpPr>
                  <a:spLocks/>
                </p:cNvSpPr>
                <p:nvPr/>
              </p:nvSpPr>
              <p:spPr bwMode="auto">
                <a:xfrm>
                  <a:off x="3097" y="1470"/>
                  <a:ext cx="8" cy="9"/>
                </a:xfrm>
                <a:custGeom>
                  <a:avLst/>
                  <a:gdLst>
                    <a:gd name="T0" fmla="*/ 0 w 25"/>
                    <a:gd name="T1" fmla="*/ 0 h 29"/>
                    <a:gd name="T2" fmla="*/ 0 w 25"/>
                    <a:gd name="T3" fmla="*/ 0 h 29"/>
                    <a:gd name="T4" fmla="*/ 0 w 25"/>
                    <a:gd name="T5" fmla="*/ 0 h 29"/>
                    <a:gd name="T6" fmla="*/ 0 w 25"/>
                    <a:gd name="T7" fmla="*/ 0 h 29"/>
                    <a:gd name="T8" fmla="*/ 0 w 25"/>
                    <a:gd name="T9" fmla="*/ 0 h 29"/>
                    <a:gd name="T10" fmla="*/ 0 w 25"/>
                    <a:gd name="T11" fmla="*/ 0 h 29"/>
                    <a:gd name="T12" fmla="*/ 0 w 25"/>
                    <a:gd name="T13" fmla="*/ 0 h 29"/>
                    <a:gd name="T14" fmla="*/ 0 w 25"/>
                    <a:gd name="T15" fmla="*/ 0 h 29"/>
                    <a:gd name="T16" fmla="*/ 0 w 25"/>
                    <a:gd name="T17" fmla="*/ 0 h 29"/>
                    <a:gd name="T18" fmla="*/ 0 w 25"/>
                    <a:gd name="T19" fmla="*/ 0 h 29"/>
                    <a:gd name="T20" fmla="*/ 0 w 25"/>
                    <a:gd name="T21" fmla="*/ 0 h 29"/>
                    <a:gd name="T22" fmla="*/ 0 w 25"/>
                    <a:gd name="T23" fmla="*/ 0 h 29"/>
                    <a:gd name="T24" fmla="*/ 0 w 25"/>
                    <a:gd name="T25" fmla="*/ 0 h 29"/>
                    <a:gd name="T26" fmla="*/ 0 w 25"/>
                    <a:gd name="T27" fmla="*/ 0 h 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"/>
                    <a:gd name="T43" fmla="*/ 0 h 29"/>
                    <a:gd name="T44" fmla="*/ 25 w 25"/>
                    <a:gd name="T45" fmla="*/ 29 h 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" h="29">
                      <a:moveTo>
                        <a:pt x="25" y="24"/>
                      </a:moveTo>
                      <a:lnTo>
                        <a:pt x="21" y="20"/>
                      </a:lnTo>
                      <a:lnTo>
                        <a:pt x="17" y="13"/>
                      </a:lnTo>
                      <a:lnTo>
                        <a:pt x="15" y="6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2" y="14"/>
                      </a:lnTo>
                      <a:lnTo>
                        <a:pt x="4" y="21"/>
                      </a:lnTo>
                      <a:lnTo>
                        <a:pt x="6" y="25"/>
                      </a:lnTo>
                      <a:lnTo>
                        <a:pt x="10" y="29"/>
                      </a:lnTo>
                      <a:lnTo>
                        <a:pt x="2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65" name="Freeform 152"/>
                <p:cNvSpPr>
                  <a:spLocks/>
                </p:cNvSpPr>
                <p:nvPr/>
              </p:nvSpPr>
              <p:spPr bwMode="auto">
                <a:xfrm>
                  <a:off x="3107" y="1466"/>
                  <a:ext cx="8" cy="10"/>
                </a:xfrm>
                <a:custGeom>
                  <a:avLst/>
                  <a:gdLst>
                    <a:gd name="T0" fmla="*/ 0 w 25"/>
                    <a:gd name="T1" fmla="*/ 0 h 31"/>
                    <a:gd name="T2" fmla="*/ 0 w 25"/>
                    <a:gd name="T3" fmla="*/ 0 h 31"/>
                    <a:gd name="T4" fmla="*/ 0 w 25"/>
                    <a:gd name="T5" fmla="*/ 0 h 31"/>
                    <a:gd name="T6" fmla="*/ 0 w 25"/>
                    <a:gd name="T7" fmla="*/ 0 h 31"/>
                    <a:gd name="T8" fmla="*/ 0 w 25"/>
                    <a:gd name="T9" fmla="*/ 0 h 31"/>
                    <a:gd name="T10" fmla="*/ 0 w 25"/>
                    <a:gd name="T11" fmla="*/ 0 h 31"/>
                    <a:gd name="T12" fmla="*/ 0 w 25"/>
                    <a:gd name="T13" fmla="*/ 0 h 31"/>
                    <a:gd name="T14" fmla="*/ 0 w 25"/>
                    <a:gd name="T15" fmla="*/ 0 h 31"/>
                    <a:gd name="T16" fmla="*/ 0 w 25"/>
                    <a:gd name="T17" fmla="*/ 0 h 31"/>
                    <a:gd name="T18" fmla="*/ 0 w 25"/>
                    <a:gd name="T19" fmla="*/ 0 h 31"/>
                    <a:gd name="T20" fmla="*/ 0 w 25"/>
                    <a:gd name="T21" fmla="*/ 0 h 31"/>
                    <a:gd name="T22" fmla="*/ 0 w 25"/>
                    <a:gd name="T23" fmla="*/ 0 h 31"/>
                    <a:gd name="T24" fmla="*/ 0 w 25"/>
                    <a:gd name="T25" fmla="*/ 0 h 31"/>
                    <a:gd name="T26" fmla="*/ 0 w 25"/>
                    <a:gd name="T27" fmla="*/ 0 h 3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"/>
                    <a:gd name="T43" fmla="*/ 0 h 31"/>
                    <a:gd name="T44" fmla="*/ 25 w 25"/>
                    <a:gd name="T45" fmla="*/ 31 h 3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" h="31">
                      <a:moveTo>
                        <a:pt x="25" y="25"/>
                      </a:moveTo>
                      <a:lnTo>
                        <a:pt x="20" y="21"/>
                      </a:lnTo>
                      <a:lnTo>
                        <a:pt x="17" y="14"/>
                      </a:lnTo>
                      <a:lnTo>
                        <a:pt x="14" y="6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2" y="15"/>
                      </a:lnTo>
                      <a:lnTo>
                        <a:pt x="3" y="22"/>
                      </a:lnTo>
                      <a:lnTo>
                        <a:pt x="6" y="26"/>
                      </a:lnTo>
                      <a:lnTo>
                        <a:pt x="9" y="31"/>
                      </a:lnTo>
                      <a:lnTo>
                        <a:pt x="25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66" name="Freeform 153"/>
                <p:cNvSpPr>
                  <a:spLocks/>
                </p:cNvSpPr>
                <p:nvPr/>
              </p:nvSpPr>
              <p:spPr bwMode="auto">
                <a:xfrm>
                  <a:off x="3116" y="1463"/>
                  <a:ext cx="7" cy="10"/>
                </a:xfrm>
                <a:custGeom>
                  <a:avLst/>
                  <a:gdLst>
                    <a:gd name="T0" fmla="*/ 0 w 22"/>
                    <a:gd name="T1" fmla="*/ 0 h 30"/>
                    <a:gd name="T2" fmla="*/ 0 w 22"/>
                    <a:gd name="T3" fmla="*/ 0 h 30"/>
                    <a:gd name="T4" fmla="*/ 0 w 22"/>
                    <a:gd name="T5" fmla="*/ 0 h 30"/>
                    <a:gd name="T6" fmla="*/ 0 w 22"/>
                    <a:gd name="T7" fmla="*/ 0 h 30"/>
                    <a:gd name="T8" fmla="*/ 0 w 22"/>
                    <a:gd name="T9" fmla="*/ 0 h 30"/>
                    <a:gd name="T10" fmla="*/ 0 w 22"/>
                    <a:gd name="T11" fmla="*/ 0 h 30"/>
                    <a:gd name="T12" fmla="*/ 0 w 22"/>
                    <a:gd name="T13" fmla="*/ 0 h 30"/>
                    <a:gd name="T14" fmla="*/ 0 w 22"/>
                    <a:gd name="T15" fmla="*/ 0 h 30"/>
                    <a:gd name="T16" fmla="*/ 0 w 22"/>
                    <a:gd name="T17" fmla="*/ 0 h 30"/>
                    <a:gd name="T18" fmla="*/ 0 w 22"/>
                    <a:gd name="T19" fmla="*/ 0 h 30"/>
                    <a:gd name="T20" fmla="*/ 0 w 22"/>
                    <a:gd name="T21" fmla="*/ 0 h 30"/>
                    <a:gd name="T22" fmla="*/ 0 w 22"/>
                    <a:gd name="T23" fmla="*/ 0 h 30"/>
                    <a:gd name="T24" fmla="*/ 0 w 22"/>
                    <a:gd name="T25" fmla="*/ 0 h 30"/>
                    <a:gd name="T26" fmla="*/ 0 w 22"/>
                    <a:gd name="T27" fmla="*/ 0 h 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30"/>
                    <a:gd name="T44" fmla="*/ 22 w 22"/>
                    <a:gd name="T45" fmla="*/ 30 h 3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30">
                      <a:moveTo>
                        <a:pt x="22" y="27"/>
                      </a:moveTo>
                      <a:lnTo>
                        <a:pt x="18" y="21"/>
                      </a:lnTo>
                      <a:lnTo>
                        <a:pt x="16" y="13"/>
                      </a:lnTo>
                      <a:lnTo>
                        <a:pt x="15" y="7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1" y="12"/>
                      </a:lnTo>
                      <a:lnTo>
                        <a:pt x="1" y="20"/>
                      </a:lnTo>
                      <a:lnTo>
                        <a:pt x="4" y="25"/>
                      </a:lnTo>
                      <a:lnTo>
                        <a:pt x="6" y="30"/>
                      </a:lnTo>
                      <a:lnTo>
                        <a:pt x="22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67" name="Freeform 154"/>
                <p:cNvSpPr>
                  <a:spLocks/>
                </p:cNvSpPr>
                <p:nvPr/>
              </p:nvSpPr>
              <p:spPr bwMode="auto">
                <a:xfrm>
                  <a:off x="3143" y="1363"/>
                  <a:ext cx="217" cy="113"/>
                </a:xfrm>
                <a:custGeom>
                  <a:avLst/>
                  <a:gdLst>
                    <a:gd name="T0" fmla="*/ 0 w 654"/>
                    <a:gd name="T1" fmla="*/ 0 h 340"/>
                    <a:gd name="T2" fmla="*/ 0 w 654"/>
                    <a:gd name="T3" fmla="*/ 0 h 340"/>
                    <a:gd name="T4" fmla="*/ 0 w 654"/>
                    <a:gd name="T5" fmla="*/ 0 h 340"/>
                    <a:gd name="T6" fmla="*/ 0 w 654"/>
                    <a:gd name="T7" fmla="*/ 0 h 340"/>
                    <a:gd name="T8" fmla="*/ 0 w 654"/>
                    <a:gd name="T9" fmla="*/ 0 h 340"/>
                    <a:gd name="T10" fmla="*/ 0 w 654"/>
                    <a:gd name="T11" fmla="*/ 0 h 340"/>
                    <a:gd name="T12" fmla="*/ 0 w 654"/>
                    <a:gd name="T13" fmla="*/ 0 h 340"/>
                    <a:gd name="T14" fmla="*/ 0 w 654"/>
                    <a:gd name="T15" fmla="*/ 0 h 340"/>
                    <a:gd name="T16" fmla="*/ 0 w 654"/>
                    <a:gd name="T17" fmla="*/ 0 h 340"/>
                    <a:gd name="T18" fmla="*/ 0 w 654"/>
                    <a:gd name="T19" fmla="*/ 0 h 340"/>
                    <a:gd name="T20" fmla="*/ 0 w 654"/>
                    <a:gd name="T21" fmla="*/ 0 h 340"/>
                    <a:gd name="T22" fmla="*/ 0 w 654"/>
                    <a:gd name="T23" fmla="*/ 0 h 340"/>
                    <a:gd name="T24" fmla="*/ 0 w 654"/>
                    <a:gd name="T25" fmla="*/ 0 h 340"/>
                    <a:gd name="T26" fmla="*/ 0 w 654"/>
                    <a:gd name="T27" fmla="*/ 0 h 340"/>
                    <a:gd name="T28" fmla="*/ 0 w 654"/>
                    <a:gd name="T29" fmla="*/ 0 h 340"/>
                    <a:gd name="T30" fmla="*/ 0 w 654"/>
                    <a:gd name="T31" fmla="*/ 0 h 340"/>
                    <a:gd name="T32" fmla="*/ 0 w 654"/>
                    <a:gd name="T33" fmla="*/ 0 h 340"/>
                    <a:gd name="T34" fmla="*/ 0 w 654"/>
                    <a:gd name="T35" fmla="*/ 0 h 340"/>
                    <a:gd name="T36" fmla="*/ 0 w 654"/>
                    <a:gd name="T37" fmla="*/ 0 h 340"/>
                    <a:gd name="T38" fmla="*/ 0 w 654"/>
                    <a:gd name="T39" fmla="*/ 0 h 340"/>
                    <a:gd name="T40" fmla="*/ 0 w 654"/>
                    <a:gd name="T41" fmla="*/ 0 h 340"/>
                    <a:gd name="T42" fmla="*/ 0 w 654"/>
                    <a:gd name="T43" fmla="*/ 0 h 340"/>
                    <a:gd name="T44" fmla="*/ 0 w 654"/>
                    <a:gd name="T45" fmla="*/ 0 h 340"/>
                    <a:gd name="T46" fmla="*/ 0 w 654"/>
                    <a:gd name="T47" fmla="*/ 0 h 340"/>
                    <a:gd name="T48" fmla="*/ 0 w 654"/>
                    <a:gd name="T49" fmla="*/ 0 h 340"/>
                    <a:gd name="T50" fmla="*/ 0 w 654"/>
                    <a:gd name="T51" fmla="*/ 0 h 340"/>
                    <a:gd name="T52" fmla="*/ 0 w 654"/>
                    <a:gd name="T53" fmla="*/ 0 h 340"/>
                    <a:gd name="T54" fmla="*/ 0 w 654"/>
                    <a:gd name="T55" fmla="*/ 0 h 340"/>
                    <a:gd name="T56" fmla="*/ 0 w 654"/>
                    <a:gd name="T57" fmla="*/ 0 h 340"/>
                    <a:gd name="T58" fmla="*/ 0 w 654"/>
                    <a:gd name="T59" fmla="*/ 0 h 340"/>
                    <a:gd name="T60" fmla="*/ 0 w 654"/>
                    <a:gd name="T61" fmla="*/ 0 h 340"/>
                    <a:gd name="T62" fmla="*/ 0 w 654"/>
                    <a:gd name="T63" fmla="*/ 0 h 340"/>
                    <a:gd name="T64" fmla="*/ 0 w 654"/>
                    <a:gd name="T65" fmla="*/ 0 h 340"/>
                    <a:gd name="T66" fmla="*/ 0 w 654"/>
                    <a:gd name="T67" fmla="*/ 0 h 340"/>
                    <a:gd name="T68" fmla="*/ 0 w 654"/>
                    <a:gd name="T69" fmla="*/ 0 h 340"/>
                    <a:gd name="T70" fmla="*/ 0 w 654"/>
                    <a:gd name="T71" fmla="*/ 0 h 340"/>
                    <a:gd name="T72" fmla="*/ 0 w 654"/>
                    <a:gd name="T73" fmla="*/ 0 h 340"/>
                    <a:gd name="T74" fmla="*/ 0 w 654"/>
                    <a:gd name="T75" fmla="*/ 0 h 340"/>
                    <a:gd name="T76" fmla="*/ 0 w 654"/>
                    <a:gd name="T77" fmla="*/ 0 h 340"/>
                    <a:gd name="T78" fmla="*/ 0 w 654"/>
                    <a:gd name="T79" fmla="*/ 0 h 340"/>
                    <a:gd name="T80" fmla="*/ 0 w 654"/>
                    <a:gd name="T81" fmla="*/ 0 h 340"/>
                    <a:gd name="T82" fmla="*/ 0 w 654"/>
                    <a:gd name="T83" fmla="*/ 0 h 340"/>
                    <a:gd name="T84" fmla="*/ 0 w 654"/>
                    <a:gd name="T85" fmla="*/ 0 h 340"/>
                    <a:gd name="T86" fmla="*/ 0 w 654"/>
                    <a:gd name="T87" fmla="*/ 0 h 340"/>
                    <a:gd name="T88" fmla="*/ 0 w 654"/>
                    <a:gd name="T89" fmla="*/ 0 h 340"/>
                    <a:gd name="T90" fmla="*/ 0 w 654"/>
                    <a:gd name="T91" fmla="*/ 0 h 340"/>
                    <a:gd name="T92" fmla="*/ 0 w 654"/>
                    <a:gd name="T93" fmla="*/ 0 h 340"/>
                    <a:gd name="T94" fmla="*/ 0 w 654"/>
                    <a:gd name="T95" fmla="*/ 0 h 340"/>
                    <a:gd name="T96" fmla="*/ 0 w 654"/>
                    <a:gd name="T97" fmla="*/ 0 h 340"/>
                    <a:gd name="T98" fmla="*/ 0 w 654"/>
                    <a:gd name="T99" fmla="*/ 0 h 340"/>
                    <a:gd name="T100" fmla="*/ 0 w 654"/>
                    <a:gd name="T101" fmla="*/ 0 h 340"/>
                    <a:gd name="T102" fmla="*/ 0 w 654"/>
                    <a:gd name="T103" fmla="*/ 0 h 340"/>
                    <a:gd name="T104" fmla="*/ 0 w 654"/>
                    <a:gd name="T105" fmla="*/ 0 h 340"/>
                    <a:gd name="T106" fmla="*/ 0 w 654"/>
                    <a:gd name="T107" fmla="*/ 0 h 34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654"/>
                    <a:gd name="T163" fmla="*/ 0 h 340"/>
                    <a:gd name="T164" fmla="*/ 654 w 654"/>
                    <a:gd name="T165" fmla="*/ 340 h 34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654" h="340">
                      <a:moveTo>
                        <a:pt x="211" y="5"/>
                      </a:moveTo>
                      <a:lnTo>
                        <a:pt x="179" y="0"/>
                      </a:lnTo>
                      <a:lnTo>
                        <a:pt x="152" y="0"/>
                      </a:lnTo>
                      <a:lnTo>
                        <a:pt x="126" y="3"/>
                      </a:lnTo>
                      <a:lnTo>
                        <a:pt x="103" y="12"/>
                      </a:lnTo>
                      <a:lnTo>
                        <a:pt x="84" y="23"/>
                      </a:lnTo>
                      <a:lnTo>
                        <a:pt x="68" y="39"/>
                      </a:lnTo>
                      <a:lnTo>
                        <a:pt x="57" y="55"/>
                      </a:lnTo>
                      <a:lnTo>
                        <a:pt x="49" y="75"/>
                      </a:lnTo>
                      <a:lnTo>
                        <a:pt x="45" y="92"/>
                      </a:lnTo>
                      <a:lnTo>
                        <a:pt x="45" y="109"/>
                      </a:lnTo>
                      <a:lnTo>
                        <a:pt x="47" y="124"/>
                      </a:lnTo>
                      <a:lnTo>
                        <a:pt x="53" y="137"/>
                      </a:lnTo>
                      <a:lnTo>
                        <a:pt x="61" y="149"/>
                      </a:lnTo>
                      <a:lnTo>
                        <a:pt x="72" y="160"/>
                      </a:lnTo>
                      <a:lnTo>
                        <a:pt x="84" y="170"/>
                      </a:lnTo>
                      <a:lnTo>
                        <a:pt x="98" y="179"/>
                      </a:lnTo>
                      <a:lnTo>
                        <a:pt x="114" y="186"/>
                      </a:lnTo>
                      <a:lnTo>
                        <a:pt x="131" y="194"/>
                      </a:lnTo>
                      <a:lnTo>
                        <a:pt x="148" y="199"/>
                      </a:lnTo>
                      <a:lnTo>
                        <a:pt x="166" y="206"/>
                      </a:lnTo>
                      <a:lnTo>
                        <a:pt x="184" y="210"/>
                      </a:lnTo>
                      <a:lnTo>
                        <a:pt x="203" y="215"/>
                      </a:lnTo>
                      <a:lnTo>
                        <a:pt x="221" y="219"/>
                      </a:lnTo>
                      <a:lnTo>
                        <a:pt x="239" y="224"/>
                      </a:lnTo>
                      <a:lnTo>
                        <a:pt x="224" y="228"/>
                      </a:lnTo>
                      <a:lnTo>
                        <a:pt x="212" y="231"/>
                      </a:lnTo>
                      <a:lnTo>
                        <a:pt x="200" y="233"/>
                      </a:lnTo>
                      <a:lnTo>
                        <a:pt x="190" y="234"/>
                      </a:lnTo>
                      <a:lnTo>
                        <a:pt x="182" y="236"/>
                      </a:lnTo>
                      <a:lnTo>
                        <a:pt x="173" y="237"/>
                      </a:lnTo>
                      <a:lnTo>
                        <a:pt x="165" y="237"/>
                      </a:lnTo>
                      <a:lnTo>
                        <a:pt x="158" y="237"/>
                      </a:lnTo>
                      <a:lnTo>
                        <a:pt x="139" y="237"/>
                      </a:lnTo>
                      <a:lnTo>
                        <a:pt x="116" y="239"/>
                      </a:lnTo>
                      <a:lnTo>
                        <a:pt x="92" y="242"/>
                      </a:lnTo>
                      <a:lnTo>
                        <a:pt x="68" y="247"/>
                      </a:lnTo>
                      <a:lnTo>
                        <a:pt x="45" y="253"/>
                      </a:lnTo>
                      <a:lnTo>
                        <a:pt x="24" y="260"/>
                      </a:lnTo>
                      <a:lnTo>
                        <a:pt x="10" y="268"/>
                      </a:lnTo>
                      <a:lnTo>
                        <a:pt x="1" y="277"/>
                      </a:lnTo>
                      <a:lnTo>
                        <a:pt x="0" y="286"/>
                      </a:lnTo>
                      <a:lnTo>
                        <a:pt x="7" y="291"/>
                      </a:lnTo>
                      <a:lnTo>
                        <a:pt x="18" y="294"/>
                      </a:lnTo>
                      <a:lnTo>
                        <a:pt x="29" y="296"/>
                      </a:lnTo>
                      <a:lnTo>
                        <a:pt x="35" y="297"/>
                      </a:lnTo>
                      <a:lnTo>
                        <a:pt x="45" y="298"/>
                      </a:lnTo>
                      <a:lnTo>
                        <a:pt x="57" y="299"/>
                      </a:lnTo>
                      <a:lnTo>
                        <a:pt x="70" y="300"/>
                      </a:lnTo>
                      <a:lnTo>
                        <a:pt x="84" y="301"/>
                      </a:lnTo>
                      <a:lnTo>
                        <a:pt x="97" y="302"/>
                      </a:lnTo>
                      <a:lnTo>
                        <a:pt x="110" y="303"/>
                      </a:lnTo>
                      <a:lnTo>
                        <a:pt x="122" y="305"/>
                      </a:lnTo>
                      <a:lnTo>
                        <a:pt x="131" y="305"/>
                      </a:lnTo>
                      <a:lnTo>
                        <a:pt x="147" y="306"/>
                      </a:lnTo>
                      <a:lnTo>
                        <a:pt x="167" y="307"/>
                      </a:lnTo>
                      <a:lnTo>
                        <a:pt x="193" y="308"/>
                      </a:lnTo>
                      <a:lnTo>
                        <a:pt x="221" y="310"/>
                      </a:lnTo>
                      <a:lnTo>
                        <a:pt x="252" y="312"/>
                      </a:lnTo>
                      <a:lnTo>
                        <a:pt x="285" y="313"/>
                      </a:lnTo>
                      <a:lnTo>
                        <a:pt x="319" y="315"/>
                      </a:lnTo>
                      <a:lnTo>
                        <a:pt x="352" y="318"/>
                      </a:lnTo>
                      <a:lnTo>
                        <a:pt x="384" y="320"/>
                      </a:lnTo>
                      <a:lnTo>
                        <a:pt x="415" y="322"/>
                      </a:lnTo>
                      <a:lnTo>
                        <a:pt x="443" y="323"/>
                      </a:lnTo>
                      <a:lnTo>
                        <a:pt x="467" y="325"/>
                      </a:lnTo>
                      <a:lnTo>
                        <a:pt x="485" y="326"/>
                      </a:lnTo>
                      <a:lnTo>
                        <a:pt x="498" y="328"/>
                      </a:lnTo>
                      <a:lnTo>
                        <a:pt x="506" y="329"/>
                      </a:lnTo>
                      <a:lnTo>
                        <a:pt x="514" y="330"/>
                      </a:lnTo>
                      <a:lnTo>
                        <a:pt x="528" y="332"/>
                      </a:lnTo>
                      <a:lnTo>
                        <a:pt x="543" y="334"/>
                      </a:lnTo>
                      <a:lnTo>
                        <a:pt x="560" y="335"/>
                      </a:lnTo>
                      <a:lnTo>
                        <a:pt x="576" y="337"/>
                      </a:lnTo>
                      <a:lnTo>
                        <a:pt x="592" y="338"/>
                      </a:lnTo>
                      <a:lnTo>
                        <a:pt x="604" y="340"/>
                      </a:lnTo>
                      <a:lnTo>
                        <a:pt x="611" y="338"/>
                      </a:lnTo>
                      <a:lnTo>
                        <a:pt x="616" y="337"/>
                      </a:lnTo>
                      <a:lnTo>
                        <a:pt x="623" y="334"/>
                      </a:lnTo>
                      <a:lnTo>
                        <a:pt x="629" y="331"/>
                      </a:lnTo>
                      <a:lnTo>
                        <a:pt x="635" y="326"/>
                      </a:lnTo>
                      <a:lnTo>
                        <a:pt x="642" y="321"/>
                      </a:lnTo>
                      <a:lnTo>
                        <a:pt x="646" y="315"/>
                      </a:lnTo>
                      <a:lnTo>
                        <a:pt x="650" y="309"/>
                      </a:lnTo>
                      <a:lnTo>
                        <a:pt x="652" y="302"/>
                      </a:lnTo>
                      <a:lnTo>
                        <a:pt x="654" y="293"/>
                      </a:lnTo>
                      <a:lnTo>
                        <a:pt x="652" y="282"/>
                      </a:lnTo>
                      <a:lnTo>
                        <a:pt x="648" y="271"/>
                      </a:lnTo>
                      <a:lnTo>
                        <a:pt x="643" y="259"/>
                      </a:lnTo>
                      <a:lnTo>
                        <a:pt x="634" y="248"/>
                      </a:lnTo>
                      <a:lnTo>
                        <a:pt x="626" y="236"/>
                      </a:lnTo>
                      <a:lnTo>
                        <a:pt x="615" y="224"/>
                      </a:lnTo>
                      <a:lnTo>
                        <a:pt x="603" y="213"/>
                      </a:lnTo>
                      <a:lnTo>
                        <a:pt x="586" y="198"/>
                      </a:lnTo>
                      <a:lnTo>
                        <a:pt x="566" y="183"/>
                      </a:lnTo>
                      <a:lnTo>
                        <a:pt x="546" y="169"/>
                      </a:lnTo>
                      <a:lnTo>
                        <a:pt x="524" y="153"/>
                      </a:lnTo>
                      <a:lnTo>
                        <a:pt x="501" y="137"/>
                      </a:lnTo>
                      <a:lnTo>
                        <a:pt x="477" y="122"/>
                      </a:lnTo>
                      <a:lnTo>
                        <a:pt x="450" y="107"/>
                      </a:lnTo>
                      <a:lnTo>
                        <a:pt x="424" y="92"/>
                      </a:lnTo>
                      <a:lnTo>
                        <a:pt x="398" y="78"/>
                      </a:lnTo>
                      <a:lnTo>
                        <a:pt x="370" y="64"/>
                      </a:lnTo>
                      <a:lnTo>
                        <a:pt x="343" y="52"/>
                      </a:lnTo>
                      <a:lnTo>
                        <a:pt x="315" y="40"/>
                      </a:lnTo>
                      <a:lnTo>
                        <a:pt x="289" y="29"/>
                      </a:lnTo>
                      <a:lnTo>
                        <a:pt x="262" y="19"/>
                      </a:lnTo>
                      <a:lnTo>
                        <a:pt x="236" y="11"/>
                      </a:lnTo>
                      <a:lnTo>
                        <a:pt x="211" y="5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68" name="Freeform 155"/>
                <p:cNvSpPr>
                  <a:spLocks/>
                </p:cNvSpPr>
                <p:nvPr/>
              </p:nvSpPr>
              <p:spPr bwMode="auto">
                <a:xfrm>
                  <a:off x="3185" y="1391"/>
                  <a:ext cx="10" cy="9"/>
                </a:xfrm>
                <a:custGeom>
                  <a:avLst/>
                  <a:gdLst>
                    <a:gd name="T0" fmla="*/ 0 w 29"/>
                    <a:gd name="T1" fmla="*/ 0 h 28"/>
                    <a:gd name="T2" fmla="*/ 0 w 29"/>
                    <a:gd name="T3" fmla="*/ 0 h 28"/>
                    <a:gd name="T4" fmla="*/ 0 w 29"/>
                    <a:gd name="T5" fmla="*/ 0 h 28"/>
                    <a:gd name="T6" fmla="*/ 0 w 29"/>
                    <a:gd name="T7" fmla="*/ 0 h 28"/>
                    <a:gd name="T8" fmla="*/ 0 w 29"/>
                    <a:gd name="T9" fmla="*/ 0 h 28"/>
                    <a:gd name="T10" fmla="*/ 0 w 29"/>
                    <a:gd name="T11" fmla="*/ 0 h 28"/>
                    <a:gd name="T12" fmla="*/ 0 w 29"/>
                    <a:gd name="T13" fmla="*/ 0 h 28"/>
                    <a:gd name="T14" fmla="*/ 0 w 29"/>
                    <a:gd name="T15" fmla="*/ 0 h 28"/>
                    <a:gd name="T16" fmla="*/ 0 w 29"/>
                    <a:gd name="T17" fmla="*/ 0 h 28"/>
                    <a:gd name="T18" fmla="*/ 0 w 29"/>
                    <a:gd name="T19" fmla="*/ 0 h 28"/>
                    <a:gd name="T20" fmla="*/ 0 w 29"/>
                    <a:gd name="T21" fmla="*/ 0 h 28"/>
                    <a:gd name="T22" fmla="*/ 0 w 29"/>
                    <a:gd name="T23" fmla="*/ 0 h 28"/>
                    <a:gd name="T24" fmla="*/ 0 w 29"/>
                    <a:gd name="T25" fmla="*/ 0 h 28"/>
                    <a:gd name="T26" fmla="*/ 0 w 29"/>
                    <a:gd name="T27" fmla="*/ 0 h 28"/>
                    <a:gd name="T28" fmla="*/ 0 w 29"/>
                    <a:gd name="T29" fmla="*/ 0 h 28"/>
                    <a:gd name="T30" fmla="*/ 0 w 29"/>
                    <a:gd name="T31" fmla="*/ 0 h 28"/>
                    <a:gd name="T32" fmla="*/ 0 w 29"/>
                    <a:gd name="T33" fmla="*/ 0 h 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28"/>
                    <a:gd name="T53" fmla="*/ 29 w 29"/>
                    <a:gd name="T54" fmla="*/ 28 h 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28">
                      <a:moveTo>
                        <a:pt x="11" y="28"/>
                      </a:moveTo>
                      <a:lnTo>
                        <a:pt x="17" y="28"/>
                      </a:lnTo>
                      <a:lnTo>
                        <a:pt x="22" y="26"/>
                      </a:lnTo>
                      <a:lnTo>
                        <a:pt x="27" y="22"/>
                      </a:lnTo>
                      <a:lnTo>
                        <a:pt x="29" y="18"/>
                      </a:lnTo>
                      <a:lnTo>
                        <a:pt x="29" y="13"/>
                      </a:lnTo>
                      <a:lnTo>
                        <a:pt x="28" y="7"/>
                      </a:lnTo>
                      <a:lnTo>
                        <a:pt x="25" y="3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2" y="21"/>
                      </a:lnTo>
                      <a:lnTo>
                        <a:pt x="5" y="26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solidFill>
                  <a:srgbClr val="7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69" name="Freeform 156"/>
                <p:cNvSpPr>
                  <a:spLocks/>
                </p:cNvSpPr>
                <p:nvPr/>
              </p:nvSpPr>
              <p:spPr bwMode="auto">
                <a:xfrm>
                  <a:off x="3156" y="1451"/>
                  <a:ext cx="11" cy="8"/>
                </a:xfrm>
                <a:custGeom>
                  <a:avLst/>
                  <a:gdLst>
                    <a:gd name="T0" fmla="*/ 0 w 30"/>
                    <a:gd name="T1" fmla="*/ 0 h 26"/>
                    <a:gd name="T2" fmla="*/ 0 w 30"/>
                    <a:gd name="T3" fmla="*/ 0 h 26"/>
                    <a:gd name="T4" fmla="*/ 0 w 30"/>
                    <a:gd name="T5" fmla="*/ 0 h 26"/>
                    <a:gd name="T6" fmla="*/ 0 w 30"/>
                    <a:gd name="T7" fmla="*/ 0 h 26"/>
                    <a:gd name="T8" fmla="*/ 0 w 30"/>
                    <a:gd name="T9" fmla="*/ 0 h 26"/>
                    <a:gd name="T10" fmla="*/ 0 w 30"/>
                    <a:gd name="T11" fmla="*/ 0 h 26"/>
                    <a:gd name="T12" fmla="*/ 0 w 30"/>
                    <a:gd name="T13" fmla="*/ 0 h 26"/>
                    <a:gd name="T14" fmla="*/ 0 w 30"/>
                    <a:gd name="T15" fmla="*/ 0 h 26"/>
                    <a:gd name="T16" fmla="*/ 0 w 30"/>
                    <a:gd name="T17" fmla="*/ 0 h 26"/>
                    <a:gd name="T18" fmla="*/ 0 w 30"/>
                    <a:gd name="T19" fmla="*/ 0 h 26"/>
                    <a:gd name="T20" fmla="*/ 0 w 30"/>
                    <a:gd name="T21" fmla="*/ 0 h 26"/>
                    <a:gd name="T22" fmla="*/ 0 w 30"/>
                    <a:gd name="T23" fmla="*/ 0 h 26"/>
                    <a:gd name="T24" fmla="*/ 0 w 30"/>
                    <a:gd name="T25" fmla="*/ 0 h 26"/>
                    <a:gd name="T26" fmla="*/ 0 w 30"/>
                    <a:gd name="T27" fmla="*/ 0 h 26"/>
                    <a:gd name="T28" fmla="*/ 0 w 30"/>
                    <a:gd name="T29" fmla="*/ 0 h 26"/>
                    <a:gd name="T30" fmla="*/ 0 w 30"/>
                    <a:gd name="T31" fmla="*/ 0 h 26"/>
                    <a:gd name="T32" fmla="*/ 0 w 30"/>
                    <a:gd name="T33" fmla="*/ 0 h 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26"/>
                    <a:gd name="T53" fmla="*/ 30 w 30"/>
                    <a:gd name="T54" fmla="*/ 26 h 2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26">
                      <a:moveTo>
                        <a:pt x="11" y="26"/>
                      </a:moveTo>
                      <a:lnTo>
                        <a:pt x="17" y="26"/>
                      </a:lnTo>
                      <a:lnTo>
                        <a:pt x="23" y="25"/>
                      </a:lnTo>
                      <a:lnTo>
                        <a:pt x="28" y="22"/>
                      </a:lnTo>
                      <a:lnTo>
                        <a:pt x="30" y="16"/>
                      </a:lnTo>
                      <a:lnTo>
                        <a:pt x="30" y="11"/>
                      </a:lnTo>
                      <a:lnTo>
                        <a:pt x="28" y="7"/>
                      </a:lnTo>
                      <a:lnTo>
                        <a:pt x="24" y="2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7" y="1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1" y="20"/>
                      </a:lnTo>
                      <a:lnTo>
                        <a:pt x="5" y="24"/>
                      </a:lnTo>
                      <a:lnTo>
                        <a:pt x="11" y="26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70" name="Freeform 157"/>
                <p:cNvSpPr>
                  <a:spLocks/>
                </p:cNvSpPr>
                <p:nvPr/>
              </p:nvSpPr>
              <p:spPr bwMode="auto">
                <a:xfrm>
                  <a:off x="3157" y="1358"/>
                  <a:ext cx="68" cy="82"/>
                </a:xfrm>
                <a:custGeom>
                  <a:avLst/>
                  <a:gdLst>
                    <a:gd name="T0" fmla="*/ 0 w 203"/>
                    <a:gd name="T1" fmla="*/ 0 h 245"/>
                    <a:gd name="T2" fmla="*/ 0 w 203"/>
                    <a:gd name="T3" fmla="*/ 0 h 245"/>
                    <a:gd name="T4" fmla="*/ 0 w 203"/>
                    <a:gd name="T5" fmla="*/ 0 h 245"/>
                    <a:gd name="T6" fmla="*/ 0 w 203"/>
                    <a:gd name="T7" fmla="*/ 0 h 245"/>
                    <a:gd name="T8" fmla="*/ 0 w 203"/>
                    <a:gd name="T9" fmla="*/ 0 h 245"/>
                    <a:gd name="T10" fmla="*/ 0 w 203"/>
                    <a:gd name="T11" fmla="*/ 0 h 245"/>
                    <a:gd name="T12" fmla="*/ 0 w 203"/>
                    <a:gd name="T13" fmla="*/ 0 h 245"/>
                    <a:gd name="T14" fmla="*/ 0 w 203"/>
                    <a:gd name="T15" fmla="*/ 0 h 245"/>
                    <a:gd name="T16" fmla="*/ 0 w 203"/>
                    <a:gd name="T17" fmla="*/ 0 h 245"/>
                    <a:gd name="T18" fmla="*/ 0 w 203"/>
                    <a:gd name="T19" fmla="*/ 0 h 245"/>
                    <a:gd name="T20" fmla="*/ 0 w 203"/>
                    <a:gd name="T21" fmla="*/ 0 h 245"/>
                    <a:gd name="T22" fmla="*/ 0 w 203"/>
                    <a:gd name="T23" fmla="*/ 0 h 245"/>
                    <a:gd name="T24" fmla="*/ 0 w 203"/>
                    <a:gd name="T25" fmla="*/ 0 h 245"/>
                    <a:gd name="T26" fmla="*/ 0 w 203"/>
                    <a:gd name="T27" fmla="*/ 0 h 245"/>
                    <a:gd name="T28" fmla="*/ 0 w 203"/>
                    <a:gd name="T29" fmla="*/ 0 h 245"/>
                    <a:gd name="T30" fmla="*/ 0 w 203"/>
                    <a:gd name="T31" fmla="*/ 0 h 245"/>
                    <a:gd name="T32" fmla="*/ 0 w 203"/>
                    <a:gd name="T33" fmla="*/ 0 h 245"/>
                    <a:gd name="T34" fmla="*/ 0 w 203"/>
                    <a:gd name="T35" fmla="*/ 0 h 245"/>
                    <a:gd name="T36" fmla="*/ 0 w 203"/>
                    <a:gd name="T37" fmla="*/ 0 h 245"/>
                    <a:gd name="T38" fmla="*/ 0 w 203"/>
                    <a:gd name="T39" fmla="*/ 0 h 245"/>
                    <a:gd name="T40" fmla="*/ 0 w 203"/>
                    <a:gd name="T41" fmla="*/ 0 h 245"/>
                    <a:gd name="T42" fmla="*/ 0 w 203"/>
                    <a:gd name="T43" fmla="*/ 0 h 245"/>
                    <a:gd name="T44" fmla="*/ 0 w 203"/>
                    <a:gd name="T45" fmla="*/ 0 h 245"/>
                    <a:gd name="T46" fmla="*/ 0 w 203"/>
                    <a:gd name="T47" fmla="*/ 0 h 245"/>
                    <a:gd name="T48" fmla="*/ 0 w 203"/>
                    <a:gd name="T49" fmla="*/ 0 h 245"/>
                    <a:gd name="T50" fmla="*/ 0 w 203"/>
                    <a:gd name="T51" fmla="*/ 0 h 245"/>
                    <a:gd name="T52" fmla="*/ 0 w 203"/>
                    <a:gd name="T53" fmla="*/ 0 h 245"/>
                    <a:gd name="T54" fmla="*/ 0 w 203"/>
                    <a:gd name="T55" fmla="*/ 0 h 245"/>
                    <a:gd name="T56" fmla="*/ 0 w 203"/>
                    <a:gd name="T57" fmla="*/ 0 h 245"/>
                    <a:gd name="T58" fmla="*/ 0 w 203"/>
                    <a:gd name="T59" fmla="*/ 0 h 245"/>
                    <a:gd name="T60" fmla="*/ 0 w 203"/>
                    <a:gd name="T61" fmla="*/ 0 h 245"/>
                    <a:gd name="T62" fmla="*/ 0 w 203"/>
                    <a:gd name="T63" fmla="*/ 0 h 245"/>
                    <a:gd name="T64" fmla="*/ 0 w 203"/>
                    <a:gd name="T65" fmla="*/ 0 h 245"/>
                    <a:gd name="T66" fmla="*/ 0 w 203"/>
                    <a:gd name="T67" fmla="*/ 0 h 245"/>
                    <a:gd name="T68" fmla="*/ 0 w 203"/>
                    <a:gd name="T69" fmla="*/ 0 h 245"/>
                    <a:gd name="T70" fmla="*/ 0 w 203"/>
                    <a:gd name="T71" fmla="*/ 0 h 245"/>
                    <a:gd name="T72" fmla="*/ 0 w 203"/>
                    <a:gd name="T73" fmla="*/ 0 h 245"/>
                    <a:gd name="T74" fmla="*/ 0 w 203"/>
                    <a:gd name="T75" fmla="*/ 0 h 245"/>
                    <a:gd name="T76" fmla="*/ 0 w 203"/>
                    <a:gd name="T77" fmla="*/ 0 h 245"/>
                    <a:gd name="T78" fmla="*/ 0 w 203"/>
                    <a:gd name="T79" fmla="*/ 0 h 245"/>
                    <a:gd name="T80" fmla="*/ 0 w 203"/>
                    <a:gd name="T81" fmla="*/ 0 h 245"/>
                    <a:gd name="T82" fmla="*/ 0 w 203"/>
                    <a:gd name="T83" fmla="*/ 0 h 245"/>
                    <a:gd name="T84" fmla="*/ 0 w 203"/>
                    <a:gd name="T85" fmla="*/ 0 h 245"/>
                    <a:gd name="T86" fmla="*/ 0 w 203"/>
                    <a:gd name="T87" fmla="*/ 0 h 245"/>
                    <a:gd name="T88" fmla="*/ 0 w 203"/>
                    <a:gd name="T89" fmla="*/ 0 h 24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3"/>
                    <a:gd name="T136" fmla="*/ 0 h 245"/>
                    <a:gd name="T137" fmla="*/ 203 w 203"/>
                    <a:gd name="T138" fmla="*/ 245 h 24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3" h="245">
                      <a:moveTo>
                        <a:pt x="122" y="245"/>
                      </a:moveTo>
                      <a:lnTo>
                        <a:pt x="125" y="237"/>
                      </a:lnTo>
                      <a:lnTo>
                        <a:pt x="131" y="229"/>
                      </a:lnTo>
                      <a:lnTo>
                        <a:pt x="138" y="217"/>
                      </a:lnTo>
                      <a:lnTo>
                        <a:pt x="148" y="205"/>
                      </a:lnTo>
                      <a:lnTo>
                        <a:pt x="156" y="191"/>
                      </a:lnTo>
                      <a:lnTo>
                        <a:pt x="166" y="179"/>
                      </a:lnTo>
                      <a:lnTo>
                        <a:pt x="173" y="168"/>
                      </a:lnTo>
                      <a:lnTo>
                        <a:pt x="178" y="159"/>
                      </a:lnTo>
                      <a:lnTo>
                        <a:pt x="188" y="130"/>
                      </a:lnTo>
                      <a:lnTo>
                        <a:pt x="196" y="87"/>
                      </a:lnTo>
                      <a:lnTo>
                        <a:pt x="202" y="45"/>
                      </a:lnTo>
                      <a:lnTo>
                        <a:pt x="203" y="17"/>
                      </a:lnTo>
                      <a:lnTo>
                        <a:pt x="200" y="16"/>
                      </a:lnTo>
                      <a:lnTo>
                        <a:pt x="192" y="13"/>
                      </a:lnTo>
                      <a:lnTo>
                        <a:pt x="183" y="11"/>
                      </a:lnTo>
                      <a:lnTo>
                        <a:pt x="172" y="8"/>
                      </a:lnTo>
                      <a:lnTo>
                        <a:pt x="160" y="4"/>
                      </a:lnTo>
                      <a:lnTo>
                        <a:pt x="145" y="2"/>
                      </a:lnTo>
                      <a:lnTo>
                        <a:pt x="131" y="1"/>
                      </a:lnTo>
                      <a:lnTo>
                        <a:pt x="115" y="0"/>
                      </a:lnTo>
                      <a:lnTo>
                        <a:pt x="99" y="0"/>
                      </a:lnTo>
                      <a:lnTo>
                        <a:pt x="83" y="2"/>
                      </a:lnTo>
                      <a:lnTo>
                        <a:pt x="68" y="6"/>
                      </a:lnTo>
                      <a:lnTo>
                        <a:pt x="53" y="13"/>
                      </a:lnTo>
                      <a:lnTo>
                        <a:pt x="40" y="22"/>
                      </a:lnTo>
                      <a:lnTo>
                        <a:pt x="28" y="34"/>
                      </a:lnTo>
                      <a:lnTo>
                        <a:pt x="18" y="48"/>
                      </a:lnTo>
                      <a:lnTo>
                        <a:pt x="9" y="67"/>
                      </a:lnTo>
                      <a:lnTo>
                        <a:pt x="3" y="90"/>
                      </a:lnTo>
                      <a:lnTo>
                        <a:pt x="0" y="112"/>
                      </a:lnTo>
                      <a:lnTo>
                        <a:pt x="0" y="131"/>
                      </a:lnTo>
                      <a:lnTo>
                        <a:pt x="3" y="151"/>
                      </a:lnTo>
                      <a:lnTo>
                        <a:pt x="8" y="167"/>
                      </a:lnTo>
                      <a:lnTo>
                        <a:pt x="17" y="183"/>
                      </a:lnTo>
                      <a:lnTo>
                        <a:pt x="26" y="195"/>
                      </a:lnTo>
                      <a:lnTo>
                        <a:pt x="38" y="203"/>
                      </a:lnTo>
                      <a:lnTo>
                        <a:pt x="46" y="208"/>
                      </a:lnTo>
                      <a:lnTo>
                        <a:pt x="55" y="213"/>
                      </a:lnTo>
                      <a:lnTo>
                        <a:pt x="66" y="219"/>
                      </a:lnTo>
                      <a:lnTo>
                        <a:pt x="78" y="224"/>
                      </a:lnTo>
                      <a:lnTo>
                        <a:pt x="91" y="231"/>
                      </a:lnTo>
                      <a:lnTo>
                        <a:pt x="103" y="236"/>
                      </a:lnTo>
                      <a:lnTo>
                        <a:pt x="112" y="241"/>
                      </a:lnTo>
                      <a:lnTo>
                        <a:pt x="122" y="245"/>
                      </a:lnTo>
                      <a:close/>
                    </a:path>
                  </a:pathLst>
                </a:custGeom>
                <a:solidFill>
                  <a:srgbClr val="00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71" name="Freeform 158"/>
                <p:cNvSpPr>
                  <a:spLocks/>
                </p:cNvSpPr>
                <p:nvPr/>
              </p:nvSpPr>
              <p:spPr bwMode="auto">
                <a:xfrm>
                  <a:off x="3152" y="1221"/>
                  <a:ext cx="203" cy="203"/>
                </a:xfrm>
                <a:custGeom>
                  <a:avLst/>
                  <a:gdLst>
                    <a:gd name="T0" fmla="*/ 0 w 610"/>
                    <a:gd name="T1" fmla="*/ 0 h 608"/>
                    <a:gd name="T2" fmla="*/ 0 w 610"/>
                    <a:gd name="T3" fmla="*/ 0 h 608"/>
                    <a:gd name="T4" fmla="*/ 0 w 610"/>
                    <a:gd name="T5" fmla="*/ 0 h 608"/>
                    <a:gd name="T6" fmla="*/ 0 w 610"/>
                    <a:gd name="T7" fmla="*/ 0 h 608"/>
                    <a:gd name="T8" fmla="*/ 0 w 610"/>
                    <a:gd name="T9" fmla="*/ 0 h 608"/>
                    <a:gd name="T10" fmla="*/ 0 w 610"/>
                    <a:gd name="T11" fmla="*/ 0 h 608"/>
                    <a:gd name="T12" fmla="*/ 0 w 610"/>
                    <a:gd name="T13" fmla="*/ 0 h 608"/>
                    <a:gd name="T14" fmla="*/ 0 w 610"/>
                    <a:gd name="T15" fmla="*/ 0 h 608"/>
                    <a:gd name="T16" fmla="*/ 0 w 610"/>
                    <a:gd name="T17" fmla="*/ 0 h 608"/>
                    <a:gd name="T18" fmla="*/ 0 w 610"/>
                    <a:gd name="T19" fmla="*/ 0 h 608"/>
                    <a:gd name="T20" fmla="*/ 0 w 610"/>
                    <a:gd name="T21" fmla="*/ 0 h 608"/>
                    <a:gd name="T22" fmla="*/ 0 w 610"/>
                    <a:gd name="T23" fmla="*/ 0 h 608"/>
                    <a:gd name="T24" fmla="*/ 0 w 610"/>
                    <a:gd name="T25" fmla="*/ 0 h 608"/>
                    <a:gd name="T26" fmla="*/ 0 w 610"/>
                    <a:gd name="T27" fmla="*/ 0 h 608"/>
                    <a:gd name="T28" fmla="*/ 0 w 610"/>
                    <a:gd name="T29" fmla="*/ 0 h 608"/>
                    <a:gd name="T30" fmla="*/ 0 w 610"/>
                    <a:gd name="T31" fmla="*/ 0 h 608"/>
                    <a:gd name="T32" fmla="*/ 0 w 610"/>
                    <a:gd name="T33" fmla="*/ 0 h 608"/>
                    <a:gd name="T34" fmla="*/ 0 w 610"/>
                    <a:gd name="T35" fmla="*/ 0 h 608"/>
                    <a:gd name="T36" fmla="*/ 0 w 610"/>
                    <a:gd name="T37" fmla="*/ 0 h 608"/>
                    <a:gd name="T38" fmla="*/ 0 w 610"/>
                    <a:gd name="T39" fmla="*/ 0 h 608"/>
                    <a:gd name="T40" fmla="*/ 0 w 610"/>
                    <a:gd name="T41" fmla="*/ 0 h 608"/>
                    <a:gd name="T42" fmla="*/ 0 w 610"/>
                    <a:gd name="T43" fmla="*/ 0 h 608"/>
                    <a:gd name="T44" fmla="*/ 0 w 610"/>
                    <a:gd name="T45" fmla="*/ 0 h 608"/>
                    <a:gd name="T46" fmla="*/ 0 w 610"/>
                    <a:gd name="T47" fmla="*/ 0 h 608"/>
                    <a:gd name="T48" fmla="*/ 0 w 610"/>
                    <a:gd name="T49" fmla="*/ 0 h 608"/>
                    <a:gd name="T50" fmla="*/ 0 w 610"/>
                    <a:gd name="T51" fmla="*/ 0 h 608"/>
                    <a:gd name="T52" fmla="*/ 0 w 610"/>
                    <a:gd name="T53" fmla="*/ 0 h 608"/>
                    <a:gd name="T54" fmla="*/ 0 w 610"/>
                    <a:gd name="T55" fmla="*/ 0 h 608"/>
                    <a:gd name="T56" fmla="*/ 0 w 610"/>
                    <a:gd name="T57" fmla="*/ 0 h 608"/>
                    <a:gd name="T58" fmla="*/ 0 w 610"/>
                    <a:gd name="T59" fmla="*/ 0 h 608"/>
                    <a:gd name="T60" fmla="*/ 0 w 610"/>
                    <a:gd name="T61" fmla="*/ 0 h 608"/>
                    <a:gd name="T62" fmla="*/ 0 w 610"/>
                    <a:gd name="T63" fmla="*/ 0 h 608"/>
                    <a:gd name="T64" fmla="*/ 0 w 610"/>
                    <a:gd name="T65" fmla="*/ 0 h 608"/>
                    <a:gd name="T66" fmla="*/ 0 w 610"/>
                    <a:gd name="T67" fmla="*/ 0 h 608"/>
                    <a:gd name="T68" fmla="*/ 0 w 610"/>
                    <a:gd name="T69" fmla="*/ 0 h 608"/>
                    <a:gd name="T70" fmla="*/ 0 w 610"/>
                    <a:gd name="T71" fmla="*/ 0 h 608"/>
                    <a:gd name="T72" fmla="*/ 0 w 610"/>
                    <a:gd name="T73" fmla="*/ 0 h 608"/>
                    <a:gd name="T74" fmla="*/ 0 w 610"/>
                    <a:gd name="T75" fmla="*/ 0 h 608"/>
                    <a:gd name="T76" fmla="*/ 0 w 610"/>
                    <a:gd name="T77" fmla="*/ 0 h 608"/>
                    <a:gd name="T78" fmla="*/ 0 w 610"/>
                    <a:gd name="T79" fmla="*/ 0 h 608"/>
                    <a:gd name="T80" fmla="*/ 0 w 610"/>
                    <a:gd name="T81" fmla="*/ 0 h 608"/>
                    <a:gd name="T82" fmla="*/ 0 w 610"/>
                    <a:gd name="T83" fmla="*/ 0 h 608"/>
                    <a:gd name="T84" fmla="*/ 0 w 610"/>
                    <a:gd name="T85" fmla="*/ 0 h 608"/>
                    <a:gd name="T86" fmla="*/ 0 w 610"/>
                    <a:gd name="T87" fmla="*/ 0 h 608"/>
                    <a:gd name="T88" fmla="*/ 0 w 610"/>
                    <a:gd name="T89" fmla="*/ 0 h 608"/>
                    <a:gd name="T90" fmla="*/ 0 w 610"/>
                    <a:gd name="T91" fmla="*/ 0 h 608"/>
                    <a:gd name="T92" fmla="*/ 0 w 610"/>
                    <a:gd name="T93" fmla="*/ 0 h 608"/>
                    <a:gd name="T94" fmla="*/ 0 w 610"/>
                    <a:gd name="T95" fmla="*/ 0 h 608"/>
                    <a:gd name="T96" fmla="*/ 0 w 610"/>
                    <a:gd name="T97" fmla="*/ 0 h 608"/>
                    <a:gd name="T98" fmla="*/ 0 w 610"/>
                    <a:gd name="T99" fmla="*/ 0 h 60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10"/>
                    <a:gd name="T151" fmla="*/ 0 h 608"/>
                    <a:gd name="T152" fmla="*/ 610 w 610"/>
                    <a:gd name="T153" fmla="*/ 608 h 60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10" h="608">
                      <a:moveTo>
                        <a:pt x="68" y="594"/>
                      </a:moveTo>
                      <a:lnTo>
                        <a:pt x="80" y="599"/>
                      </a:lnTo>
                      <a:lnTo>
                        <a:pt x="93" y="604"/>
                      </a:lnTo>
                      <a:lnTo>
                        <a:pt x="109" y="606"/>
                      </a:lnTo>
                      <a:lnTo>
                        <a:pt x="124" y="608"/>
                      </a:lnTo>
                      <a:lnTo>
                        <a:pt x="139" y="608"/>
                      </a:lnTo>
                      <a:lnTo>
                        <a:pt x="154" y="607"/>
                      </a:lnTo>
                      <a:lnTo>
                        <a:pt x="166" y="604"/>
                      </a:lnTo>
                      <a:lnTo>
                        <a:pt x="176" y="599"/>
                      </a:lnTo>
                      <a:lnTo>
                        <a:pt x="184" y="594"/>
                      </a:lnTo>
                      <a:lnTo>
                        <a:pt x="195" y="586"/>
                      </a:lnTo>
                      <a:lnTo>
                        <a:pt x="206" y="578"/>
                      </a:lnTo>
                      <a:lnTo>
                        <a:pt x="217" y="570"/>
                      </a:lnTo>
                      <a:lnTo>
                        <a:pt x="228" y="561"/>
                      </a:lnTo>
                      <a:lnTo>
                        <a:pt x="238" y="552"/>
                      </a:lnTo>
                      <a:lnTo>
                        <a:pt x="246" y="545"/>
                      </a:lnTo>
                      <a:lnTo>
                        <a:pt x="252" y="537"/>
                      </a:lnTo>
                      <a:lnTo>
                        <a:pt x="262" y="519"/>
                      </a:lnTo>
                      <a:lnTo>
                        <a:pt x="272" y="500"/>
                      </a:lnTo>
                      <a:lnTo>
                        <a:pt x="280" y="478"/>
                      </a:lnTo>
                      <a:lnTo>
                        <a:pt x="289" y="456"/>
                      </a:lnTo>
                      <a:lnTo>
                        <a:pt x="295" y="435"/>
                      </a:lnTo>
                      <a:lnTo>
                        <a:pt x="299" y="415"/>
                      </a:lnTo>
                      <a:lnTo>
                        <a:pt x="303" y="400"/>
                      </a:lnTo>
                      <a:lnTo>
                        <a:pt x="304" y="390"/>
                      </a:lnTo>
                      <a:lnTo>
                        <a:pt x="303" y="376"/>
                      </a:lnTo>
                      <a:lnTo>
                        <a:pt x="303" y="366"/>
                      </a:lnTo>
                      <a:lnTo>
                        <a:pt x="304" y="358"/>
                      </a:lnTo>
                      <a:lnTo>
                        <a:pt x="308" y="354"/>
                      </a:lnTo>
                      <a:lnTo>
                        <a:pt x="313" y="351"/>
                      </a:lnTo>
                      <a:lnTo>
                        <a:pt x="322" y="346"/>
                      </a:lnTo>
                      <a:lnTo>
                        <a:pt x="335" y="340"/>
                      </a:lnTo>
                      <a:lnTo>
                        <a:pt x="348" y="332"/>
                      </a:lnTo>
                      <a:lnTo>
                        <a:pt x="362" y="323"/>
                      </a:lnTo>
                      <a:lnTo>
                        <a:pt x="375" y="315"/>
                      </a:lnTo>
                      <a:lnTo>
                        <a:pt x="386" y="306"/>
                      </a:lnTo>
                      <a:lnTo>
                        <a:pt x="393" y="297"/>
                      </a:lnTo>
                      <a:lnTo>
                        <a:pt x="396" y="293"/>
                      </a:lnTo>
                      <a:lnTo>
                        <a:pt x="400" y="289"/>
                      </a:lnTo>
                      <a:lnTo>
                        <a:pt x="405" y="288"/>
                      </a:lnTo>
                      <a:lnTo>
                        <a:pt x="412" y="287"/>
                      </a:lnTo>
                      <a:lnTo>
                        <a:pt x="417" y="287"/>
                      </a:lnTo>
                      <a:lnTo>
                        <a:pt x="422" y="287"/>
                      </a:lnTo>
                      <a:lnTo>
                        <a:pt x="427" y="287"/>
                      </a:lnTo>
                      <a:lnTo>
                        <a:pt x="433" y="286"/>
                      </a:lnTo>
                      <a:lnTo>
                        <a:pt x="439" y="285"/>
                      </a:lnTo>
                      <a:lnTo>
                        <a:pt x="445" y="284"/>
                      </a:lnTo>
                      <a:lnTo>
                        <a:pt x="450" y="282"/>
                      </a:lnTo>
                      <a:lnTo>
                        <a:pt x="455" y="280"/>
                      </a:lnTo>
                      <a:lnTo>
                        <a:pt x="461" y="276"/>
                      </a:lnTo>
                      <a:lnTo>
                        <a:pt x="468" y="271"/>
                      </a:lnTo>
                      <a:lnTo>
                        <a:pt x="478" y="264"/>
                      </a:lnTo>
                      <a:lnTo>
                        <a:pt x="489" y="258"/>
                      </a:lnTo>
                      <a:lnTo>
                        <a:pt x="498" y="249"/>
                      </a:lnTo>
                      <a:lnTo>
                        <a:pt x="508" y="240"/>
                      </a:lnTo>
                      <a:lnTo>
                        <a:pt x="518" y="231"/>
                      </a:lnTo>
                      <a:lnTo>
                        <a:pt x="525" y="222"/>
                      </a:lnTo>
                      <a:lnTo>
                        <a:pt x="532" y="210"/>
                      </a:lnTo>
                      <a:lnTo>
                        <a:pt x="541" y="194"/>
                      </a:lnTo>
                      <a:lnTo>
                        <a:pt x="552" y="178"/>
                      </a:lnTo>
                      <a:lnTo>
                        <a:pt x="563" y="160"/>
                      </a:lnTo>
                      <a:lnTo>
                        <a:pt x="573" y="143"/>
                      </a:lnTo>
                      <a:lnTo>
                        <a:pt x="584" y="126"/>
                      </a:lnTo>
                      <a:lnTo>
                        <a:pt x="593" y="111"/>
                      </a:lnTo>
                      <a:lnTo>
                        <a:pt x="599" y="100"/>
                      </a:lnTo>
                      <a:lnTo>
                        <a:pt x="606" y="80"/>
                      </a:lnTo>
                      <a:lnTo>
                        <a:pt x="610" y="61"/>
                      </a:lnTo>
                      <a:lnTo>
                        <a:pt x="605" y="42"/>
                      </a:lnTo>
                      <a:lnTo>
                        <a:pt x="590" y="25"/>
                      </a:lnTo>
                      <a:lnTo>
                        <a:pt x="576" y="17"/>
                      </a:lnTo>
                      <a:lnTo>
                        <a:pt x="559" y="10"/>
                      </a:lnTo>
                      <a:lnTo>
                        <a:pt x="538" y="6"/>
                      </a:lnTo>
                      <a:lnTo>
                        <a:pt x="516" y="3"/>
                      </a:lnTo>
                      <a:lnTo>
                        <a:pt x="495" y="0"/>
                      </a:lnTo>
                      <a:lnTo>
                        <a:pt x="473" y="0"/>
                      </a:lnTo>
                      <a:lnTo>
                        <a:pt x="452" y="2"/>
                      </a:lnTo>
                      <a:lnTo>
                        <a:pt x="434" y="5"/>
                      </a:lnTo>
                      <a:lnTo>
                        <a:pt x="413" y="10"/>
                      </a:lnTo>
                      <a:lnTo>
                        <a:pt x="392" y="18"/>
                      </a:lnTo>
                      <a:lnTo>
                        <a:pt x="370" y="28"/>
                      </a:lnTo>
                      <a:lnTo>
                        <a:pt x="346" y="38"/>
                      </a:lnTo>
                      <a:lnTo>
                        <a:pt x="321" y="50"/>
                      </a:lnTo>
                      <a:lnTo>
                        <a:pt x="297" y="64"/>
                      </a:lnTo>
                      <a:lnTo>
                        <a:pt x="273" y="78"/>
                      </a:lnTo>
                      <a:lnTo>
                        <a:pt x="247" y="95"/>
                      </a:lnTo>
                      <a:lnTo>
                        <a:pt x="223" y="112"/>
                      </a:lnTo>
                      <a:lnTo>
                        <a:pt x="199" y="130"/>
                      </a:lnTo>
                      <a:lnTo>
                        <a:pt x="176" y="149"/>
                      </a:lnTo>
                      <a:lnTo>
                        <a:pt x="154" y="169"/>
                      </a:lnTo>
                      <a:lnTo>
                        <a:pt x="132" y="190"/>
                      </a:lnTo>
                      <a:lnTo>
                        <a:pt x="113" y="211"/>
                      </a:lnTo>
                      <a:lnTo>
                        <a:pt x="94" y="233"/>
                      </a:lnTo>
                      <a:lnTo>
                        <a:pt x="78" y="256"/>
                      </a:lnTo>
                      <a:lnTo>
                        <a:pt x="65" y="275"/>
                      </a:lnTo>
                      <a:lnTo>
                        <a:pt x="46" y="310"/>
                      </a:lnTo>
                      <a:lnTo>
                        <a:pt x="25" y="354"/>
                      </a:lnTo>
                      <a:lnTo>
                        <a:pt x="8" y="405"/>
                      </a:lnTo>
                      <a:lnTo>
                        <a:pt x="0" y="459"/>
                      </a:lnTo>
                      <a:lnTo>
                        <a:pt x="4" y="511"/>
                      </a:lnTo>
                      <a:lnTo>
                        <a:pt x="24" y="557"/>
                      </a:lnTo>
                      <a:lnTo>
                        <a:pt x="68" y="594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72" name="Freeform 159"/>
                <p:cNvSpPr>
                  <a:spLocks/>
                </p:cNvSpPr>
                <p:nvPr/>
              </p:nvSpPr>
              <p:spPr bwMode="auto">
                <a:xfrm>
                  <a:off x="3185" y="1392"/>
                  <a:ext cx="10" cy="8"/>
                </a:xfrm>
                <a:custGeom>
                  <a:avLst/>
                  <a:gdLst>
                    <a:gd name="T0" fmla="*/ 0 w 31"/>
                    <a:gd name="T1" fmla="*/ 0 h 26"/>
                    <a:gd name="T2" fmla="*/ 0 w 31"/>
                    <a:gd name="T3" fmla="*/ 0 h 26"/>
                    <a:gd name="T4" fmla="*/ 0 w 31"/>
                    <a:gd name="T5" fmla="*/ 0 h 26"/>
                    <a:gd name="T6" fmla="*/ 0 w 31"/>
                    <a:gd name="T7" fmla="*/ 0 h 26"/>
                    <a:gd name="T8" fmla="*/ 0 w 31"/>
                    <a:gd name="T9" fmla="*/ 0 h 26"/>
                    <a:gd name="T10" fmla="*/ 0 w 31"/>
                    <a:gd name="T11" fmla="*/ 0 h 26"/>
                    <a:gd name="T12" fmla="*/ 0 w 31"/>
                    <a:gd name="T13" fmla="*/ 0 h 26"/>
                    <a:gd name="T14" fmla="*/ 0 w 31"/>
                    <a:gd name="T15" fmla="*/ 0 h 26"/>
                    <a:gd name="T16" fmla="*/ 0 w 31"/>
                    <a:gd name="T17" fmla="*/ 0 h 26"/>
                    <a:gd name="T18" fmla="*/ 0 w 31"/>
                    <a:gd name="T19" fmla="*/ 0 h 26"/>
                    <a:gd name="T20" fmla="*/ 0 w 31"/>
                    <a:gd name="T21" fmla="*/ 0 h 26"/>
                    <a:gd name="T22" fmla="*/ 0 w 31"/>
                    <a:gd name="T23" fmla="*/ 0 h 26"/>
                    <a:gd name="T24" fmla="*/ 0 w 31"/>
                    <a:gd name="T25" fmla="*/ 0 h 26"/>
                    <a:gd name="T26" fmla="*/ 0 w 31"/>
                    <a:gd name="T27" fmla="*/ 0 h 26"/>
                    <a:gd name="T28" fmla="*/ 0 w 31"/>
                    <a:gd name="T29" fmla="*/ 0 h 26"/>
                    <a:gd name="T30" fmla="*/ 0 w 31"/>
                    <a:gd name="T31" fmla="*/ 0 h 26"/>
                    <a:gd name="T32" fmla="*/ 0 w 31"/>
                    <a:gd name="T33" fmla="*/ 0 h 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"/>
                    <a:gd name="T52" fmla="*/ 0 h 26"/>
                    <a:gd name="T53" fmla="*/ 31 w 31"/>
                    <a:gd name="T54" fmla="*/ 26 h 2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" h="26">
                      <a:moveTo>
                        <a:pt x="8" y="25"/>
                      </a:moveTo>
                      <a:lnTo>
                        <a:pt x="14" y="26"/>
                      </a:lnTo>
                      <a:lnTo>
                        <a:pt x="20" y="26"/>
                      </a:lnTo>
                      <a:lnTo>
                        <a:pt x="25" y="25"/>
                      </a:lnTo>
                      <a:lnTo>
                        <a:pt x="28" y="20"/>
                      </a:lnTo>
                      <a:lnTo>
                        <a:pt x="31" y="15"/>
                      </a:lnTo>
                      <a:lnTo>
                        <a:pt x="31" y="9"/>
                      </a:lnTo>
                      <a:lnTo>
                        <a:pt x="28" y="5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3" y="6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3" y="20"/>
                      </a:lnTo>
                      <a:lnTo>
                        <a:pt x="8" y="25"/>
                      </a:lnTo>
                      <a:close/>
                    </a:path>
                  </a:pathLst>
                </a:custGeom>
                <a:solidFill>
                  <a:srgbClr val="7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73" name="Freeform 160"/>
                <p:cNvSpPr>
                  <a:spLocks/>
                </p:cNvSpPr>
                <p:nvPr/>
              </p:nvSpPr>
              <p:spPr bwMode="auto">
                <a:xfrm>
                  <a:off x="3304" y="1247"/>
                  <a:ext cx="11" cy="10"/>
                </a:xfrm>
                <a:custGeom>
                  <a:avLst/>
                  <a:gdLst>
                    <a:gd name="T0" fmla="*/ 0 w 30"/>
                    <a:gd name="T1" fmla="*/ 0 h 28"/>
                    <a:gd name="T2" fmla="*/ 0 w 30"/>
                    <a:gd name="T3" fmla="*/ 0 h 28"/>
                    <a:gd name="T4" fmla="*/ 0 w 30"/>
                    <a:gd name="T5" fmla="*/ 0 h 28"/>
                    <a:gd name="T6" fmla="*/ 0 w 30"/>
                    <a:gd name="T7" fmla="*/ 0 h 28"/>
                    <a:gd name="T8" fmla="*/ 0 w 30"/>
                    <a:gd name="T9" fmla="*/ 0 h 28"/>
                    <a:gd name="T10" fmla="*/ 0 w 30"/>
                    <a:gd name="T11" fmla="*/ 0 h 28"/>
                    <a:gd name="T12" fmla="*/ 0 w 30"/>
                    <a:gd name="T13" fmla="*/ 0 h 28"/>
                    <a:gd name="T14" fmla="*/ 0 w 30"/>
                    <a:gd name="T15" fmla="*/ 0 h 28"/>
                    <a:gd name="T16" fmla="*/ 0 w 30"/>
                    <a:gd name="T17" fmla="*/ 0 h 28"/>
                    <a:gd name="T18" fmla="*/ 0 w 30"/>
                    <a:gd name="T19" fmla="*/ 0 h 28"/>
                    <a:gd name="T20" fmla="*/ 0 w 30"/>
                    <a:gd name="T21" fmla="*/ 0 h 28"/>
                    <a:gd name="T22" fmla="*/ 0 w 30"/>
                    <a:gd name="T23" fmla="*/ 0 h 28"/>
                    <a:gd name="T24" fmla="*/ 0 w 30"/>
                    <a:gd name="T25" fmla="*/ 0 h 28"/>
                    <a:gd name="T26" fmla="*/ 0 w 30"/>
                    <a:gd name="T27" fmla="*/ 0 h 28"/>
                    <a:gd name="T28" fmla="*/ 0 w 30"/>
                    <a:gd name="T29" fmla="*/ 0 h 28"/>
                    <a:gd name="T30" fmla="*/ 0 w 30"/>
                    <a:gd name="T31" fmla="*/ 0 h 28"/>
                    <a:gd name="T32" fmla="*/ 0 w 30"/>
                    <a:gd name="T33" fmla="*/ 0 h 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28"/>
                    <a:gd name="T53" fmla="*/ 30 w 30"/>
                    <a:gd name="T54" fmla="*/ 28 h 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28">
                      <a:moveTo>
                        <a:pt x="7" y="25"/>
                      </a:moveTo>
                      <a:lnTo>
                        <a:pt x="13" y="28"/>
                      </a:lnTo>
                      <a:lnTo>
                        <a:pt x="18" y="28"/>
                      </a:lnTo>
                      <a:lnTo>
                        <a:pt x="24" y="25"/>
                      </a:lnTo>
                      <a:lnTo>
                        <a:pt x="28" y="21"/>
                      </a:lnTo>
                      <a:lnTo>
                        <a:pt x="30" y="15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7" y="25"/>
                      </a:lnTo>
                      <a:close/>
                    </a:path>
                  </a:pathLst>
                </a:custGeom>
                <a:solidFill>
                  <a:srgbClr val="7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74" name="Freeform 161"/>
                <p:cNvSpPr>
                  <a:spLocks/>
                </p:cNvSpPr>
                <p:nvPr/>
              </p:nvSpPr>
              <p:spPr bwMode="auto">
                <a:xfrm>
                  <a:off x="3332" y="1234"/>
                  <a:ext cx="11" cy="9"/>
                </a:xfrm>
                <a:custGeom>
                  <a:avLst/>
                  <a:gdLst>
                    <a:gd name="T0" fmla="*/ 0 w 30"/>
                    <a:gd name="T1" fmla="*/ 0 h 27"/>
                    <a:gd name="T2" fmla="*/ 0 w 30"/>
                    <a:gd name="T3" fmla="*/ 0 h 27"/>
                    <a:gd name="T4" fmla="*/ 0 w 30"/>
                    <a:gd name="T5" fmla="*/ 0 h 27"/>
                    <a:gd name="T6" fmla="*/ 0 w 30"/>
                    <a:gd name="T7" fmla="*/ 0 h 27"/>
                    <a:gd name="T8" fmla="*/ 0 w 30"/>
                    <a:gd name="T9" fmla="*/ 0 h 27"/>
                    <a:gd name="T10" fmla="*/ 0 w 30"/>
                    <a:gd name="T11" fmla="*/ 0 h 27"/>
                    <a:gd name="T12" fmla="*/ 0 w 30"/>
                    <a:gd name="T13" fmla="*/ 0 h 27"/>
                    <a:gd name="T14" fmla="*/ 0 w 30"/>
                    <a:gd name="T15" fmla="*/ 0 h 27"/>
                    <a:gd name="T16" fmla="*/ 0 w 30"/>
                    <a:gd name="T17" fmla="*/ 0 h 27"/>
                    <a:gd name="T18" fmla="*/ 0 w 30"/>
                    <a:gd name="T19" fmla="*/ 0 h 27"/>
                    <a:gd name="T20" fmla="*/ 0 w 30"/>
                    <a:gd name="T21" fmla="*/ 0 h 27"/>
                    <a:gd name="T22" fmla="*/ 0 w 30"/>
                    <a:gd name="T23" fmla="*/ 0 h 27"/>
                    <a:gd name="T24" fmla="*/ 0 w 30"/>
                    <a:gd name="T25" fmla="*/ 0 h 27"/>
                    <a:gd name="T26" fmla="*/ 0 w 30"/>
                    <a:gd name="T27" fmla="*/ 0 h 27"/>
                    <a:gd name="T28" fmla="*/ 0 w 30"/>
                    <a:gd name="T29" fmla="*/ 0 h 27"/>
                    <a:gd name="T30" fmla="*/ 0 w 30"/>
                    <a:gd name="T31" fmla="*/ 0 h 27"/>
                    <a:gd name="T32" fmla="*/ 0 w 30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27"/>
                    <a:gd name="T53" fmla="*/ 30 w 30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27">
                      <a:moveTo>
                        <a:pt x="7" y="25"/>
                      </a:moveTo>
                      <a:lnTo>
                        <a:pt x="13" y="27"/>
                      </a:lnTo>
                      <a:lnTo>
                        <a:pt x="19" y="27"/>
                      </a:lnTo>
                      <a:lnTo>
                        <a:pt x="24" y="25"/>
                      </a:lnTo>
                      <a:lnTo>
                        <a:pt x="28" y="20"/>
                      </a:lnTo>
                      <a:lnTo>
                        <a:pt x="30" y="15"/>
                      </a:lnTo>
                      <a:lnTo>
                        <a:pt x="30" y="9"/>
                      </a:lnTo>
                      <a:lnTo>
                        <a:pt x="28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7" y="2"/>
                      </a:lnTo>
                      <a:lnTo>
                        <a:pt x="2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7" y="25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75" name="Freeform 162"/>
                <p:cNvSpPr>
                  <a:spLocks/>
                </p:cNvSpPr>
                <p:nvPr/>
              </p:nvSpPr>
              <p:spPr bwMode="auto">
                <a:xfrm>
                  <a:off x="3176" y="1303"/>
                  <a:ext cx="81" cy="44"/>
                </a:xfrm>
                <a:custGeom>
                  <a:avLst/>
                  <a:gdLst>
                    <a:gd name="T0" fmla="*/ 0 w 242"/>
                    <a:gd name="T1" fmla="*/ 0 h 130"/>
                    <a:gd name="T2" fmla="*/ 0 w 242"/>
                    <a:gd name="T3" fmla="*/ 0 h 130"/>
                    <a:gd name="T4" fmla="*/ 0 w 242"/>
                    <a:gd name="T5" fmla="*/ 0 h 130"/>
                    <a:gd name="T6" fmla="*/ 0 w 242"/>
                    <a:gd name="T7" fmla="*/ 0 h 130"/>
                    <a:gd name="T8" fmla="*/ 0 w 242"/>
                    <a:gd name="T9" fmla="*/ 0 h 130"/>
                    <a:gd name="T10" fmla="*/ 0 w 242"/>
                    <a:gd name="T11" fmla="*/ 0 h 130"/>
                    <a:gd name="T12" fmla="*/ 0 w 242"/>
                    <a:gd name="T13" fmla="*/ 0 h 130"/>
                    <a:gd name="T14" fmla="*/ 0 w 242"/>
                    <a:gd name="T15" fmla="*/ 0 h 130"/>
                    <a:gd name="T16" fmla="*/ 0 w 242"/>
                    <a:gd name="T17" fmla="*/ 0 h 130"/>
                    <a:gd name="T18" fmla="*/ 0 w 242"/>
                    <a:gd name="T19" fmla="*/ 0 h 130"/>
                    <a:gd name="T20" fmla="*/ 0 w 242"/>
                    <a:gd name="T21" fmla="*/ 0 h 130"/>
                    <a:gd name="T22" fmla="*/ 0 w 242"/>
                    <a:gd name="T23" fmla="*/ 0 h 130"/>
                    <a:gd name="T24" fmla="*/ 0 w 242"/>
                    <a:gd name="T25" fmla="*/ 0 h 130"/>
                    <a:gd name="T26" fmla="*/ 0 w 242"/>
                    <a:gd name="T27" fmla="*/ 0 h 130"/>
                    <a:gd name="T28" fmla="*/ 0 w 242"/>
                    <a:gd name="T29" fmla="*/ 0 h 130"/>
                    <a:gd name="T30" fmla="*/ 0 w 242"/>
                    <a:gd name="T31" fmla="*/ 0 h 130"/>
                    <a:gd name="T32" fmla="*/ 0 w 242"/>
                    <a:gd name="T33" fmla="*/ 0 h 130"/>
                    <a:gd name="T34" fmla="*/ 0 w 242"/>
                    <a:gd name="T35" fmla="*/ 0 h 130"/>
                    <a:gd name="T36" fmla="*/ 0 w 242"/>
                    <a:gd name="T37" fmla="*/ 0 h 130"/>
                    <a:gd name="T38" fmla="*/ 0 w 242"/>
                    <a:gd name="T39" fmla="*/ 0 h 130"/>
                    <a:gd name="T40" fmla="*/ 0 w 242"/>
                    <a:gd name="T41" fmla="*/ 0 h 130"/>
                    <a:gd name="T42" fmla="*/ 0 w 242"/>
                    <a:gd name="T43" fmla="*/ 0 h 130"/>
                    <a:gd name="T44" fmla="*/ 0 w 242"/>
                    <a:gd name="T45" fmla="*/ 0 h 130"/>
                    <a:gd name="T46" fmla="*/ 0 w 242"/>
                    <a:gd name="T47" fmla="*/ 0 h 130"/>
                    <a:gd name="T48" fmla="*/ 0 w 242"/>
                    <a:gd name="T49" fmla="*/ 0 h 130"/>
                    <a:gd name="T50" fmla="*/ 0 w 242"/>
                    <a:gd name="T51" fmla="*/ 0 h 130"/>
                    <a:gd name="T52" fmla="*/ 0 w 242"/>
                    <a:gd name="T53" fmla="*/ 0 h 130"/>
                    <a:gd name="T54" fmla="*/ 0 w 242"/>
                    <a:gd name="T55" fmla="*/ 0 h 130"/>
                    <a:gd name="T56" fmla="*/ 0 w 242"/>
                    <a:gd name="T57" fmla="*/ 0 h 130"/>
                    <a:gd name="T58" fmla="*/ 0 w 242"/>
                    <a:gd name="T59" fmla="*/ 0 h 130"/>
                    <a:gd name="T60" fmla="*/ 0 w 242"/>
                    <a:gd name="T61" fmla="*/ 0 h 130"/>
                    <a:gd name="T62" fmla="*/ 0 w 242"/>
                    <a:gd name="T63" fmla="*/ 0 h 130"/>
                    <a:gd name="T64" fmla="*/ 0 w 242"/>
                    <a:gd name="T65" fmla="*/ 0 h 130"/>
                    <a:gd name="T66" fmla="*/ 0 w 242"/>
                    <a:gd name="T67" fmla="*/ 0 h 130"/>
                    <a:gd name="T68" fmla="*/ 0 w 242"/>
                    <a:gd name="T69" fmla="*/ 0 h 130"/>
                    <a:gd name="T70" fmla="*/ 0 w 242"/>
                    <a:gd name="T71" fmla="*/ 0 h 130"/>
                    <a:gd name="T72" fmla="*/ 0 w 242"/>
                    <a:gd name="T73" fmla="*/ 0 h 130"/>
                    <a:gd name="T74" fmla="*/ 0 w 242"/>
                    <a:gd name="T75" fmla="*/ 0 h 130"/>
                    <a:gd name="T76" fmla="*/ 0 w 242"/>
                    <a:gd name="T77" fmla="*/ 0 h 130"/>
                    <a:gd name="T78" fmla="*/ 0 w 242"/>
                    <a:gd name="T79" fmla="*/ 0 h 130"/>
                    <a:gd name="T80" fmla="*/ 0 w 242"/>
                    <a:gd name="T81" fmla="*/ 0 h 130"/>
                    <a:gd name="T82" fmla="*/ 0 w 242"/>
                    <a:gd name="T83" fmla="*/ 0 h 13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2"/>
                    <a:gd name="T127" fmla="*/ 0 h 130"/>
                    <a:gd name="T128" fmla="*/ 242 w 242"/>
                    <a:gd name="T129" fmla="*/ 130 h 13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2" h="130">
                      <a:moveTo>
                        <a:pt x="242" y="130"/>
                      </a:moveTo>
                      <a:lnTo>
                        <a:pt x="221" y="129"/>
                      </a:lnTo>
                      <a:lnTo>
                        <a:pt x="196" y="124"/>
                      </a:lnTo>
                      <a:lnTo>
                        <a:pt x="170" y="118"/>
                      </a:lnTo>
                      <a:lnTo>
                        <a:pt x="143" y="109"/>
                      </a:lnTo>
                      <a:lnTo>
                        <a:pt x="117" y="100"/>
                      </a:lnTo>
                      <a:lnTo>
                        <a:pt x="96" y="91"/>
                      </a:lnTo>
                      <a:lnTo>
                        <a:pt x="80" y="83"/>
                      </a:lnTo>
                      <a:lnTo>
                        <a:pt x="70" y="77"/>
                      </a:lnTo>
                      <a:lnTo>
                        <a:pt x="62" y="71"/>
                      </a:lnTo>
                      <a:lnTo>
                        <a:pt x="56" y="65"/>
                      </a:lnTo>
                      <a:lnTo>
                        <a:pt x="52" y="62"/>
                      </a:lnTo>
                      <a:lnTo>
                        <a:pt x="47" y="59"/>
                      </a:lnTo>
                      <a:lnTo>
                        <a:pt x="39" y="51"/>
                      </a:lnTo>
                      <a:lnTo>
                        <a:pt x="30" y="45"/>
                      </a:lnTo>
                      <a:lnTo>
                        <a:pt x="24" y="39"/>
                      </a:lnTo>
                      <a:lnTo>
                        <a:pt x="18" y="32"/>
                      </a:lnTo>
                      <a:lnTo>
                        <a:pt x="12" y="28"/>
                      </a:lnTo>
                      <a:lnTo>
                        <a:pt x="8" y="23"/>
                      </a:lnTo>
                      <a:lnTo>
                        <a:pt x="4" y="17"/>
                      </a:lnTo>
                      <a:lnTo>
                        <a:pt x="0" y="13"/>
                      </a:ln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9" y="12"/>
                      </a:lnTo>
                      <a:lnTo>
                        <a:pt x="31" y="23"/>
                      </a:lnTo>
                      <a:lnTo>
                        <a:pt x="44" y="34"/>
                      </a:lnTo>
                      <a:lnTo>
                        <a:pt x="58" y="45"/>
                      </a:lnTo>
                      <a:lnTo>
                        <a:pt x="73" y="54"/>
                      </a:lnTo>
                      <a:lnTo>
                        <a:pt x="87" y="64"/>
                      </a:lnTo>
                      <a:lnTo>
                        <a:pt x="104" y="73"/>
                      </a:lnTo>
                      <a:lnTo>
                        <a:pt x="120" y="81"/>
                      </a:lnTo>
                      <a:lnTo>
                        <a:pt x="136" y="88"/>
                      </a:lnTo>
                      <a:lnTo>
                        <a:pt x="153" y="95"/>
                      </a:lnTo>
                      <a:lnTo>
                        <a:pt x="168" y="100"/>
                      </a:lnTo>
                      <a:lnTo>
                        <a:pt x="184" y="106"/>
                      </a:lnTo>
                      <a:lnTo>
                        <a:pt x="200" y="109"/>
                      </a:lnTo>
                      <a:lnTo>
                        <a:pt x="215" y="112"/>
                      </a:lnTo>
                      <a:lnTo>
                        <a:pt x="228" y="114"/>
                      </a:lnTo>
                      <a:lnTo>
                        <a:pt x="240" y="115"/>
                      </a:lnTo>
                      <a:lnTo>
                        <a:pt x="242" y="13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76" name="Freeform 163"/>
                <p:cNvSpPr>
                  <a:spLocks/>
                </p:cNvSpPr>
                <p:nvPr/>
              </p:nvSpPr>
              <p:spPr bwMode="auto">
                <a:xfrm>
                  <a:off x="3143" y="1308"/>
                  <a:ext cx="114" cy="120"/>
                </a:xfrm>
                <a:custGeom>
                  <a:avLst/>
                  <a:gdLst>
                    <a:gd name="T0" fmla="*/ 0 w 345"/>
                    <a:gd name="T1" fmla="*/ 0 h 362"/>
                    <a:gd name="T2" fmla="*/ 0 w 345"/>
                    <a:gd name="T3" fmla="*/ 0 h 362"/>
                    <a:gd name="T4" fmla="*/ 0 w 345"/>
                    <a:gd name="T5" fmla="*/ 0 h 362"/>
                    <a:gd name="T6" fmla="*/ 0 w 345"/>
                    <a:gd name="T7" fmla="*/ 0 h 362"/>
                    <a:gd name="T8" fmla="*/ 0 w 345"/>
                    <a:gd name="T9" fmla="*/ 0 h 362"/>
                    <a:gd name="T10" fmla="*/ 0 w 345"/>
                    <a:gd name="T11" fmla="*/ 0 h 362"/>
                    <a:gd name="T12" fmla="*/ 0 w 345"/>
                    <a:gd name="T13" fmla="*/ 0 h 362"/>
                    <a:gd name="T14" fmla="*/ 0 w 345"/>
                    <a:gd name="T15" fmla="*/ 0 h 362"/>
                    <a:gd name="T16" fmla="*/ 0 w 345"/>
                    <a:gd name="T17" fmla="*/ 0 h 362"/>
                    <a:gd name="T18" fmla="*/ 0 w 345"/>
                    <a:gd name="T19" fmla="*/ 0 h 362"/>
                    <a:gd name="T20" fmla="*/ 0 w 345"/>
                    <a:gd name="T21" fmla="*/ 0 h 362"/>
                    <a:gd name="T22" fmla="*/ 0 w 345"/>
                    <a:gd name="T23" fmla="*/ 0 h 362"/>
                    <a:gd name="T24" fmla="*/ 0 w 345"/>
                    <a:gd name="T25" fmla="*/ 0 h 362"/>
                    <a:gd name="T26" fmla="*/ 0 w 345"/>
                    <a:gd name="T27" fmla="*/ 0 h 362"/>
                    <a:gd name="T28" fmla="*/ 0 w 345"/>
                    <a:gd name="T29" fmla="*/ 0 h 362"/>
                    <a:gd name="T30" fmla="*/ 0 w 345"/>
                    <a:gd name="T31" fmla="*/ 0 h 362"/>
                    <a:gd name="T32" fmla="*/ 0 w 345"/>
                    <a:gd name="T33" fmla="*/ 0 h 362"/>
                    <a:gd name="T34" fmla="*/ 0 w 345"/>
                    <a:gd name="T35" fmla="*/ 0 h 362"/>
                    <a:gd name="T36" fmla="*/ 0 w 345"/>
                    <a:gd name="T37" fmla="*/ 0 h 362"/>
                    <a:gd name="T38" fmla="*/ 0 w 345"/>
                    <a:gd name="T39" fmla="*/ 0 h 362"/>
                    <a:gd name="T40" fmla="*/ 0 w 345"/>
                    <a:gd name="T41" fmla="*/ 0 h 362"/>
                    <a:gd name="T42" fmla="*/ 0 w 345"/>
                    <a:gd name="T43" fmla="*/ 0 h 362"/>
                    <a:gd name="T44" fmla="*/ 0 w 345"/>
                    <a:gd name="T45" fmla="*/ 0 h 362"/>
                    <a:gd name="T46" fmla="*/ 0 w 345"/>
                    <a:gd name="T47" fmla="*/ 0 h 362"/>
                    <a:gd name="T48" fmla="*/ 0 w 345"/>
                    <a:gd name="T49" fmla="*/ 0 h 362"/>
                    <a:gd name="T50" fmla="*/ 0 w 345"/>
                    <a:gd name="T51" fmla="*/ 0 h 362"/>
                    <a:gd name="T52" fmla="*/ 0 w 345"/>
                    <a:gd name="T53" fmla="*/ 0 h 362"/>
                    <a:gd name="T54" fmla="*/ 0 w 345"/>
                    <a:gd name="T55" fmla="*/ 0 h 362"/>
                    <a:gd name="T56" fmla="*/ 0 w 345"/>
                    <a:gd name="T57" fmla="*/ 0 h 362"/>
                    <a:gd name="T58" fmla="*/ 0 w 345"/>
                    <a:gd name="T59" fmla="*/ 0 h 362"/>
                    <a:gd name="T60" fmla="*/ 0 w 345"/>
                    <a:gd name="T61" fmla="*/ 0 h 362"/>
                    <a:gd name="T62" fmla="*/ 0 w 345"/>
                    <a:gd name="T63" fmla="*/ 0 h 362"/>
                    <a:gd name="T64" fmla="*/ 0 w 345"/>
                    <a:gd name="T65" fmla="*/ 0 h 362"/>
                    <a:gd name="T66" fmla="*/ 0 w 345"/>
                    <a:gd name="T67" fmla="*/ 0 h 362"/>
                    <a:gd name="T68" fmla="*/ 0 w 345"/>
                    <a:gd name="T69" fmla="*/ 0 h 362"/>
                    <a:gd name="T70" fmla="*/ 0 w 345"/>
                    <a:gd name="T71" fmla="*/ 0 h 3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45"/>
                    <a:gd name="T109" fmla="*/ 0 h 362"/>
                    <a:gd name="T110" fmla="*/ 345 w 345"/>
                    <a:gd name="T111" fmla="*/ 362 h 3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45" h="362">
                      <a:moveTo>
                        <a:pt x="150" y="46"/>
                      </a:moveTo>
                      <a:lnTo>
                        <a:pt x="142" y="38"/>
                      </a:lnTo>
                      <a:lnTo>
                        <a:pt x="133" y="32"/>
                      </a:lnTo>
                      <a:lnTo>
                        <a:pt x="127" y="26"/>
                      </a:lnTo>
                      <a:lnTo>
                        <a:pt x="121" y="19"/>
                      </a:lnTo>
                      <a:lnTo>
                        <a:pt x="115" y="15"/>
                      </a:lnTo>
                      <a:lnTo>
                        <a:pt x="111" y="10"/>
                      </a:lnTo>
                      <a:lnTo>
                        <a:pt x="107" y="4"/>
                      </a:lnTo>
                      <a:lnTo>
                        <a:pt x="103" y="0"/>
                      </a:lnTo>
                      <a:lnTo>
                        <a:pt x="96" y="9"/>
                      </a:lnTo>
                      <a:lnTo>
                        <a:pt x="91" y="11"/>
                      </a:lnTo>
                      <a:lnTo>
                        <a:pt x="87" y="11"/>
                      </a:lnTo>
                      <a:lnTo>
                        <a:pt x="85" y="13"/>
                      </a:lnTo>
                      <a:lnTo>
                        <a:pt x="82" y="17"/>
                      </a:lnTo>
                      <a:lnTo>
                        <a:pt x="79" y="26"/>
                      </a:lnTo>
                      <a:lnTo>
                        <a:pt x="74" y="38"/>
                      </a:lnTo>
                      <a:lnTo>
                        <a:pt x="68" y="52"/>
                      </a:lnTo>
                      <a:lnTo>
                        <a:pt x="62" y="67"/>
                      </a:lnTo>
                      <a:lnTo>
                        <a:pt x="56" y="80"/>
                      </a:lnTo>
                      <a:lnTo>
                        <a:pt x="51" y="90"/>
                      </a:lnTo>
                      <a:lnTo>
                        <a:pt x="46" y="96"/>
                      </a:lnTo>
                      <a:lnTo>
                        <a:pt x="37" y="104"/>
                      </a:lnTo>
                      <a:lnTo>
                        <a:pt x="30" y="111"/>
                      </a:lnTo>
                      <a:lnTo>
                        <a:pt x="24" y="120"/>
                      </a:lnTo>
                      <a:lnTo>
                        <a:pt x="23" y="132"/>
                      </a:lnTo>
                      <a:lnTo>
                        <a:pt x="22" y="146"/>
                      </a:lnTo>
                      <a:lnTo>
                        <a:pt x="18" y="161"/>
                      </a:lnTo>
                      <a:lnTo>
                        <a:pt x="12" y="175"/>
                      </a:lnTo>
                      <a:lnTo>
                        <a:pt x="5" y="187"/>
                      </a:lnTo>
                      <a:lnTo>
                        <a:pt x="0" y="200"/>
                      </a:lnTo>
                      <a:lnTo>
                        <a:pt x="0" y="215"/>
                      </a:lnTo>
                      <a:lnTo>
                        <a:pt x="5" y="233"/>
                      </a:lnTo>
                      <a:lnTo>
                        <a:pt x="13" y="252"/>
                      </a:lnTo>
                      <a:lnTo>
                        <a:pt x="19" y="263"/>
                      </a:lnTo>
                      <a:lnTo>
                        <a:pt x="29" y="277"/>
                      </a:lnTo>
                      <a:lnTo>
                        <a:pt x="40" y="292"/>
                      </a:lnTo>
                      <a:lnTo>
                        <a:pt x="53" y="307"/>
                      </a:lnTo>
                      <a:lnTo>
                        <a:pt x="68" y="322"/>
                      </a:lnTo>
                      <a:lnTo>
                        <a:pt x="85" y="336"/>
                      </a:lnTo>
                      <a:lnTo>
                        <a:pt x="104" y="347"/>
                      </a:lnTo>
                      <a:lnTo>
                        <a:pt x="125" y="354"/>
                      </a:lnTo>
                      <a:lnTo>
                        <a:pt x="149" y="360"/>
                      </a:lnTo>
                      <a:lnTo>
                        <a:pt x="170" y="362"/>
                      </a:lnTo>
                      <a:lnTo>
                        <a:pt x="188" y="361"/>
                      </a:lnTo>
                      <a:lnTo>
                        <a:pt x="205" y="358"/>
                      </a:lnTo>
                      <a:lnTo>
                        <a:pt x="220" y="352"/>
                      </a:lnTo>
                      <a:lnTo>
                        <a:pt x="235" y="344"/>
                      </a:lnTo>
                      <a:lnTo>
                        <a:pt x="251" y="333"/>
                      </a:lnTo>
                      <a:lnTo>
                        <a:pt x="268" y="319"/>
                      </a:lnTo>
                      <a:lnTo>
                        <a:pt x="279" y="310"/>
                      </a:lnTo>
                      <a:lnTo>
                        <a:pt x="288" y="298"/>
                      </a:lnTo>
                      <a:lnTo>
                        <a:pt x="298" y="284"/>
                      </a:lnTo>
                      <a:lnTo>
                        <a:pt x="308" y="269"/>
                      </a:lnTo>
                      <a:lnTo>
                        <a:pt x="316" y="253"/>
                      </a:lnTo>
                      <a:lnTo>
                        <a:pt x="324" y="236"/>
                      </a:lnTo>
                      <a:lnTo>
                        <a:pt x="330" y="220"/>
                      </a:lnTo>
                      <a:lnTo>
                        <a:pt x="334" y="203"/>
                      </a:lnTo>
                      <a:lnTo>
                        <a:pt x="341" y="174"/>
                      </a:lnTo>
                      <a:lnTo>
                        <a:pt x="343" y="149"/>
                      </a:lnTo>
                      <a:lnTo>
                        <a:pt x="344" y="129"/>
                      </a:lnTo>
                      <a:lnTo>
                        <a:pt x="345" y="117"/>
                      </a:lnTo>
                      <a:lnTo>
                        <a:pt x="324" y="116"/>
                      </a:lnTo>
                      <a:lnTo>
                        <a:pt x="299" y="111"/>
                      </a:lnTo>
                      <a:lnTo>
                        <a:pt x="273" y="105"/>
                      </a:lnTo>
                      <a:lnTo>
                        <a:pt x="246" y="96"/>
                      </a:lnTo>
                      <a:lnTo>
                        <a:pt x="220" y="87"/>
                      </a:lnTo>
                      <a:lnTo>
                        <a:pt x="199" y="78"/>
                      </a:lnTo>
                      <a:lnTo>
                        <a:pt x="183" y="70"/>
                      </a:lnTo>
                      <a:lnTo>
                        <a:pt x="173" y="64"/>
                      </a:lnTo>
                      <a:lnTo>
                        <a:pt x="165" y="58"/>
                      </a:lnTo>
                      <a:lnTo>
                        <a:pt x="159" y="52"/>
                      </a:lnTo>
                      <a:lnTo>
                        <a:pt x="155" y="49"/>
                      </a:lnTo>
                      <a:lnTo>
                        <a:pt x="150" y="46"/>
                      </a:lnTo>
                      <a:close/>
                    </a:path>
                  </a:pathLst>
                </a:custGeom>
                <a:solidFill>
                  <a:srgbClr val="00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77" name="Freeform 164"/>
                <p:cNvSpPr>
                  <a:spLocks/>
                </p:cNvSpPr>
                <p:nvPr/>
              </p:nvSpPr>
              <p:spPr bwMode="auto">
                <a:xfrm>
                  <a:off x="3179" y="1221"/>
                  <a:ext cx="169" cy="121"/>
                </a:xfrm>
                <a:custGeom>
                  <a:avLst/>
                  <a:gdLst>
                    <a:gd name="T0" fmla="*/ 0 w 508"/>
                    <a:gd name="T1" fmla="*/ 0 h 362"/>
                    <a:gd name="T2" fmla="*/ 0 w 508"/>
                    <a:gd name="T3" fmla="*/ 0 h 362"/>
                    <a:gd name="T4" fmla="*/ 0 w 508"/>
                    <a:gd name="T5" fmla="*/ 0 h 362"/>
                    <a:gd name="T6" fmla="*/ 0 w 508"/>
                    <a:gd name="T7" fmla="*/ 0 h 362"/>
                    <a:gd name="T8" fmla="*/ 0 w 508"/>
                    <a:gd name="T9" fmla="*/ 0 h 362"/>
                    <a:gd name="T10" fmla="*/ 0 w 508"/>
                    <a:gd name="T11" fmla="*/ 0 h 362"/>
                    <a:gd name="T12" fmla="*/ 0 w 508"/>
                    <a:gd name="T13" fmla="*/ 0 h 362"/>
                    <a:gd name="T14" fmla="*/ 0 w 508"/>
                    <a:gd name="T15" fmla="*/ 0 h 362"/>
                    <a:gd name="T16" fmla="*/ 0 w 508"/>
                    <a:gd name="T17" fmla="*/ 0 h 362"/>
                    <a:gd name="T18" fmla="*/ 0 w 508"/>
                    <a:gd name="T19" fmla="*/ 0 h 362"/>
                    <a:gd name="T20" fmla="*/ 0 w 508"/>
                    <a:gd name="T21" fmla="*/ 0 h 362"/>
                    <a:gd name="T22" fmla="*/ 0 w 508"/>
                    <a:gd name="T23" fmla="*/ 0 h 362"/>
                    <a:gd name="T24" fmla="*/ 0 w 508"/>
                    <a:gd name="T25" fmla="*/ 0 h 362"/>
                    <a:gd name="T26" fmla="*/ 0 w 508"/>
                    <a:gd name="T27" fmla="*/ 0 h 362"/>
                    <a:gd name="T28" fmla="*/ 0 w 508"/>
                    <a:gd name="T29" fmla="*/ 0 h 362"/>
                    <a:gd name="T30" fmla="*/ 0 w 508"/>
                    <a:gd name="T31" fmla="*/ 0 h 362"/>
                    <a:gd name="T32" fmla="*/ 0 w 508"/>
                    <a:gd name="T33" fmla="*/ 0 h 362"/>
                    <a:gd name="T34" fmla="*/ 0 w 508"/>
                    <a:gd name="T35" fmla="*/ 0 h 362"/>
                    <a:gd name="T36" fmla="*/ 0 w 508"/>
                    <a:gd name="T37" fmla="*/ 0 h 362"/>
                    <a:gd name="T38" fmla="*/ 0 w 508"/>
                    <a:gd name="T39" fmla="*/ 0 h 362"/>
                    <a:gd name="T40" fmla="*/ 0 w 508"/>
                    <a:gd name="T41" fmla="*/ 0 h 362"/>
                    <a:gd name="T42" fmla="*/ 0 w 508"/>
                    <a:gd name="T43" fmla="*/ 0 h 362"/>
                    <a:gd name="T44" fmla="*/ 0 w 508"/>
                    <a:gd name="T45" fmla="*/ 0 h 362"/>
                    <a:gd name="T46" fmla="*/ 0 w 508"/>
                    <a:gd name="T47" fmla="*/ 0 h 362"/>
                    <a:gd name="T48" fmla="*/ 0 w 508"/>
                    <a:gd name="T49" fmla="*/ 0 h 362"/>
                    <a:gd name="T50" fmla="*/ 0 w 508"/>
                    <a:gd name="T51" fmla="*/ 0 h 362"/>
                    <a:gd name="T52" fmla="*/ 0 w 508"/>
                    <a:gd name="T53" fmla="*/ 0 h 362"/>
                    <a:gd name="T54" fmla="*/ 0 w 508"/>
                    <a:gd name="T55" fmla="*/ 0 h 362"/>
                    <a:gd name="T56" fmla="*/ 0 w 508"/>
                    <a:gd name="T57" fmla="*/ 0 h 362"/>
                    <a:gd name="T58" fmla="*/ 0 w 508"/>
                    <a:gd name="T59" fmla="*/ 0 h 362"/>
                    <a:gd name="T60" fmla="*/ 0 w 508"/>
                    <a:gd name="T61" fmla="*/ 0 h 362"/>
                    <a:gd name="T62" fmla="*/ 0 w 508"/>
                    <a:gd name="T63" fmla="*/ 0 h 362"/>
                    <a:gd name="T64" fmla="*/ 0 w 508"/>
                    <a:gd name="T65" fmla="*/ 0 h 362"/>
                    <a:gd name="T66" fmla="*/ 0 w 508"/>
                    <a:gd name="T67" fmla="*/ 0 h 362"/>
                    <a:gd name="T68" fmla="*/ 0 w 508"/>
                    <a:gd name="T69" fmla="*/ 0 h 362"/>
                    <a:gd name="T70" fmla="*/ 0 w 508"/>
                    <a:gd name="T71" fmla="*/ 0 h 362"/>
                    <a:gd name="T72" fmla="*/ 0 w 508"/>
                    <a:gd name="T73" fmla="*/ 0 h 362"/>
                    <a:gd name="T74" fmla="*/ 0 w 508"/>
                    <a:gd name="T75" fmla="*/ 0 h 362"/>
                    <a:gd name="T76" fmla="*/ 0 w 508"/>
                    <a:gd name="T77" fmla="*/ 0 h 362"/>
                    <a:gd name="T78" fmla="*/ 0 w 508"/>
                    <a:gd name="T79" fmla="*/ 0 h 362"/>
                    <a:gd name="T80" fmla="*/ 0 w 508"/>
                    <a:gd name="T81" fmla="*/ 0 h 362"/>
                    <a:gd name="T82" fmla="*/ 0 w 508"/>
                    <a:gd name="T83" fmla="*/ 0 h 362"/>
                    <a:gd name="T84" fmla="*/ 0 w 508"/>
                    <a:gd name="T85" fmla="*/ 0 h 362"/>
                    <a:gd name="T86" fmla="*/ 0 w 508"/>
                    <a:gd name="T87" fmla="*/ 0 h 362"/>
                    <a:gd name="T88" fmla="*/ 0 w 508"/>
                    <a:gd name="T89" fmla="*/ 0 h 362"/>
                    <a:gd name="T90" fmla="*/ 0 w 508"/>
                    <a:gd name="T91" fmla="*/ 0 h 362"/>
                    <a:gd name="T92" fmla="*/ 0 w 508"/>
                    <a:gd name="T93" fmla="*/ 0 h 362"/>
                    <a:gd name="T94" fmla="*/ 0 w 508"/>
                    <a:gd name="T95" fmla="*/ 0 h 362"/>
                    <a:gd name="T96" fmla="*/ 0 w 508"/>
                    <a:gd name="T97" fmla="*/ 0 h 362"/>
                    <a:gd name="T98" fmla="*/ 0 w 508"/>
                    <a:gd name="T99" fmla="*/ 0 h 362"/>
                    <a:gd name="T100" fmla="*/ 0 w 508"/>
                    <a:gd name="T101" fmla="*/ 0 h 3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362"/>
                    <a:gd name="T155" fmla="*/ 508 w 508"/>
                    <a:gd name="T156" fmla="*/ 362 h 3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362">
                      <a:moveTo>
                        <a:pt x="382" y="15"/>
                      </a:moveTo>
                      <a:lnTo>
                        <a:pt x="404" y="16"/>
                      </a:lnTo>
                      <a:lnTo>
                        <a:pt x="423" y="20"/>
                      </a:lnTo>
                      <a:lnTo>
                        <a:pt x="439" y="28"/>
                      </a:lnTo>
                      <a:lnTo>
                        <a:pt x="452" y="38"/>
                      </a:lnTo>
                      <a:lnTo>
                        <a:pt x="462" y="51"/>
                      </a:lnTo>
                      <a:lnTo>
                        <a:pt x="469" y="66"/>
                      </a:lnTo>
                      <a:lnTo>
                        <a:pt x="473" y="84"/>
                      </a:lnTo>
                      <a:lnTo>
                        <a:pt x="474" y="103"/>
                      </a:lnTo>
                      <a:lnTo>
                        <a:pt x="473" y="115"/>
                      </a:lnTo>
                      <a:lnTo>
                        <a:pt x="468" y="127"/>
                      </a:lnTo>
                      <a:lnTo>
                        <a:pt x="462" y="138"/>
                      </a:lnTo>
                      <a:lnTo>
                        <a:pt x="453" y="148"/>
                      </a:lnTo>
                      <a:lnTo>
                        <a:pt x="443" y="157"/>
                      </a:lnTo>
                      <a:lnTo>
                        <a:pt x="430" y="162"/>
                      </a:lnTo>
                      <a:lnTo>
                        <a:pt x="417" y="167"/>
                      </a:lnTo>
                      <a:lnTo>
                        <a:pt x="404" y="168"/>
                      </a:lnTo>
                      <a:lnTo>
                        <a:pt x="394" y="168"/>
                      </a:lnTo>
                      <a:lnTo>
                        <a:pt x="381" y="169"/>
                      </a:lnTo>
                      <a:lnTo>
                        <a:pt x="366" y="170"/>
                      </a:lnTo>
                      <a:lnTo>
                        <a:pt x="352" y="171"/>
                      </a:lnTo>
                      <a:lnTo>
                        <a:pt x="336" y="173"/>
                      </a:lnTo>
                      <a:lnTo>
                        <a:pt x="323" y="174"/>
                      </a:lnTo>
                      <a:lnTo>
                        <a:pt x="310" y="175"/>
                      </a:lnTo>
                      <a:lnTo>
                        <a:pt x="302" y="175"/>
                      </a:lnTo>
                      <a:lnTo>
                        <a:pt x="292" y="175"/>
                      </a:lnTo>
                      <a:lnTo>
                        <a:pt x="282" y="174"/>
                      </a:lnTo>
                      <a:lnTo>
                        <a:pt x="274" y="172"/>
                      </a:lnTo>
                      <a:lnTo>
                        <a:pt x="267" y="170"/>
                      </a:lnTo>
                      <a:lnTo>
                        <a:pt x="259" y="166"/>
                      </a:lnTo>
                      <a:lnTo>
                        <a:pt x="255" y="160"/>
                      </a:lnTo>
                      <a:lnTo>
                        <a:pt x="252" y="154"/>
                      </a:lnTo>
                      <a:lnTo>
                        <a:pt x="251" y="145"/>
                      </a:lnTo>
                      <a:lnTo>
                        <a:pt x="255" y="120"/>
                      </a:lnTo>
                      <a:lnTo>
                        <a:pt x="266" y="96"/>
                      </a:lnTo>
                      <a:lnTo>
                        <a:pt x="281" y="74"/>
                      </a:lnTo>
                      <a:lnTo>
                        <a:pt x="302" y="54"/>
                      </a:lnTo>
                      <a:lnTo>
                        <a:pt x="323" y="38"/>
                      </a:lnTo>
                      <a:lnTo>
                        <a:pt x="344" y="26"/>
                      </a:lnTo>
                      <a:lnTo>
                        <a:pt x="365" y="18"/>
                      </a:lnTo>
                      <a:lnTo>
                        <a:pt x="382" y="15"/>
                      </a:lnTo>
                      <a:lnTo>
                        <a:pt x="382" y="0"/>
                      </a:lnTo>
                      <a:lnTo>
                        <a:pt x="373" y="0"/>
                      </a:lnTo>
                      <a:lnTo>
                        <a:pt x="364" y="1"/>
                      </a:lnTo>
                      <a:lnTo>
                        <a:pt x="355" y="3"/>
                      </a:lnTo>
                      <a:lnTo>
                        <a:pt x="346" y="5"/>
                      </a:lnTo>
                      <a:lnTo>
                        <a:pt x="336" y="7"/>
                      </a:lnTo>
                      <a:lnTo>
                        <a:pt x="325" y="10"/>
                      </a:lnTo>
                      <a:lnTo>
                        <a:pt x="314" y="13"/>
                      </a:lnTo>
                      <a:lnTo>
                        <a:pt x="303" y="18"/>
                      </a:lnTo>
                      <a:lnTo>
                        <a:pt x="297" y="20"/>
                      </a:lnTo>
                      <a:lnTo>
                        <a:pt x="289" y="22"/>
                      </a:lnTo>
                      <a:lnTo>
                        <a:pt x="281" y="24"/>
                      </a:lnTo>
                      <a:lnTo>
                        <a:pt x="273" y="26"/>
                      </a:lnTo>
                      <a:lnTo>
                        <a:pt x="264" y="28"/>
                      </a:lnTo>
                      <a:lnTo>
                        <a:pt x="256" y="30"/>
                      </a:lnTo>
                      <a:lnTo>
                        <a:pt x="249" y="33"/>
                      </a:lnTo>
                      <a:lnTo>
                        <a:pt x="242" y="36"/>
                      </a:lnTo>
                      <a:lnTo>
                        <a:pt x="233" y="44"/>
                      </a:lnTo>
                      <a:lnTo>
                        <a:pt x="225" y="51"/>
                      </a:lnTo>
                      <a:lnTo>
                        <a:pt x="218" y="57"/>
                      </a:lnTo>
                      <a:lnTo>
                        <a:pt x="210" y="64"/>
                      </a:lnTo>
                      <a:lnTo>
                        <a:pt x="204" y="68"/>
                      </a:lnTo>
                      <a:lnTo>
                        <a:pt x="195" y="73"/>
                      </a:lnTo>
                      <a:lnTo>
                        <a:pt x="187" y="79"/>
                      </a:lnTo>
                      <a:lnTo>
                        <a:pt x="176" y="86"/>
                      </a:lnTo>
                      <a:lnTo>
                        <a:pt x="165" y="92"/>
                      </a:lnTo>
                      <a:lnTo>
                        <a:pt x="156" y="98"/>
                      </a:lnTo>
                      <a:lnTo>
                        <a:pt x="148" y="104"/>
                      </a:lnTo>
                      <a:lnTo>
                        <a:pt x="142" y="109"/>
                      </a:lnTo>
                      <a:lnTo>
                        <a:pt x="131" y="113"/>
                      </a:lnTo>
                      <a:lnTo>
                        <a:pt x="121" y="119"/>
                      </a:lnTo>
                      <a:lnTo>
                        <a:pt x="115" y="123"/>
                      </a:lnTo>
                      <a:lnTo>
                        <a:pt x="110" y="128"/>
                      </a:lnTo>
                      <a:lnTo>
                        <a:pt x="107" y="133"/>
                      </a:lnTo>
                      <a:lnTo>
                        <a:pt x="99" y="142"/>
                      </a:lnTo>
                      <a:lnTo>
                        <a:pt x="90" y="151"/>
                      </a:lnTo>
                      <a:lnTo>
                        <a:pt x="78" y="163"/>
                      </a:lnTo>
                      <a:lnTo>
                        <a:pt x="65" y="175"/>
                      </a:lnTo>
                      <a:lnTo>
                        <a:pt x="55" y="186"/>
                      </a:lnTo>
                      <a:lnTo>
                        <a:pt x="44" y="195"/>
                      </a:lnTo>
                      <a:lnTo>
                        <a:pt x="36" y="201"/>
                      </a:lnTo>
                      <a:lnTo>
                        <a:pt x="30" y="204"/>
                      </a:lnTo>
                      <a:lnTo>
                        <a:pt x="23" y="209"/>
                      </a:lnTo>
                      <a:lnTo>
                        <a:pt x="16" y="216"/>
                      </a:lnTo>
                      <a:lnTo>
                        <a:pt x="10" y="223"/>
                      </a:lnTo>
                      <a:lnTo>
                        <a:pt x="4" y="229"/>
                      </a:lnTo>
                      <a:lnTo>
                        <a:pt x="1" y="236"/>
                      </a:lnTo>
                      <a:lnTo>
                        <a:pt x="0" y="242"/>
                      </a:lnTo>
                      <a:lnTo>
                        <a:pt x="4" y="247"/>
                      </a:lnTo>
                      <a:lnTo>
                        <a:pt x="13" y="259"/>
                      </a:lnTo>
                      <a:lnTo>
                        <a:pt x="25" y="270"/>
                      </a:lnTo>
                      <a:lnTo>
                        <a:pt x="38" y="281"/>
                      </a:lnTo>
                      <a:lnTo>
                        <a:pt x="52" y="292"/>
                      </a:lnTo>
                      <a:lnTo>
                        <a:pt x="67" y="301"/>
                      </a:lnTo>
                      <a:lnTo>
                        <a:pt x="81" y="311"/>
                      </a:lnTo>
                      <a:lnTo>
                        <a:pt x="98" y="320"/>
                      </a:lnTo>
                      <a:lnTo>
                        <a:pt x="114" y="328"/>
                      </a:lnTo>
                      <a:lnTo>
                        <a:pt x="130" y="335"/>
                      </a:lnTo>
                      <a:lnTo>
                        <a:pt x="147" y="342"/>
                      </a:lnTo>
                      <a:lnTo>
                        <a:pt x="162" y="347"/>
                      </a:lnTo>
                      <a:lnTo>
                        <a:pt x="178" y="353"/>
                      </a:lnTo>
                      <a:lnTo>
                        <a:pt x="194" y="356"/>
                      </a:lnTo>
                      <a:lnTo>
                        <a:pt x="209" y="359"/>
                      </a:lnTo>
                      <a:lnTo>
                        <a:pt x="222" y="361"/>
                      </a:lnTo>
                      <a:lnTo>
                        <a:pt x="234" y="362"/>
                      </a:lnTo>
                      <a:lnTo>
                        <a:pt x="245" y="355"/>
                      </a:lnTo>
                      <a:lnTo>
                        <a:pt x="259" y="346"/>
                      </a:lnTo>
                      <a:lnTo>
                        <a:pt x="274" y="338"/>
                      </a:lnTo>
                      <a:lnTo>
                        <a:pt x="289" y="329"/>
                      </a:lnTo>
                      <a:lnTo>
                        <a:pt x="303" y="320"/>
                      </a:lnTo>
                      <a:lnTo>
                        <a:pt x="314" y="312"/>
                      </a:lnTo>
                      <a:lnTo>
                        <a:pt x="323" y="306"/>
                      </a:lnTo>
                      <a:lnTo>
                        <a:pt x="327" y="300"/>
                      </a:lnTo>
                      <a:lnTo>
                        <a:pt x="330" y="297"/>
                      </a:lnTo>
                      <a:lnTo>
                        <a:pt x="335" y="294"/>
                      </a:lnTo>
                      <a:lnTo>
                        <a:pt x="339" y="293"/>
                      </a:lnTo>
                      <a:lnTo>
                        <a:pt x="346" y="292"/>
                      </a:lnTo>
                      <a:lnTo>
                        <a:pt x="352" y="290"/>
                      </a:lnTo>
                      <a:lnTo>
                        <a:pt x="358" y="290"/>
                      </a:lnTo>
                      <a:lnTo>
                        <a:pt x="364" y="289"/>
                      </a:lnTo>
                      <a:lnTo>
                        <a:pt x="370" y="288"/>
                      </a:lnTo>
                      <a:lnTo>
                        <a:pt x="377" y="286"/>
                      </a:lnTo>
                      <a:lnTo>
                        <a:pt x="387" y="282"/>
                      </a:lnTo>
                      <a:lnTo>
                        <a:pt x="399" y="276"/>
                      </a:lnTo>
                      <a:lnTo>
                        <a:pt x="411" y="270"/>
                      </a:lnTo>
                      <a:lnTo>
                        <a:pt x="423" y="261"/>
                      </a:lnTo>
                      <a:lnTo>
                        <a:pt x="434" y="251"/>
                      </a:lnTo>
                      <a:lnTo>
                        <a:pt x="444" y="240"/>
                      </a:lnTo>
                      <a:lnTo>
                        <a:pt x="452" y="228"/>
                      </a:lnTo>
                      <a:lnTo>
                        <a:pt x="460" y="216"/>
                      </a:lnTo>
                      <a:lnTo>
                        <a:pt x="467" y="203"/>
                      </a:lnTo>
                      <a:lnTo>
                        <a:pt x="474" y="190"/>
                      </a:lnTo>
                      <a:lnTo>
                        <a:pt x="481" y="177"/>
                      </a:lnTo>
                      <a:lnTo>
                        <a:pt x="489" y="165"/>
                      </a:lnTo>
                      <a:lnTo>
                        <a:pt x="496" y="154"/>
                      </a:lnTo>
                      <a:lnTo>
                        <a:pt x="502" y="143"/>
                      </a:lnTo>
                      <a:lnTo>
                        <a:pt x="508" y="134"/>
                      </a:lnTo>
                      <a:lnTo>
                        <a:pt x="507" y="116"/>
                      </a:lnTo>
                      <a:lnTo>
                        <a:pt x="503" y="100"/>
                      </a:lnTo>
                      <a:lnTo>
                        <a:pt x="496" y="85"/>
                      </a:lnTo>
                      <a:lnTo>
                        <a:pt x="487" y="69"/>
                      </a:lnTo>
                      <a:lnTo>
                        <a:pt x="475" y="54"/>
                      </a:lnTo>
                      <a:lnTo>
                        <a:pt x="462" y="38"/>
                      </a:lnTo>
                      <a:lnTo>
                        <a:pt x="445" y="20"/>
                      </a:lnTo>
                      <a:lnTo>
                        <a:pt x="426" y="0"/>
                      </a:lnTo>
                      <a:lnTo>
                        <a:pt x="420" y="0"/>
                      </a:lnTo>
                      <a:lnTo>
                        <a:pt x="413" y="0"/>
                      </a:lnTo>
                      <a:lnTo>
                        <a:pt x="409" y="0"/>
                      </a:lnTo>
                      <a:lnTo>
                        <a:pt x="403" y="0"/>
                      </a:lnTo>
                      <a:lnTo>
                        <a:pt x="398" y="0"/>
                      </a:lnTo>
                      <a:lnTo>
                        <a:pt x="392" y="0"/>
                      </a:lnTo>
                      <a:lnTo>
                        <a:pt x="387" y="0"/>
                      </a:lnTo>
                      <a:lnTo>
                        <a:pt x="382" y="0"/>
                      </a:lnTo>
                      <a:lnTo>
                        <a:pt x="382" y="15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78" name="Freeform 165"/>
                <p:cNvSpPr>
                  <a:spLocks/>
                </p:cNvSpPr>
                <p:nvPr/>
              </p:nvSpPr>
              <p:spPr bwMode="auto">
                <a:xfrm>
                  <a:off x="3293" y="1309"/>
                  <a:ext cx="10" cy="9"/>
                </a:xfrm>
                <a:custGeom>
                  <a:avLst/>
                  <a:gdLst>
                    <a:gd name="T0" fmla="*/ 0 w 27"/>
                    <a:gd name="T1" fmla="*/ 0 h 28"/>
                    <a:gd name="T2" fmla="*/ 0 w 27"/>
                    <a:gd name="T3" fmla="*/ 0 h 28"/>
                    <a:gd name="T4" fmla="*/ 0 w 27"/>
                    <a:gd name="T5" fmla="*/ 0 h 28"/>
                    <a:gd name="T6" fmla="*/ 0 w 27"/>
                    <a:gd name="T7" fmla="*/ 0 h 28"/>
                    <a:gd name="T8" fmla="*/ 0 w 27"/>
                    <a:gd name="T9" fmla="*/ 0 h 28"/>
                    <a:gd name="T10" fmla="*/ 0 w 27"/>
                    <a:gd name="T11" fmla="*/ 0 h 28"/>
                    <a:gd name="T12" fmla="*/ 0 w 27"/>
                    <a:gd name="T13" fmla="*/ 0 h 28"/>
                    <a:gd name="T14" fmla="*/ 0 w 27"/>
                    <a:gd name="T15" fmla="*/ 0 h 28"/>
                    <a:gd name="T16" fmla="*/ 0 w 27"/>
                    <a:gd name="T17" fmla="*/ 0 h 28"/>
                    <a:gd name="T18" fmla="*/ 0 w 27"/>
                    <a:gd name="T19" fmla="*/ 0 h 28"/>
                    <a:gd name="T20" fmla="*/ 0 w 27"/>
                    <a:gd name="T21" fmla="*/ 0 h 28"/>
                    <a:gd name="T22" fmla="*/ 0 w 27"/>
                    <a:gd name="T23" fmla="*/ 0 h 28"/>
                    <a:gd name="T24" fmla="*/ 0 w 27"/>
                    <a:gd name="T25" fmla="*/ 0 h 28"/>
                    <a:gd name="T26" fmla="*/ 0 w 27"/>
                    <a:gd name="T27" fmla="*/ 0 h 28"/>
                    <a:gd name="T28" fmla="*/ 0 w 27"/>
                    <a:gd name="T29" fmla="*/ 0 h 28"/>
                    <a:gd name="T30" fmla="*/ 0 w 27"/>
                    <a:gd name="T31" fmla="*/ 0 h 28"/>
                    <a:gd name="T32" fmla="*/ 0 w 27"/>
                    <a:gd name="T33" fmla="*/ 0 h 28"/>
                    <a:gd name="T34" fmla="*/ 0 w 27"/>
                    <a:gd name="T35" fmla="*/ 0 h 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7"/>
                    <a:gd name="T55" fmla="*/ 0 h 28"/>
                    <a:gd name="T56" fmla="*/ 27 w 27"/>
                    <a:gd name="T57" fmla="*/ 28 h 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7" h="28">
                      <a:moveTo>
                        <a:pt x="27" y="24"/>
                      </a:moveTo>
                      <a:lnTo>
                        <a:pt x="26" y="24"/>
                      </a:lnTo>
                      <a:lnTo>
                        <a:pt x="24" y="24"/>
                      </a:lnTo>
                      <a:lnTo>
                        <a:pt x="23" y="24"/>
                      </a:lnTo>
                      <a:lnTo>
                        <a:pt x="22" y="23"/>
                      </a:lnTo>
                      <a:lnTo>
                        <a:pt x="16" y="19"/>
                      </a:lnTo>
                      <a:lnTo>
                        <a:pt x="16" y="13"/>
                      </a:lnTo>
                      <a:lnTo>
                        <a:pt x="18" y="8"/>
                      </a:lnTo>
                      <a:lnTo>
                        <a:pt x="21" y="3"/>
                      </a:lnTo>
                      <a:lnTo>
                        <a:pt x="9" y="0"/>
                      </a:lnTo>
                      <a:lnTo>
                        <a:pt x="5" y="6"/>
                      </a:lnTo>
                      <a:lnTo>
                        <a:pt x="1" y="12"/>
                      </a:lnTo>
                      <a:lnTo>
                        <a:pt x="0" y="20"/>
                      </a:lnTo>
                      <a:lnTo>
                        <a:pt x="3" y="28"/>
                      </a:lnTo>
                      <a:lnTo>
                        <a:pt x="9" y="28"/>
                      </a:lnTo>
                      <a:lnTo>
                        <a:pt x="15" y="26"/>
                      </a:lnTo>
                      <a:lnTo>
                        <a:pt x="21" y="25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79" name="Freeform 166"/>
                <p:cNvSpPr>
                  <a:spLocks/>
                </p:cNvSpPr>
                <p:nvPr/>
              </p:nvSpPr>
              <p:spPr bwMode="auto">
                <a:xfrm>
                  <a:off x="3259" y="1223"/>
                  <a:ext cx="81" cy="59"/>
                </a:xfrm>
                <a:custGeom>
                  <a:avLst/>
                  <a:gdLst>
                    <a:gd name="T0" fmla="*/ 0 w 245"/>
                    <a:gd name="T1" fmla="*/ 0 h 177"/>
                    <a:gd name="T2" fmla="*/ 0 w 245"/>
                    <a:gd name="T3" fmla="*/ 0 h 177"/>
                    <a:gd name="T4" fmla="*/ 0 w 245"/>
                    <a:gd name="T5" fmla="*/ 0 h 177"/>
                    <a:gd name="T6" fmla="*/ 0 w 245"/>
                    <a:gd name="T7" fmla="*/ 0 h 177"/>
                    <a:gd name="T8" fmla="*/ 0 w 245"/>
                    <a:gd name="T9" fmla="*/ 0 h 177"/>
                    <a:gd name="T10" fmla="*/ 0 w 245"/>
                    <a:gd name="T11" fmla="*/ 0 h 177"/>
                    <a:gd name="T12" fmla="*/ 0 w 245"/>
                    <a:gd name="T13" fmla="*/ 0 h 177"/>
                    <a:gd name="T14" fmla="*/ 0 w 245"/>
                    <a:gd name="T15" fmla="*/ 0 h 177"/>
                    <a:gd name="T16" fmla="*/ 0 w 245"/>
                    <a:gd name="T17" fmla="*/ 0 h 177"/>
                    <a:gd name="T18" fmla="*/ 0 w 245"/>
                    <a:gd name="T19" fmla="*/ 0 h 177"/>
                    <a:gd name="T20" fmla="*/ 0 w 245"/>
                    <a:gd name="T21" fmla="*/ 0 h 177"/>
                    <a:gd name="T22" fmla="*/ 0 w 245"/>
                    <a:gd name="T23" fmla="*/ 0 h 177"/>
                    <a:gd name="T24" fmla="*/ 0 w 245"/>
                    <a:gd name="T25" fmla="*/ 0 h 177"/>
                    <a:gd name="T26" fmla="*/ 0 w 245"/>
                    <a:gd name="T27" fmla="*/ 0 h 177"/>
                    <a:gd name="T28" fmla="*/ 0 w 245"/>
                    <a:gd name="T29" fmla="*/ 0 h 177"/>
                    <a:gd name="T30" fmla="*/ 0 w 245"/>
                    <a:gd name="T31" fmla="*/ 0 h 177"/>
                    <a:gd name="T32" fmla="*/ 0 w 245"/>
                    <a:gd name="T33" fmla="*/ 0 h 177"/>
                    <a:gd name="T34" fmla="*/ 0 w 245"/>
                    <a:gd name="T35" fmla="*/ 0 h 177"/>
                    <a:gd name="T36" fmla="*/ 0 w 245"/>
                    <a:gd name="T37" fmla="*/ 0 h 177"/>
                    <a:gd name="T38" fmla="*/ 0 w 245"/>
                    <a:gd name="T39" fmla="*/ 0 h 177"/>
                    <a:gd name="T40" fmla="*/ 0 w 245"/>
                    <a:gd name="T41" fmla="*/ 0 h 177"/>
                    <a:gd name="T42" fmla="*/ 0 w 245"/>
                    <a:gd name="T43" fmla="*/ 0 h 177"/>
                    <a:gd name="T44" fmla="*/ 0 w 245"/>
                    <a:gd name="T45" fmla="*/ 0 h 177"/>
                    <a:gd name="T46" fmla="*/ 0 w 245"/>
                    <a:gd name="T47" fmla="*/ 0 h 177"/>
                    <a:gd name="T48" fmla="*/ 0 w 245"/>
                    <a:gd name="T49" fmla="*/ 0 h 177"/>
                    <a:gd name="T50" fmla="*/ 0 w 245"/>
                    <a:gd name="T51" fmla="*/ 0 h 177"/>
                    <a:gd name="T52" fmla="*/ 0 w 245"/>
                    <a:gd name="T53" fmla="*/ 0 h 177"/>
                    <a:gd name="T54" fmla="*/ 0 w 245"/>
                    <a:gd name="T55" fmla="*/ 0 h 177"/>
                    <a:gd name="T56" fmla="*/ 0 w 245"/>
                    <a:gd name="T57" fmla="*/ 0 h 177"/>
                    <a:gd name="T58" fmla="*/ 0 w 245"/>
                    <a:gd name="T59" fmla="*/ 0 h 177"/>
                    <a:gd name="T60" fmla="*/ 0 w 245"/>
                    <a:gd name="T61" fmla="*/ 0 h 177"/>
                    <a:gd name="T62" fmla="*/ 0 w 245"/>
                    <a:gd name="T63" fmla="*/ 0 h 177"/>
                    <a:gd name="T64" fmla="*/ 0 w 245"/>
                    <a:gd name="T65" fmla="*/ 0 h 177"/>
                    <a:gd name="T66" fmla="*/ 0 w 245"/>
                    <a:gd name="T67" fmla="*/ 0 h 177"/>
                    <a:gd name="T68" fmla="*/ 0 w 245"/>
                    <a:gd name="T69" fmla="*/ 0 h 177"/>
                    <a:gd name="T70" fmla="*/ 0 w 245"/>
                    <a:gd name="T71" fmla="*/ 0 h 177"/>
                    <a:gd name="T72" fmla="*/ 0 w 245"/>
                    <a:gd name="T73" fmla="*/ 0 h 177"/>
                    <a:gd name="T74" fmla="*/ 0 w 245"/>
                    <a:gd name="T75" fmla="*/ 0 h 177"/>
                    <a:gd name="T76" fmla="*/ 0 w 245"/>
                    <a:gd name="T77" fmla="*/ 0 h 177"/>
                    <a:gd name="T78" fmla="*/ 0 w 245"/>
                    <a:gd name="T79" fmla="*/ 0 h 177"/>
                    <a:gd name="T80" fmla="*/ 0 w 245"/>
                    <a:gd name="T81" fmla="*/ 0 h 17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5"/>
                    <a:gd name="T124" fmla="*/ 0 h 177"/>
                    <a:gd name="T125" fmla="*/ 245 w 245"/>
                    <a:gd name="T126" fmla="*/ 177 h 17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5" h="177">
                      <a:moveTo>
                        <a:pt x="143" y="0"/>
                      </a:moveTo>
                      <a:lnTo>
                        <a:pt x="169" y="2"/>
                      </a:lnTo>
                      <a:lnTo>
                        <a:pt x="189" y="6"/>
                      </a:lnTo>
                      <a:lnTo>
                        <a:pt x="207" y="14"/>
                      </a:lnTo>
                      <a:lnTo>
                        <a:pt x="221" y="26"/>
                      </a:lnTo>
                      <a:lnTo>
                        <a:pt x="232" y="39"/>
                      </a:lnTo>
                      <a:lnTo>
                        <a:pt x="239" y="57"/>
                      </a:lnTo>
                      <a:lnTo>
                        <a:pt x="244" y="76"/>
                      </a:lnTo>
                      <a:lnTo>
                        <a:pt x="245" y="98"/>
                      </a:lnTo>
                      <a:lnTo>
                        <a:pt x="244" y="111"/>
                      </a:lnTo>
                      <a:lnTo>
                        <a:pt x="239" y="125"/>
                      </a:lnTo>
                      <a:lnTo>
                        <a:pt x="232" y="137"/>
                      </a:lnTo>
                      <a:lnTo>
                        <a:pt x="222" y="146"/>
                      </a:lnTo>
                      <a:lnTo>
                        <a:pt x="210" y="155"/>
                      </a:lnTo>
                      <a:lnTo>
                        <a:pt x="196" y="163"/>
                      </a:lnTo>
                      <a:lnTo>
                        <a:pt x="182" y="167"/>
                      </a:lnTo>
                      <a:lnTo>
                        <a:pt x="166" y="168"/>
                      </a:lnTo>
                      <a:lnTo>
                        <a:pt x="155" y="168"/>
                      </a:lnTo>
                      <a:lnTo>
                        <a:pt x="142" y="169"/>
                      </a:lnTo>
                      <a:lnTo>
                        <a:pt x="126" y="172"/>
                      </a:lnTo>
                      <a:lnTo>
                        <a:pt x="109" y="173"/>
                      </a:lnTo>
                      <a:lnTo>
                        <a:pt x="92" y="174"/>
                      </a:lnTo>
                      <a:lnTo>
                        <a:pt x="76" y="176"/>
                      </a:lnTo>
                      <a:lnTo>
                        <a:pt x="64" y="177"/>
                      </a:lnTo>
                      <a:lnTo>
                        <a:pt x="56" y="177"/>
                      </a:lnTo>
                      <a:lnTo>
                        <a:pt x="45" y="177"/>
                      </a:lnTo>
                      <a:lnTo>
                        <a:pt x="34" y="176"/>
                      </a:lnTo>
                      <a:lnTo>
                        <a:pt x="24" y="174"/>
                      </a:lnTo>
                      <a:lnTo>
                        <a:pt x="17" y="171"/>
                      </a:lnTo>
                      <a:lnTo>
                        <a:pt x="10" y="166"/>
                      </a:lnTo>
                      <a:lnTo>
                        <a:pt x="5" y="160"/>
                      </a:lnTo>
                      <a:lnTo>
                        <a:pt x="1" y="153"/>
                      </a:lnTo>
                      <a:lnTo>
                        <a:pt x="0" y="143"/>
                      </a:lnTo>
                      <a:lnTo>
                        <a:pt x="5" y="116"/>
                      </a:lnTo>
                      <a:lnTo>
                        <a:pt x="16" y="90"/>
                      </a:lnTo>
                      <a:lnTo>
                        <a:pt x="34" y="65"/>
                      </a:lnTo>
                      <a:lnTo>
                        <a:pt x="55" y="44"/>
                      </a:lnTo>
                      <a:lnTo>
                        <a:pt x="78" y="26"/>
                      </a:lnTo>
                      <a:lnTo>
                        <a:pt x="102" y="12"/>
                      </a:lnTo>
                      <a:lnTo>
                        <a:pt x="124" y="3"/>
                      </a:lnTo>
                      <a:lnTo>
                        <a:pt x="143" y="0"/>
                      </a:lnTo>
                      <a:lnTo>
                        <a:pt x="142" y="9"/>
                      </a:lnTo>
                      <a:lnTo>
                        <a:pt x="125" y="12"/>
                      </a:lnTo>
                      <a:lnTo>
                        <a:pt x="104" y="20"/>
                      </a:lnTo>
                      <a:lnTo>
                        <a:pt x="83" y="32"/>
                      </a:lnTo>
                      <a:lnTo>
                        <a:pt x="62" y="48"/>
                      </a:lnTo>
                      <a:lnTo>
                        <a:pt x="41" y="68"/>
                      </a:lnTo>
                      <a:lnTo>
                        <a:pt x="26" y="90"/>
                      </a:lnTo>
                      <a:lnTo>
                        <a:pt x="15" y="114"/>
                      </a:lnTo>
                      <a:lnTo>
                        <a:pt x="11" y="139"/>
                      </a:lnTo>
                      <a:lnTo>
                        <a:pt x="12" y="148"/>
                      </a:lnTo>
                      <a:lnTo>
                        <a:pt x="15" y="154"/>
                      </a:lnTo>
                      <a:lnTo>
                        <a:pt x="19" y="160"/>
                      </a:lnTo>
                      <a:lnTo>
                        <a:pt x="27" y="164"/>
                      </a:lnTo>
                      <a:lnTo>
                        <a:pt x="34" y="166"/>
                      </a:lnTo>
                      <a:lnTo>
                        <a:pt x="42" y="168"/>
                      </a:lnTo>
                      <a:lnTo>
                        <a:pt x="52" y="169"/>
                      </a:lnTo>
                      <a:lnTo>
                        <a:pt x="62" y="169"/>
                      </a:lnTo>
                      <a:lnTo>
                        <a:pt x="70" y="169"/>
                      </a:lnTo>
                      <a:lnTo>
                        <a:pt x="83" y="168"/>
                      </a:lnTo>
                      <a:lnTo>
                        <a:pt x="96" y="167"/>
                      </a:lnTo>
                      <a:lnTo>
                        <a:pt x="112" y="165"/>
                      </a:lnTo>
                      <a:lnTo>
                        <a:pt x="126" y="164"/>
                      </a:lnTo>
                      <a:lnTo>
                        <a:pt x="141" y="163"/>
                      </a:lnTo>
                      <a:lnTo>
                        <a:pt x="154" y="162"/>
                      </a:lnTo>
                      <a:lnTo>
                        <a:pt x="164" y="162"/>
                      </a:lnTo>
                      <a:lnTo>
                        <a:pt x="177" y="161"/>
                      </a:lnTo>
                      <a:lnTo>
                        <a:pt x="190" y="156"/>
                      </a:lnTo>
                      <a:lnTo>
                        <a:pt x="203" y="151"/>
                      </a:lnTo>
                      <a:lnTo>
                        <a:pt x="213" y="142"/>
                      </a:lnTo>
                      <a:lnTo>
                        <a:pt x="222" y="132"/>
                      </a:lnTo>
                      <a:lnTo>
                        <a:pt x="228" y="121"/>
                      </a:lnTo>
                      <a:lnTo>
                        <a:pt x="233" y="109"/>
                      </a:lnTo>
                      <a:lnTo>
                        <a:pt x="234" y="97"/>
                      </a:lnTo>
                      <a:lnTo>
                        <a:pt x="233" y="78"/>
                      </a:lnTo>
                      <a:lnTo>
                        <a:pt x="229" y="60"/>
                      </a:lnTo>
                      <a:lnTo>
                        <a:pt x="222" y="45"/>
                      </a:lnTo>
                      <a:lnTo>
                        <a:pt x="212" y="32"/>
                      </a:lnTo>
                      <a:lnTo>
                        <a:pt x="199" y="22"/>
                      </a:lnTo>
                      <a:lnTo>
                        <a:pt x="183" y="14"/>
                      </a:lnTo>
                      <a:lnTo>
                        <a:pt x="164" y="10"/>
                      </a:lnTo>
                      <a:lnTo>
                        <a:pt x="142" y="9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80" name="Freeform 167"/>
                <p:cNvSpPr>
                  <a:spLocks/>
                </p:cNvSpPr>
                <p:nvPr/>
              </p:nvSpPr>
              <p:spPr bwMode="auto">
                <a:xfrm>
                  <a:off x="3303" y="1288"/>
                  <a:ext cx="29" cy="22"/>
                </a:xfrm>
                <a:custGeom>
                  <a:avLst/>
                  <a:gdLst>
                    <a:gd name="T0" fmla="*/ 0 w 89"/>
                    <a:gd name="T1" fmla="*/ 0 h 66"/>
                    <a:gd name="T2" fmla="*/ 0 w 89"/>
                    <a:gd name="T3" fmla="*/ 0 h 66"/>
                    <a:gd name="T4" fmla="*/ 0 w 89"/>
                    <a:gd name="T5" fmla="*/ 0 h 66"/>
                    <a:gd name="T6" fmla="*/ 0 w 89"/>
                    <a:gd name="T7" fmla="*/ 0 h 66"/>
                    <a:gd name="T8" fmla="*/ 0 w 89"/>
                    <a:gd name="T9" fmla="*/ 0 h 66"/>
                    <a:gd name="T10" fmla="*/ 0 w 89"/>
                    <a:gd name="T11" fmla="*/ 0 h 66"/>
                    <a:gd name="T12" fmla="*/ 0 w 89"/>
                    <a:gd name="T13" fmla="*/ 0 h 66"/>
                    <a:gd name="T14" fmla="*/ 0 w 89"/>
                    <a:gd name="T15" fmla="*/ 0 h 66"/>
                    <a:gd name="T16" fmla="*/ 0 w 89"/>
                    <a:gd name="T17" fmla="*/ 0 h 66"/>
                    <a:gd name="T18" fmla="*/ 0 w 89"/>
                    <a:gd name="T19" fmla="*/ 0 h 66"/>
                    <a:gd name="T20" fmla="*/ 0 w 89"/>
                    <a:gd name="T21" fmla="*/ 0 h 66"/>
                    <a:gd name="T22" fmla="*/ 0 w 89"/>
                    <a:gd name="T23" fmla="*/ 0 h 66"/>
                    <a:gd name="T24" fmla="*/ 0 w 89"/>
                    <a:gd name="T25" fmla="*/ 0 h 66"/>
                    <a:gd name="T26" fmla="*/ 0 w 89"/>
                    <a:gd name="T27" fmla="*/ 0 h 66"/>
                    <a:gd name="T28" fmla="*/ 0 w 89"/>
                    <a:gd name="T29" fmla="*/ 0 h 66"/>
                    <a:gd name="T30" fmla="*/ 0 w 89"/>
                    <a:gd name="T31" fmla="*/ 0 h 66"/>
                    <a:gd name="T32" fmla="*/ 0 w 89"/>
                    <a:gd name="T33" fmla="*/ 0 h 66"/>
                    <a:gd name="T34" fmla="*/ 0 w 89"/>
                    <a:gd name="T35" fmla="*/ 0 h 66"/>
                    <a:gd name="T36" fmla="*/ 0 w 89"/>
                    <a:gd name="T37" fmla="*/ 0 h 66"/>
                    <a:gd name="T38" fmla="*/ 0 w 89"/>
                    <a:gd name="T39" fmla="*/ 0 h 66"/>
                    <a:gd name="T40" fmla="*/ 0 w 89"/>
                    <a:gd name="T41" fmla="*/ 0 h 66"/>
                    <a:gd name="T42" fmla="*/ 0 w 89"/>
                    <a:gd name="T43" fmla="*/ 0 h 66"/>
                    <a:gd name="T44" fmla="*/ 0 w 89"/>
                    <a:gd name="T45" fmla="*/ 0 h 66"/>
                    <a:gd name="T46" fmla="*/ 0 w 89"/>
                    <a:gd name="T47" fmla="*/ 0 h 66"/>
                    <a:gd name="T48" fmla="*/ 0 w 89"/>
                    <a:gd name="T49" fmla="*/ 0 h 66"/>
                    <a:gd name="T50" fmla="*/ 0 w 89"/>
                    <a:gd name="T51" fmla="*/ 0 h 66"/>
                    <a:gd name="T52" fmla="*/ 0 w 89"/>
                    <a:gd name="T53" fmla="*/ 0 h 66"/>
                    <a:gd name="T54" fmla="*/ 0 w 89"/>
                    <a:gd name="T55" fmla="*/ 0 h 6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9"/>
                    <a:gd name="T85" fmla="*/ 0 h 66"/>
                    <a:gd name="T86" fmla="*/ 89 w 89"/>
                    <a:gd name="T87" fmla="*/ 66 h 6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9" h="66">
                      <a:moveTo>
                        <a:pt x="39" y="66"/>
                      </a:moveTo>
                      <a:lnTo>
                        <a:pt x="43" y="60"/>
                      </a:lnTo>
                      <a:lnTo>
                        <a:pt x="43" y="54"/>
                      </a:lnTo>
                      <a:lnTo>
                        <a:pt x="40" y="50"/>
                      </a:lnTo>
                      <a:lnTo>
                        <a:pt x="36" y="47"/>
                      </a:lnTo>
                      <a:lnTo>
                        <a:pt x="30" y="46"/>
                      </a:lnTo>
                      <a:lnTo>
                        <a:pt x="23" y="46"/>
                      </a:lnTo>
                      <a:lnTo>
                        <a:pt x="17" y="47"/>
                      </a:lnTo>
                      <a:lnTo>
                        <a:pt x="10" y="49"/>
                      </a:lnTo>
                      <a:lnTo>
                        <a:pt x="0" y="46"/>
                      </a:lnTo>
                      <a:lnTo>
                        <a:pt x="57" y="0"/>
                      </a:lnTo>
                      <a:lnTo>
                        <a:pt x="89" y="11"/>
                      </a:lnTo>
                      <a:lnTo>
                        <a:pt x="82" y="23"/>
                      </a:lnTo>
                      <a:lnTo>
                        <a:pt x="55" y="13"/>
                      </a:lnTo>
                      <a:lnTo>
                        <a:pt x="26" y="37"/>
                      </a:lnTo>
                      <a:lnTo>
                        <a:pt x="33" y="36"/>
                      </a:lnTo>
                      <a:lnTo>
                        <a:pt x="39" y="35"/>
                      </a:lnTo>
                      <a:lnTo>
                        <a:pt x="43" y="36"/>
                      </a:lnTo>
                      <a:lnTo>
                        <a:pt x="47" y="37"/>
                      </a:lnTo>
                      <a:lnTo>
                        <a:pt x="51" y="39"/>
                      </a:lnTo>
                      <a:lnTo>
                        <a:pt x="55" y="41"/>
                      </a:lnTo>
                      <a:lnTo>
                        <a:pt x="59" y="46"/>
                      </a:lnTo>
                      <a:lnTo>
                        <a:pt x="60" y="50"/>
                      </a:lnTo>
                      <a:lnTo>
                        <a:pt x="55" y="54"/>
                      </a:lnTo>
                      <a:lnTo>
                        <a:pt x="50" y="59"/>
                      </a:lnTo>
                      <a:lnTo>
                        <a:pt x="44" y="63"/>
                      </a:lnTo>
                      <a:lnTo>
                        <a:pt x="39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81" name="Freeform 168"/>
                <p:cNvSpPr>
                  <a:spLocks/>
                </p:cNvSpPr>
                <p:nvPr/>
              </p:nvSpPr>
              <p:spPr bwMode="auto">
                <a:xfrm>
                  <a:off x="3167" y="1323"/>
                  <a:ext cx="33" cy="52"/>
                </a:xfrm>
                <a:custGeom>
                  <a:avLst/>
                  <a:gdLst>
                    <a:gd name="T0" fmla="*/ 0 w 100"/>
                    <a:gd name="T1" fmla="*/ 0 h 157"/>
                    <a:gd name="T2" fmla="*/ 0 w 100"/>
                    <a:gd name="T3" fmla="*/ 0 h 157"/>
                    <a:gd name="T4" fmla="*/ 0 w 100"/>
                    <a:gd name="T5" fmla="*/ 0 h 157"/>
                    <a:gd name="T6" fmla="*/ 0 w 100"/>
                    <a:gd name="T7" fmla="*/ 0 h 157"/>
                    <a:gd name="T8" fmla="*/ 0 w 100"/>
                    <a:gd name="T9" fmla="*/ 0 h 157"/>
                    <a:gd name="T10" fmla="*/ 0 w 100"/>
                    <a:gd name="T11" fmla="*/ 0 h 157"/>
                    <a:gd name="T12" fmla="*/ 0 w 100"/>
                    <a:gd name="T13" fmla="*/ 0 h 157"/>
                    <a:gd name="T14" fmla="*/ 0 w 100"/>
                    <a:gd name="T15" fmla="*/ 0 h 157"/>
                    <a:gd name="T16" fmla="*/ 0 w 100"/>
                    <a:gd name="T17" fmla="*/ 0 h 157"/>
                    <a:gd name="T18" fmla="*/ 0 w 100"/>
                    <a:gd name="T19" fmla="*/ 0 h 157"/>
                    <a:gd name="T20" fmla="*/ 0 w 100"/>
                    <a:gd name="T21" fmla="*/ 0 h 157"/>
                    <a:gd name="T22" fmla="*/ 0 w 100"/>
                    <a:gd name="T23" fmla="*/ 0 h 157"/>
                    <a:gd name="T24" fmla="*/ 0 w 100"/>
                    <a:gd name="T25" fmla="*/ 0 h 157"/>
                    <a:gd name="T26" fmla="*/ 0 w 100"/>
                    <a:gd name="T27" fmla="*/ 0 h 157"/>
                    <a:gd name="T28" fmla="*/ 0 w 100"/>
                    <a:gd name="T29" fmla="*/ 0 h 157"/>
                    <a:gd name="T30" fmla="*/ 0 w 100"/>
                    <a:gd name="T31" fmla="*/ 0 h 157"/>
                    <a:gd name="T32" fmla="*/ 0 w 100"/>
                    <a:gd name="T33" fmla="*/ 0 h 157"/>
                    <a:gd name="T34" fmla="*/ 0 w 100"/>
                    <a:gd name="T35" fmla="*/ 0 h 157"/>
                    <a:gd name="T36" fmla="*/ 0 w 100"/>
                    <a:gd name="T37" fmla="*/ 0 h 157"/>
                    <a:gd name="T38" fmla="*/ 0 w 100"/>
                    <a:gd name="T39" fmla="*/ 0 h 157"/>
                    <a:gd name="T40" fmla="*/ 0 w 100"/>
                    <a:gd name="T41" fmla="*/ 0 h 157"/>
                    <a:gd name="T42" fmla="*/ 0 w 100"/>
                    <a:gd name="T43" fmla="*/ 0 h 157"/>
                    <a:gd name="T44" fmla="*/ 0 w 100"/>
                    <a:gd name="T45" fmla="*/ 0 h 157"/>
                    <a:gd name="T46" fmla="*/ 0 w 100"/>
                    <a:gd name="T47" fmla="*/ 0 h 157"/>
                    <a:gd name="T48" fmla="*/ 0 w 100"/>
                    <a:gd name="T49" fmla="*/ 0 h 157"/>
                    <a:gd name="T50" fmla="*/ 0 w 100"/>
                    <a:gd name="T51" fmla="*/ 0 h 157"/>
                    <a:gd name="T52" fmla="*/ 0 w 100"/>
                    <a:gd name="T53" fmla="*/ 0 h 157"/>
                    <a:gd name="T54" fmla="*/ 0 w 100"/>
                    <a:gd name="T55" fmla="*/ 0 h 157"/>
                    <a:gd name="T56" fmla="*/ 0 w 100"/>
                    <a:gd name="T57" fmla="*/ 0 h 157"/>
                    <a:gd name="T58" fmla="*/ 0 w 100"/>
                    <a:gd name="T59" fmla="*/ 0 h 157"/>
                    <a:gd name="T60" fmla="*/ 0 w 100"/>
                    <a:gd name="T61" fmla="*/ 0 h 157"/>
                    <a:gd name="T62" fmla="*/ 0 w 100"/>
                    <a:gd name="T63" fmla="*/ 0 h 157"/>
                    <a:gd name="T64" fmla="*/ 0 w 100"/>
                    <a:gd name="T65" fmla="*/ 0 h 157"/>
                    <a:gd name="T66" fmla="*/ 0 w 100"/>
                    <a:gd name="T67" fmla="*/ 0 h 157"/>
                    <a:gd name="T68" fmla="*/ 0 w 100"/>
                    <a:gd name="T69" fmla="*/ 0 h 157"/>
                    <a:gd name="T70" fmla="*/ 0 w 100"/>
                    <a:gd name="T71" fmla="*/ 0 h 157"/>
                    <a:gd name="T72" fmla="*/ 0 w 100"/>
                    <a:gd name="T73" fmla="*/ 0 h 157"/>
                    <a:gd name="T74" fmla="*/ 0 w 100"/>
                    <a:gd name="T75" fmla="*/ 0 h 157"/>
                    <a:gd name="T76" fmla="*/ 0 w 100"/>
                    <a:gd name="T77" fmla="*/ 0 h 157"/>
                    <a:gd name="T78" fmla="*/ 0 w 100"/>
                    <a:gd name="T79" fmla="*/ 0 h 157"/>
                    <a:gd name="T80" fmla="*/ 0 w 100"/>
                    <a:gd name="T81" fmla="*/ 0 h 157"/>
                    <a:gd name="T82" fmla="*/ 0 w 100"/>
                    <a:gd name="T83" fmla="*/ 0 h 157"/>
                    <a:gd name="T84" fmla="*/ 0 w 100"/>
                    <a:gd name="T85" fmla="*/ 0 h 157"/>
                    <a:gd name="T86" fmla="*/ 0 w 100"/>
                    <a:gd name="T87" fmla="*/ 0 h 157"/>
                    <a:gd name="T88" fmla="*/ 0 w 100"/>
                    <a:gd name="T89" fmla="*/ 0 h 15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0"/>
                    <a:gd name="T136" fmla="*/ 0 h 157"/>
                    <a:gd name="T137" fmla="*/ 100 w 100"/>
                    <a:gd name="T138" fmla="*/ 157 h 15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0" h="157">
                      <a:moveTo>
                        <a:pt x="100" y="18"/>
                      </a:moveTo>
                      <a:lnTo>
                        <a:pt x="92" y="12"/>
                      </a:lnTo>
                      <a:lnTo>
                        <a:pt x="86" y="6"/>
                      </a:lnTo>
                      <a:lnTo>
                        <a:pt x="82" y="3"/>
                      </a:lnTo>
                      <a:lnTo>
                        <a:pt x="77" y="0"/>
                      </a:lnTo>
                      <a:lnTo>
                        <a:pt x="72" y="6"/>
                      </a:lnTo>
                      <a:lnTo>
                        <a:pt x="69" y="13"/>
                      </a:lnTo>
                      <a:lnTo>
                        <a:pt x="65" y="21"/>
                      </a:lnTo>
                      <a:lnTo>
                        <a:pt x="60" y="28"/>
                      </a:lnTo>
                      <a:lnTo>
                        <a:pt x="57" y="36"/>
                      </a:lnTo>
                      <a:lnTo>
                        <a:pt x="52" y="44"/>
                      </a:lnTo>
                      <a:lnTo>
                        <a:pt x="47" y="50"/>
                      </a:lnTo>
                      <a:lnTo>
                        <a:pt x="41" y="56"/>
                      </a:lnTo>
                      <a:lnTo>
                        <a:pt x="30" y="64"/>
                      </a:lnTo>
                      <a:lnTo>
                        <a:pt x="19" y="73"/>
                      </a:lnTo>
                      <a:lnTo>
                        <a:pt x="10" y="81"/>
                      </a:lnTo>
                      <a:lnTo>
                        <a:pt x="7" y="87"/>
                      </a:lnTo>
                      <a:lnTo>
                        <a:pt x="7" y="95"/>
                      </a:lnTo>
                      <a:lnTo>
                        <a:pt x="7" y="103"/>
                      </a:lnTo>
                      <a:lnTo>
                        <a:pt x="7" y="110"/>
                      </a:lnTo>
                      <a:lnTo>
                        <a:pt x="6" y="117"/>
                      </a:lnTo>
                      <a:lnTo>
                        <a:pt x="2" y="125"/>
                      </a:lnTo>
                      <a:lnTo>
                        <a:pt x="0" y="134"/>
                      </a:lnTo>
                      <a:lnTo>
                        <a:pt x="2" y="146"/>
                      </a:lnTo>
                      <a:lnTo>
                        <a:pt x="14" y="157"/>
                      </a:lnTo>
                      <a:lnTo>
                        <a:pt x="18" y="152"/>
                      </a:lnTo>
                      <a:lnTo>
                        <a:pt x="21" y="146"/>
                      </a:lnTo>
                      <a:lnTo>
                        <a:pt x="24" y="143"/>
                      </a:lnTo>
                      <a:lnTo>
                        <a:pt x="27" y="139"/>
                      </a:lnTo>
                      <a:lnTo>
                        <a:pt x="23" y="133"/>
                      </a:lnTo>
                      <a:lnTo>
                        <a:pt x="23" y="129"/>
                      </a:lnTo>
                      <a:lnTo>
                        <a:pt x="25" y="125"/>
                      </a:lnTo>
                      <a:lnTo>
                        <a:pt x="27" y="120"/>
                      </a:lnTo>
                      <a:lnTo>
                        <a:pt x="29" y="115"/>
                      </a:lnTo>
                      <a:lnTo>
                        <a:pt x="27" y="107"/>
                      </a:lnTo>
                      <a:lnTo>
                        <a:pt x="27" y="100"/>
                      </a:lnTo>
                      <a:lnTo>
                        <a:pt x="31" y="95"/>
                      </a:lnTo>
                      <a:lnTo>
                        <a:pt x="38" y="88"/>
                      </a:lnTo>
                      <a:lnTo>
                        <a:pt x="48" y="80"/>
                      </a:lnTo>
                      <a:lnTo>
                        <a:pt x="59" y="69"/>
                      </a:lnTo>
                      <a:lnTo>
                        <a:pt x="70" y="57"/>
                      </a:lnTo>
                      <a:lnTo>
                        <a:pt x="81" y="45"/>
                      </a:lnTo>
                      <a:lnTo>
                        <a:pt x="89" y="34"/>
                      </a:lnTo>
                      <a:lnTo>
                        <a:pt x="97" y="25"/>
                      </a:lnTo>
                      <a:lnTo>
                        <a:pt x="10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82" name="Freeform 169"/>
                <p:cNvSpPr>
                  <a:spLocks/>
                </p:cNvSpPr>
                <p:nvPr/>
              </p:nvSpPr>
              <p:spPr bwMode="auto">
                <a:xfrm>
                  <a:off x="3135" y="1174"/>
                  <a:ext cx="200" cy="104"/>
                </a:xfrm>
                <a:custGeom>
                  <a:avLst/>
                  <a:gdLst>
                    <a:gd name="T0" fmla="*/ 0 w 601"/>
                    <a:gd name="T1" fmla="*/ 0 h 313"/>
                    <a:gd name="T2" fmla="*/ 0 w 601"/>
                    <a:gd name="T3" fmla="*/ 0 h 313"/>
                    <a:gd name="T4" fmla="*/ 0 w 601"/>
                    <a:gd name="T5" fmla="*/ 0 h 313"/>
                    <a:gd name="T6" fmla="*/ 0 w 601"/>
                    <a:gd name="T7" fmla="*/ 0 h 313"/>
                    <a:gd name="T8" fmla="*/ 0 w 601"/>
                    <a:gd name="T9" fmla="*/ 0 h 313"/>
                    <a:gd name="T10" fmla="*/ 0 w 601"/>
                    <a:gd name="T11" fmla="*/ 0 h 313"/>
                    <a:gd name="T12" fmla="*/ 0 w 601"/>
                    <a:gd name="T13" fmla="*/ 0 h 313"/>
                    <a:gd name="T14" fmla="*/ 0 w 601"/>
                    <a:gd name="T15" fmla="*/ 0 h 313"/>
                    <a:gd name="T16" fmla="*/ 0 w 601"/>
                    <a:gd name="T17" fmla="*/ 0 h 313"/>
                    <a:gd name="T18" fmla="*/ 0 w 601"/>
                    <a:gd name="T19" fmla="*/ 0 h 313"/>
                    <a:gd name="T20" fmla="*/ 0 w 601"/>
                    <a:gd name="T21" fmla="*/ 0 h 313"/>
                    <a:gd name="T22" fmla="*/ 0 w 601"/>
                    <a:gd name="T23" fmla="*/ 0 h 313"/>
                    <a:gd name="T24" fmla="*/ 0 w 601"/>
                    <a:gd name="T25" fmla="*/ 0 h 313"/>
                    <a:gd name="T26" fmla="*/ 0 w 601"/>
                    <a:gd name="T27" fmla="*/ 0 h 313"/>
                    <a:gd name="T28" fmla="*/ 0 w 601"/>
                    <a:gd name="T29" fmla="*/ 0 h 313"/>
                    <a:gd name="T30" fmla="*/ 0 w 601"/>
                    <a:gd name="T31" fmla="*/ 0 h 313"/>
                    <a:gd name="T32" fmla="*/ 0 w 601"/>
                    <a:gd name="T33" fmla="*/ 0 h 313"/>
                    <a:gd name="T34" fmla="*/ 0 w 601"/>
                    <a:gd name="T35" fmla="*/ 0 h 313"/>
                    <a:gd name="T36" fmla="*/ 0 w 601"/>
                    <a:gd name="T37" fmla="*/ 0 h 313"/>
                    <a:gd name="T38" fmla="*/ 0 w 601"/>
                    <a:gd name="T39" fmla="*/ 0 h 313"/>
                    <a:gd name="T40" fmla="*/ 0 w 601"/>
                    <a:gd name="T41" fmla="*/ 0 h 313"/>
                    <a:gd name="T42" fmla="*/ 0 w 601"/>
                    <a:gd name="T43" fmla="*/ 0 h 313"/>
                    <a:gd name="T44" fmla="*/ 0 w 601"/>
                    <a:gd name="T45" fmla="*/ 0 h 313"/>
                    <a:gd name="T46" fmla="*/ 0 w 601"/>
                    <a:gd name="T47" fmla="*/ 0 h 313"/>
                    <a:gd name="T48" fmla="*/ 0 w 601"/>
                    <a:gd name="T49" fmla="*/ 0 h 313"/>
                    <a:gd name="T50" fmla="*/ 0 w 601"/>
                    <a:gd name="T51" fmla="*/ 0 h 313"/>
                    <a:gd name="T52" fmla="*/ 0 w 601"/>
                    <a:gd name="T53" fmla="*/ 0 h 313"/>
                    <a:gd name="T54" fmla="*/ 0 w 601"/>
                    <a:gd name="T55" fmla="*/ 0 h 313"/>
                    <a:gd name="T56" fmla="*/ 0 w 601"/>
                    <a:gd name="T57" fmla="*/ 0 h 313"/>
                    <a:gd name="T58" fmla="*/ 0 w 601"/>
                    <a:gd name="T59" fmla="*/ 0 h 313"/>
                    <a:gd name="T60" fmla="*/ 0 w 601"/>
                    <a:gd name="T61" fmla="*/ 0 h 313"/>
                    <a:gd name="T62" fmla="*/ 0 w 601"/>
                    <a:gd name="T63" fmla="*/ 0 h 313"/>
                    <a:gd name="T64" fmla="*/ 0 w 601"/>
                    <a:gd name="T65" fmla="*/ 0 h 313"/>
                    <a:gd name="T66" fmla="*/ 0 w 601"/>
                    <a:gd name="T67" fmla="*/ 0 h 313"/>
                    <a:gd name="T68" fmla="*/ 0 w 601"/>
                    <a:gd name="T69" fmla="*/ 0 h 313"/>
                    <a:gd name="T70" fmla="*/ 0 w 601"/>
                    <a:gd name="T71" fmla="*/ 0 h 313"/>
                    <a:gd name="T72" fmla="*/ 0 w 601"/>
                    <a:gd name="T73" fmla="*/ 0 h 313"/>
                    <a:gd name="T74" fmla="*/ 0 w 601"/>
                    <a:gd name="T75" fmla="*/ 0 h 313"/>
                    <a:gd name="T76" fmla="*/ 0 w 601"/>
                    <a:gd name="T77" fmla="*/ 0 h 313"/>
                    <a:gd name="T78" fmla="*/ 0 w 601"/>
                    <a:gd name="T79" fmla="*/ 0 h 313"/>
                    <a:gd name="T80" fmla="*/ 0 w 601"/>
                    <a:gd name="T81" fmla="*/ 0 h 313"/>
                    <a:gd name="T82" fmla="*/ 0 w 601"/>
                    <a:gd name="T83" fmla="*/ 0 h 313"/>
                    <a:gd name="T84" fmla="*/ 0 w 601"/>
                    <a:gd name="T85" fmla="*/ 0 h 313"/>
                    <a:gd name="T86" fmla="*/ 0 w 601"/>
                    <a:gd name="T87" fmla="*/ 0 h 313"/>
                    <a:gd name="T88" fmla="*/ 0 w 601"/>
                    <a:gd name="T89" fmla="*/ 0 h 313"/>
                    <a:gd name="T90" fmla="*/ 0 w 601"/>
                    <a:gd name="T91" fmla="*/ 0 h 313"/>
                    <a:gd name="T92" fmla="*/ 0 w 601"/>
                    <a:gd name="T93" fmla="*/ 0 h 313"/>
                    <a:gd name="T94" fmla="*/ 0 w 601"/>
                    <a:gd name="T95" fmla="*/ 0 h 313"/>
                    <a:gd name="T96" fmla="*/ 0 w 601"/>
                    <a:gd name="T97" fmla="*/ 0 h 313"/>
                    <a:gd name="T98" fmla="*/ 0 w 601"/>
                    <a:gd name="T99" fmla="*/ 0 h 313"/>
                    <a:gd name="T100" fmla="*/ 0 w 601"/>
                    <a:gd name="T101" fmla="*/ 0 h 313"/>
                    <a:gd name="T102" fmla="*/ 0 w 601"/>
                    <a:gd name="T103" fmla="*/ 0 h 313"/>
                    <a:gd name="T104" fmla="*/ 0 w 601"/>
                    <a:gd name="T105" fmla="*/ 0 h 313"/>
                    <a:gd name="T106" fmla="*/ 0 w 601"/>
                    <a:gd name="T107" fmla="*/ 0 h 313"/>
                    <a:gd name="T108" fmla="*/ 0 w 601"/>
                    <a:gd name="T109" fmla="*/ 0 h 313"/>
                    <a:gd name="T110" fmla="*/ 0 w 601"/>
                    <a:gd name="T111" fmla="*/ 0 h 313"/>
                    <a:gd name="T112" fmla="*/ 0 w 601"/>
                    <a:gd name="T113" fmla="*/ 0 h 313"/>
                    <a:gd name="T114" fmla="*/ 0 w 601"/>
                    <a:gd name="T115" fmla="*/ 0 h 313"/>
                    <a:gd name="T116" fmla="*/ 0 w 601"/>
                    <a:gd name="T117" fmla="*/ 0 h 313"/>
                    <a:gd name="T118" fmla="*/ 0 w 601"/>
                    <a:gd name="T119" fmla="*/ 0 h 313"/>
                    <a:gd name="T120" fmla="*/ 0 w 601"/>
                    <a:gd name="T121" fmla="*/ 0 h 313"/>
                    <a:gd name="T122" fmla="*/ 0 w 601"/>
                    <a:gd name="T123" fmla="*/ 0 h 31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01"/>
                    <a:gd name="T187" fmla="*/ 0 h 313"/>
                    <a:gd name="T188" fmla="*/ 601 w 601"/>
                    <a:gd name="T189" fmla="*/ 313 h 31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01" h="313">
                      <a:moveTo>
                        <a:pt x="240" y="11"/>
                      </a:moveTo>
                      <a:lnTo>
                        <a:pt x="248" y="3"/>
                      </a:lnTo>
                      <a:lnTo>
                        <a:pt x="257" y="0"/>
                      </a:lnTo>
                      <a:lnTo>
                        <a:pt x="263" y="0"/>
                      </a:lnTo>
                      <a:lnTo>
                        <a:pt x="269" y="2"/>
                      </a:lnTo>
                      <a:lnTo>
                        <a:pt x="273" y="4"/>
                      </a:lnTo>
                      <a:lnTo>
                        <a:pt x="277" y="5"/>
                      </a:lnTo>
                      <a:lnTo>
                        <a:pt x="284" y="9"/>
                      </a:lnTo>
                      <a:lnTo>
                        <a:pt x="291" y="11"/>
                      </a:lnTo>
                      <a:lnTo>
                        <a:pt x="297" y="13"/>
                      </a:lnTo>
                      <a:lnTo>
                        <a:pt x="303" y="15"/>
                      </a:lnTo>
                      <a:lnTo>
                        <a:pt x="309" y="18"/>
                      </a:lnTo>
                      <a:lnTo>
                        <a:pt x="314" y="20"/>
                      </a:lnTo>
                      <a:lnTo>
                        <a:pt x="319" y="22"/>
                      </a:lnTo>
                      <a:lnTo>
                        <a:pt x="325" y="26"/>
                      </a:lnTo>
                      <a:lnTo>
                        <a:pt x="332" y="30"/>
                      </a:lnTo>
                      <a:lnTo>
                        <a:pt x="341" y="35"/>
                      </a:lnTo>
                      <a:lnTo>
                        <a:pt x="348" y="39"/>
                      </a:lnTo>
                      <a:lnTo>
                        <a:pt x="356" y="45"/>
                      </a:lnTo>
                      <a:lnTo>
                        <a:pt x="365" y="49"/>
                      </a:lnTo>
                      <a:lnTo>
                        <a:pt x="372" y="54"/>
                      </a:lnTo>
                      <a:lnTo>
                        <a:pt x="383" y="61"/>
                      </a:lnTo>
                      <a:lnTo>
                        <a:pt x="400" y="72"/>
                      </a:lnTo>
                      <a:lnTo>
                        <a:pt x="422" y="86"/>
                      </a:lnTo>
                      <a:lnTo>
                        <a:pt x="446" y="103"/>
                      </a:lnTo>
                      <a:lnTo>
                        <a:pt x="469" y="118"/>
                      </a:lnTo>
                      <a:lnTo>
                        <a:pt x="490" y="132"/>
                      </a:lnTo>
                      <a:lnTo>
                        <a:pt x="505" y="143"/>
                      </a:lnTo>
                      <a:lnTo>
                        <a:pt x="515" y="150"/>
                      </a:lnTo>
                      <a:lnTo>
                        <a:pt x="521" y="154"/>
                      </a:lnTo>
                      <a:lnTo>
                        <a:pt x="527" y="159"/>
                      </a:lnTo>
                      <a:lnTo>
                        <a:pt x="536" y="163"/>
                      </a:lnTo>
                      <a:lnTo>
                        <a:pt x="544" y="169"/>
                      </a:lnTo>
                      <a:lnTo>
                        <a:pt x="552" y="173"/>
                      </a:lnTo>
                      <a:lnTo>
                        <a:pt x="560" y="178"/>
                      </a:lnTo>
                      <a:lnTo>
                        <a:pt x="567" y="183"/>
                      </a:lnTo>
                      <a:lnTo>
                        <a:pt x="573" y="187"/>
                      </a:lnTo>
                      <a:lnTo>
                        <a:pt x="584" y="198"/>
                      </a:lnTo>
                      <a:lnTo>
                        <a:pt x="595" y="213"/>
                      </a:lnTo>
                      <a:lnTo>
                        <a:pt x="601" y="233"/>
                      </a:lnTo>
                      <a:lnTo>
                        <a:pt x="599" y="259"/>
                      </a:lnTo>
                      <a:lnTo>
                        <a:pt x="595" y="270"/>
                      </a:lnTo>
                      <a:lnTo>
                        <a:pt x="589" y="280"/>
                      </a:lnTo>
                      <a:lnTo>
                        <a:pt x="581" y="289"/>
                      </a:lnTo>
                      <a:lnTo>
                        <a:pt x="570" y="296"/>
                      </a:lnTo>
                      <a:lnTo>
                        <a:pt x="558" y="301"/>
                      </a:lnTo>
                      <a:lnTo>
                        <a:pt x="543" y="303"/>
                      </a:lnTo>
                      <a:lnTo>
                        <a:pt x="528" y="303"/>
                      </a:lnTo>
                      <a:lnTo>
                        <a:pt x="511" y="301"/>
                      </a:lnTo>
                      <a:lnTo>
                        <a:pt x="493" y="297"/>
                      </a:lnTo>
                      <a:lnTo>
                        <a:pt x="480" y="291"/>
                      </a:lnTo>
                      <a:lnTo>
                        <a:pt x="468" y="286"/>
                      </a:lnTo>
                      <a:lnTo>
                        <a:pt x="459" y="279"/>
                      </a:lnTo>
                      <a:lnTo>
                        <a:pt x="451" y="272"/>
                      </a:lnTo>
                      <a:lnTo>
                        <a:pt x="445" y="263"/>
                      </a:lnTo>
                      <a:lnTo>
                        <a:pt x="438" y="253"/>
                      </a:lnTo>
                      <a:lnTo>
                        <a:pt x="430" y="242"/>
                      </a:lnTo>
                      <a:lnTo>
                        <a:pt x="425" y="238"/>
                      </a:lnTo>
                      <a:lnTo>
                        <a:pt x="417" y="233"/>
                      </a:lnTo>
                      <a:lnTo>
                        <a:pt x="406" y="227"/>
                      </a:lnTo>
                      <a:lnTo>
                        <a:pt x="393" y="219"/>
                      </a:lnTo>
                      <a:lnTo>
                        <a:pt x="377" y="211"/>
                      </a:lnTo>
                      <a:lnTo>
                        <a:pt x="360" y="201"/>
                      </a:lnTo>
                      <a:lnTo>
                        <a:pt x="344" y="190"/>
                      </a:lnTo>
                      <a:lnTo>
                        <a:pt x="328" y="177"/>
                      </a:lnTo>
                      <a:lnTo>
                        <a:pt x="321" y="171"/>
                      </a:lnTo>
                      <a:lnTo>
                        <a:pt x="314" y="164"/>
                      </a:lnTo>
                      <a:lnTo>
                        <a:pt x="307" y="157"/>
                      </a:lnTo>
                      <a:lnTo>
                        <a:pt x="299" y="149"/>
                      </a:lnTo>
                      <a:lnTo>
                        <a:pt x="292" y="142"/>
                      </a:lnTo>
                      <a:lnTo>
                        <a:pt x="286" y="137"/>
                      </a:lnTo>
                      <a:lnTo>
                        <a:pt x="281" y="131"/>
                      </a:lnTo>
                      <a:lnTo>
                        <a:pt x="277" y="128"/>
                      </a:lnTo>
                      <a:lnTo>
                        <a:pt x="273" y="123"/>
                      </a:lnTo>
                      <a:lnTo>
                        <a:pt x="268" y="120"/>
                      </a:lnTo>
                      <a:lnTo>
                        <a:pt x="264" y="120"/>
                      </a:lnTo>
                      <a:lnTo>
                        <a:pt x="262" y="125"/>
                      </a:lnTo>
                      <a:lnTo>
                        <a:pt x="258" y="131"/>
                      </a:lnTo>
                      <a:lnTo>
                        <a:pt x="254" y="138"/>
                      </a:lnTo>
                      <a:lnTo>
                        <a:pt x="250" y="143"/>
                      </a:lnTo>
                      <a:lnTo>
                        <a:pt x="243" y="149"/>
                      </a:lnTo>
                      <a:lnTo>
                        <a:pt x="237" y="155"/>
                      </a:lnTo>
                      <a:lnTo>
                        <a:pt x="231" y="161"/>
                      </a:lnTo>
                      <a:lnTo>
                        <a:pt x="224" y="168"/>
                      </a:lnTo>
                      <a:lnTo>
                        <a:pt x="218" y="174"/>
                      </a:lnTo>
                      <a:lnTo>
                        <a:pt x="211" y="181"/>
                      </a:lnTo>
                      <a:lnTo>
                        <a:pt x="202" y="188"/>
                      </a:lnTo>
                      <a:lnTo>
                        <a:pt x="191" y="195"/>
                      </a:lnTo>
                      <a:lnTo>
                        <a:pt x="182" y="201"/>
                      </a:lnTo>
                      <a:lnTo>
                        <a:pt x="171" y="208"/>
                      </a:lnTo>
                      <a:lnTo>
                        <a:pt x="160" y="215"/>
                      </a:lnTo>
                      <a:lnTo>
                        <a:pt x="150" y="221"/>
                      </a:lnTo>
                      <a:lnTo>
                        <a:pt x="142" y="227"/>
                      </a:lnTo>
                      <a:lnTo>
                        <a:pt x="132" y="234"/>
                      </a:lnTo>
                      <a:lnTo>
                        <a:pt x="116" y="245"/>
                      </a:lnTo>
                      <a:lnTo>
                        <a:pt x="99" y="258"/>
                      </a:lnTo>
                      <a:lnTo>
                        <a:pt x="80" y="272"/>
                      </a:lnTo>
                      <a:lnTo>
                        <a:pt x="62" y="285"/>
                      </a:lnTo>
                      <a:lnTo>
                        <a:pt x="46" y="297"/>
                      </a:lnTo>
                      <a:lnTo>
                        <a:pt x="34" y="305"/>
                      </a:lnTo>
                      <a:lnTo>
                        <a:pt x="28" y="310"/>
                      </a:lnTo>
                      <a:lnTo>
                        <a:pt x="22" y="313"/>
                      </a:lnTo>
                      <a:lnTo>
                        <a:pt x="16" y="313"/>
                      </a:lnTo>
                      <a:lnTo>
                        <a:pt x="8" y="312"/>
                      </a:lnTo>
                      <a:lnTo>
                        <a:pt x="3" y="309"/>
                      </a:lnTo>
                      <a:lnTo>
                        <a:pt x="0" y="303"/>
                      </a:lnTo>
                      <a:lnTo>
                        <a:pt x="0" y="298"/>
                      </a:lnTo>
                      <a:lnTo>
                        <a:pt x="1" y="291"/>
                      </a:lnTo>
                      <a:lnTo>
                        <a:pt x="5" y="284"/>
                      </a:lnTo>
                      <a:lnTo>
                        <a:pt x="9" y="273"/>
                      </a:lnTo>
                      <a:lnTo>
                        <a:pt x="20" y="255"/>
                      </a:lnTo>
                      <a:lnTo>
                        <a:pt x="34" y="233"/>
                      </a:lnTo>
                      <a:lnTo>
                        <a:pt x="51" y="207"/>
                      </a:lnTo>
                      <a:lnTo>
                        <a:pt x="70" y="181"/>
                      </a:lnTo>
                      <a:lnTo>
                        <a:pt x="89" y="153"/>
                      </a:lnTo>
                      <a:lnTo>
                        <a:pt x="109" y="128"/>
                      </a:lnTo>
                      <a:lnTo>
                        <a:pt x="128" y="105"/>
                      </a:lnTo>
                      <a:lnTo>
                        <a:pt x="138" y="96"/>
                      </a:lnTo>
                      <a:lnTo>
                        <a:pt x="151" y="84"/>
                      </a:lnTo>
                      <a:lnTo>
                        <a:pt x="167" y="71"/>
                      </a:lnTo>
                      <a:lnTo>
                        <a:pt x="184" y="57"/>
                      </a:lnTo>
                      <a:lnTo>
                        <a:pt x="202" y="43"/>
                      </a:lnTo>
                      <a:lnTo>
                        <a:pt x="218" y="30"/>
                      </a:lnTo>
                      <a:lnTo>
                        <a:pt x="231" y="19"/>
                      </a:lnTo>
                      <a:lnTo>
                        <a:pt x="240" y="1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83" name="Freeform 170"/>
                <p:cNvSpPr>
                  <a:spLocks/>
                </p:cNvSpPr>
                <p:nvPr/>
              </p:nvSpPr>
              <p:spPr bwMode="auto">
                <a:xfrm>
                  <a:off x="3135" y="1268"/>
                  <a:ext cx="10" cy="9"/>
                </a:xfrm>
                <a:custGeom>
                  <a:avLst/>
                  <a:gdLst>
                    <a:gd name="T0" fmla="*/ 0 w 30"/>
                    <a:gd name="T1" fmla="*/ 0 h 27"/>
                    <a:gd name="T2" fmla="*/ 0 w 30"/>
                    <a:gd name="T3" fmla="*/ 0 h 27"/>
                    <a:gd name="T4" fmla="*/ 0 w 30"/>
                    <a:gd name="T5" fmla="*/ 0 h 27"/>
                    <a:gd name="T6" fmla="*/ 0 w 30"/>
                    <a:gd name="T7" fmla="*/ 0 h 27"/>
                    <a:gd name="T8" fmla="*/ 0 w 30"/>
                    <a:gd name="T9" fmla="*/ 0 h 27"/>
                    <a:gd name="T10" fmla="*/ 0 w 30"/>
                    <a:gd name="T11" fmla="*/ 0 h 27"/>
                    <a:gd name="T12" fmla="*/ 0 w 30"/>
                    <a:gd name="T13" fmla="*/ 0 h 27"/>
                    <a:gd name="T14" fmla="*/ 0 w 30"/>
                    <a:gd name="T15" fmla="*/ 0 h 27"/>
                    <a:gd name="T16" fmla="*/ 0 w 30"/>
                    <a:gd name="T17" fmla="*/ 0 h 27"/>
                    <a:gd name="T18" fmla="*/ 0 w 30"/>
                    <a:gd name="T19" fmla="*/ 0 h 27"/>
                    <a:gd name="T20" fmla="*/ 0 w 30"/>
                    <a:gd name="T21" fmla="*/ 0 h 27"/>
                    <a:gd name="T22" fmla="*/ 0 w 30"/>
                    <a:gd name="T23" fmla="*/ 0 h 27"/>
                    <a:gd name="T24" fmla="*/ 0 w 30"/>
                    <a:gd name="T25" fmla="*/ 0 h 27"/>
                    <a:gd name="T26" fmla="*/ 0 w 30"/>
                    <a:gd name="T27" fmla="*/ 0 h 27"/>
                    <a:gd name="T28" fmla="*/ 0 w 30"/>
                    <a:gd name="T29" fmla="*/ 0 h 27"/>
                    <a:gd name="T30" fmla="*/ 0 w 30"/>
                    <a:gd name="T31" fmla="*/ 0 h 27"/>
                    <a:gd name="T32" fmla="*/ 0 w 30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27"/>
                    <a:gd name="T53" fmla="*/ 30 w 30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27">
                      <a:moveTo>
                        <a:pt x="0" y="10"/>
                      </a:moveTo>
                      <a:lnTo>
                        <a:pt x="0" y="16"/>
                      </a:lnTo>
                      <a:lnTo>
                        <a:pt x="3" y="20"/>
                      </a:lnTo>
                      <a:lnTo>
                        <a:pt x="6" y="25"/>
                      </a:lnTo>
                      <a:lnTo>
                        <a:pt x="11" y="27"/>
                      </a:lnTo>
                      <a:lnTo>
                        <a:pt x="17" y="27"/>
                      </a:lnTo>
                      <a:lnTo>
                        <a:pt x="23" y="25"/>
                      </a:lnTo>
                      <a:lnTo>
                        <a:pt x="28" y="21"/>
                      </a:lnTo>
                      <a:lnTo>
                        <a:pt x="30" y="16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4" y="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7" y="2"/>
                      </a:lnTo>
                      <a:lnTo>
                        <a:pt x="3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7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84" name="Freeform 171"/>
                <p:cNvSpPr>
                  <a:spLocks/>
                </p:cNvSpPr>
                <p:nvPr/>
              </p:nvSpPr>
              <p:spPr bwMode="auto">
                <a:xfrm>
                  <a:off x="3304" y="1247"/>
                  <a:ext cx="11" cy="9"/>
                </a:xfrm>
                <a:custGeom>
                  <a:avLst/>
                  <a:gdLst>
                    <a:gd name="T0" fmla="*/ 0 w 30"/>
                    <a:gd name="T1" fmla="*/ 0 h 26"/>
                    <a:gd name="T2" fmla="*/ 0 w 30"/>
                    <a:gd name="T3" fmla="*/ 0 h 26"/>
                    <a:gd name="T4" fmla="*/ 0 w 30"/>
                    <a:gd name="T5" fmla="*/ 0 h 26"/>
                    <a:gd name="T6" fmla="*/ 0 w 30"/>
                    <a:gd name="T7" fmla="*/ 0 h 26"/>
                    <a:gd name="T8" fmla="*/ 0 w 30"/>
                    <a:gd name="T9" fmla="*/ 0 h 26"/>
                    <a:gd name="T10" fmla="*/ 0 w 30"/>
                    <a:gd name="T11" fmla="*/ 0 h 26"/>
                    <a:gd name="T12" fmla="*/ 0 w 30"/>
                    <a:gd name="T13" fmla="*/ 0 h 26"/>
                    <a:gd name="T14" fmla="*/ 0 w 30"/>
                    <a:gd name="T15" fmla="*/ 0 h 26"/>
                    <a:gd name="T16" fmla="*/ 0 w 30"/>
                    <a:gd name="T17" fmla="*/ 0 h 26"/>
                    <a:gd name="T18" fmla="*/ 0 w 30"/>
                    <a:gd name="T19" fmla="*/ 0 h 26"/>
                    <a:gd name="T20" fmla="*/ 0 w 30"/>
                    <a:gd name="T21" fmla="*/ 0 h 26"/>
                    <a:gd name="T22" fmla="*/ 0 w 30"/>
                    <a:gd name="T23" fmla="*/ 0 h 26"/>
                    <a:gd name="T24" fmla="*/ 0 w 30"/>
                    <a:gd name="T25" fmla="*/ 0 h 26"/>
                    <a:gd name="T26" fmla="*/ 0 w 30"/>
                    <a:gd name="T27" fmla="*/ 0 h 26"/>
                    <a:gd name="T28" fmla="*/ 0 w 30"/>
                    <a:gd name="T29" fmla="*/ 0 h 26"/>
                    <a:gd name="T30" fmla="*/ 0 w 30"/>
                    <a:gd name="T31" fmla="*/ 0 h 26"/>
                    <a:gd name="T32" fmla="*/ 0 w 30"/>
                    <a:gd name="T33" fmla="*/ 0 h 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26"/>
                    <a:gd name="T53" fmla="*/ 30 w 30"/>
                    <a:gd name="T54" fmla="*/ 26 h 2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26">
                      <a:moveTo>
                        <a:pt x="0" y="10"/>
                      </a:moveTo>
                      <a:lnTo>
                        <a:pt x="0" y="15"/>
                      </a:lnTo>
                      <a:lnTo>
                        <a:pt x="2" y="21"/>
                      </a:lnTo>
                      <a:lnTo>
                        <a:pt x="6" y="24"/>
                      </a:lnTo>
                      <a:lnTo>
                        <a:pt x="12" y="26"/>
                      </a:lnTo>
                      <a:lnTo>
                        <a:pt x="18" y="26"/>
                      </a:lnTo>
                      <a:lnTo>
                        <a:pt x="23" y="25"/>
                      </a:lnTo>
                      <a:lnTo>
                        <a:pt x="28" y="22"/>
                      </a:lnTo>
                      <a:lnTo>
                        <a:pt x="30" y="17"/>
                      </a:lnTo>
                      <a:lnTo>
                        <a:pt x="30" y="11"/>
                      </a:lnTo>
                      <a:lnTo>
                        <a:pt x="28" y="6"/>
                      </a:lnTo>
                      <a:lnTo>
                        <a:pt x="24" y="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2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85" name="Freeform 172"/>
                <p:cNvSpPr>
                  <a:spLocks/>
                </p:cNvSpPr>
                <p:nvPr/>
              </p:nvSpPr>
              <p:spPr bwMode="auto">
                <a:xfrm>
                  <a:off x="3072" y="1268"/>
                  <a:ext cx="75" cy="32"/>
                </a:xfrm>
                <a:custGeom>
                  <a:avLst/>
                  <a:gdLst>
                    <a:gd name="T0" fmla="*/ 0 w 222"/>
                    <a:gd name="T1" fmla="*/ 0 h 95"/>
                    <a:gd name="T2" fmla="*/ 0 w 222"/>
                    <a:gd name="T3" fmla="*/ 0 h 95"/>
                    <a:gd name="T4" fmla="*/ 0 w 222"/>
                    <a:gd name="T5" fmla="*/ 0 h 95"/>
                    <a:gd name="T6" fmla="*/ 0 w 222"/>
                    <a:gd name="T7" fmla="*/ 0 h 95"/>
                    <a:gd name="T8" fmla="*/ 0 w 222"/>
                    <a:gd name="T9" fmla="*/ 0 h 95"/>
                    <a:gd name="T10" fmla="*/ 0 w 222"/>
                    <a:gd name="T11" fmla="*/ 0 h 95"/>
                    <a:gd name="T12" fmla="*/ 0 w 222"/>
                    <a:gd name="T13" fmla="*/ 0 h 95"/>
                    <a:gd name="T14" fmla="*/ 0 w 222"/>
                    <a:gd name="T15" fmla="*/ 0 h 95"/>
                    <a:gd name="T16" fmla="*/ 0 w 222"/>
                    <a:gd name="T17" fmla="*/ 0 h 95"/>
                    <a:gd name="T18" fmla="*/ 0 w 222"/>
                    <a:gd name="T19" fmla="*/ 0 h 95"/>
                    <a:gd name="T20" fmla="*/ 0 w 222"/>
                    <a:gd name="T21" fmla="*/ 0 h 95"/>
                    <a:gd name="T22" fmla="*/ 0 w 222"/>
                    <a:gd name="T23" fmla="*/ 0 h 95"/>
                    <a:gd name="T24" fmla="*/ 0 w 222"/>
                    <a:gd name="T25" fmla="*/ 0 h 95"/>
                    <a:gd name="T26" fmla="*/ 0 w 222"/>
                    <a:gd name="T27" fmla="*/ 0 h 95"/>
                    <a:gd name="T28" fmla="*/ 0 w 222"/>
                    <a:gd name="T29" fmla="*/ 0 h 95"/>
                    <a:gd name="T30" fmla="*/ 0 w 222"/>
                    <a:gd name="T31" fmla="*/ 0 h 95"/>
                    <a:gd name="T32" fmla="*/ 0 w 222"/>
                    <a:gd name="T33" fmla="*/ 0 h 95"/>
                    <a:gd name="T34" fmla="*/ 0 w 222"/>
                    <a:gd name="T35" fmla="*/ 0 h 95"/>
                    <a:gd name="T36" fmla="*/ 0 w 222"/>
                    <a:gd name="T37" fmla="*/ 0 h 95"/>
                    <a:gd name="T38" fmla="*/ 0 w 222"/>
                    <a:gd name="T39" fmla="*/ 0 h 95"/>
                    <a:gd name="T40" fmla="*/ 0 w 222"/>
                    <a:gd name="T41" fmla="*/ 0 h 95"/>
                    <a:gd name="T42" fmla="*/ 0 w 222"/>
                    <a:gd name="T43" fmla="*/ 0 h 95"/>
                    <a:gd name="T44" fmla="*/ 0 w 222"/>
                    <a:gd name="T45" fmla="*/ 0 h 95"/>
                    <a:gd name="T46" fmla="*/ 0 w 222"/>
                    <a:gd name="T47" fmla="*/ 0 h 95"/>
                    <a:gd name="T48" fmla="*/ 0 w 222"/>
                    <a:gd name="T49" fmla="*/ 0 h 95"/>
                    <a:gd name="T50" fmla="*/ 0 w 222"/>
                    <a:gd name="T51" fmla="*/ 0 h 95"/>
                    <a:gd name="T52" fmla="*/ 0 w 222"/>
                    <a:gd name="T53" fmla="*/ 0 h 95"/>
                    <a:gd name="T54" fmla="*/ 0 w 222"/>
                    <a:gd name="T55" fmla="*/ 0 h 95"/>
                    <a:gd name="T56" fmla="*/ 0 w 222"/>
                    <a:gd name="T57" fmla="*/ 0 h 95"/>
                    <a:gd name="T58" fmla="*/ 0 w 222"/>
                    <a:gd name="T59" fmla="*/ 0 h 95"/>
                    <a:gd name="T60" fmla="*/ 0 w 222"/>
                    <a:gd name="T61" fmla="*/ 0 h 95"/>
                    <a:gd name="T62" fmla="*/ 0 w 222"/>
                    <a:gd name="T63" fmla="*/ 0 h 95"/>
                    <a:gd name="T64" fmla="*/ 0 w 222"/>
                    <a:gd name="T65" fmla="*/ 0 h 95"/>
                    <a:gd name="T66" fmla="*/ 0 w 222"/>
                    <a:gd name="T67" fmla="*/ 0 h 95"/>
                    <a:gd name="T68" fmla="*/ 0 w 222"/>
                    <a:gd name="T69" fmla="*/ 0 h 95"/>
                    <a:gd name="T70" fmla="*/ 0 w 222"/>
                    <a:gd name="T71" fmla="*/ 0 h 9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2"/>
                    <a:gd name="T109" fmla="*/ 0 h 95"/>
                    <a:gd name="T110" fmla="*/ 222 w 222"/>
                    <a:gd name="T111" fmla="*/ 95 h 9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2" h="95">
                      <a:moveTo>
                        <a:pt x="222" y="12"/>
                      </a:moveTo>
                      <a:lnTo>
                        <a:pt x="220" y="5"/>
                      </a:lnTo>
                      <a:lnTo>
                        <a:pt x="215" y="1"/>
                      </a:lnTo>
                      <a:lnTo>
                        <a:pt x="209" y="0"/>
                      </a:lnTo>
                      <a:lnTo>
                        <a:pt x="200" y="0"/>
                      </a:lnTo>
                      <a:lnTo>
                        <a:pt x="194" y="1"/>
                      </a:lnTo>
                      <a:lnTo>
                        <a:pt x="186" y="2"/>
                      </a:lnTo>
                      <a:lnTo>
                        <a:pt x="176" y="2"/>
                      </a:lnTo>
                      <a:lnTo>
                        <a:pt x="168" y="3"/>
                      </a:lnTo>
                      <a:lnTo>
                        <a:pt x="158" y="4"/>
                      </a:lnTo>
                      <a:lnTo>
                        <a:pt x="149" y="6"/>
                      </a:lnTo>
                      <a:lnTo>
                        <a:pt x="145" y="7"/>
                      </a:lnTo>
                      <a:lnTo>
                        <a:pt x="141" y="9"/>
                      </a:lnTo>
                      <a:lnTo>
                        <a:pt x="138" y="13"/>
                      </a:lnTo>
                      <a:lnTo>
                        <a:pt x="132" y="18"/>
                      </a:lnTo>
                      <a:lnTo>
                        <a:pt x="124" y="25"/>
                      </a:lnTo>
                      <a:lnTo>
                        <a:pt x="115" y="32"/>
                      </a:lnTo>
                      <a:lnTo>
                        <a:pt x="106" y="40"/>
                      </a:lnTo>
                      <a:lnTo>
                        <a:pt x="97" y="47"/>
                      </a:lnTo>
                      <a:lnTo>
                        <a:pt x="89" y="52"/>
                      </a:lnTo>
                      <a:lnTo>
                        <a:pt x="83" y="55"/>
                      </a:lnTo>
                      <a:lnTo>
                        <a:pt x="77" y="58"/>
                      </a:lnTo>
                      <a:lnTo>
                        <a:pt x="69" y="60"/>
                      </a:lnTo>
                      <a:lnTo>
                        <a:pt x="61" y="62"/>
                      </a:lnTo>
                      <a:lnTo>
                        <a:pt x="54" y="65"/>
                      </a:lnTo>
                      <a:lnTo>
                        <a:pt x="45" y="67"/>
                      </a:lnTo>
                      <a:lnTo>
                        <a:pt x="37" y="70"/>
                      </a:lnTo>
                      <a:lnTo>
                        <a:pt x="31" y="71"/>
                      </a:lnTo>
                      <a:lnTo>
                        <a:pt x="24" y="72"/>
                      </a:lnTo>
                      <a:lnTo>
                        <a:pt x="16" y="73"/>
                      </a:lnTo>
                      <a:lnTo>
                        <a:pt x="7" y="75"/>
                      </a:lnTo>
                      <a:lnTo>
                        <a:pt x="1" y="77"/>
                      </a:lnTo>
                      <a:lnTo>
                        <a:pt x="0" y="82"/>
                      </a:lnTo>
                      <a:lnTo>
                        <a:pt x="1" y="84"/>
                      </a:lnTo>
                      <a:lnTo>
                        <a:pt x="4" y="86"/>
                      </a:lnTo>
                      <a:lnTo>
                        <a:pt x="9" y="88"/>
                      </a:lnTo>
                      <a:lnTo>
                        <a:pt x="15" y="89"/>
                      </a:lnTo>
                      <a:lnTo>
                        <a:pt x="21" y="92"/>
                      </a:lnTo>
                      <a:lnTo>
                        <a:pt x="28" y="93"/>
                      </a:lnTo>
                      <a:lnTo>
                        <a:pt x="34" y="94"/>
                      </a:lnTo>
                      <a:lnTo>
                        <a:pt x="40" y="95"/>
                      </a:lnTo>
                      <a:lnTo>
                        <a:pt x="46" y="95"/>
                      </a:lnTo>
                      <a:lnTo>
                        <a:pt x="52" y="95"/>
                      </a:lnTo>
                      <a:lnTo>
                        <a:pt x="58" y="94"/>
                      </a:lnTo>
                      <a:lnTo>
                        <a:pt x="64" y="94"/>
                      </a:lnTo>
                      <a:lnTo>
                        <a:pt x="69" y="93"/>
                      </a:lnTo>
                      <a:lnTo>
                        <a:pt x="74" y="93"/>
                      </a:lnTo>
                      <a:lnTo>
                        <a:pt x="79" y="92"/>
                      </a:lnTo>
                      <a:lnTo>
                        <a:pt x="84" y="92"/>
                      </a:lnTo>
                      <a:lnTo>
                        <a:pt x="89" y="92"/>
                      </a:lnTo>
                      <a:lnTo>
                        <a:pt x="94" y="93"/>
                      </a:lnTo>
                      <a:lnTo>
                        <a:pt x="98" y="93"/>
                      </a:lnTo>
                      <a:lnTo>
                        <a:pt x="105" y="93"/>
                      </a:lnTo>
                      <a:lnTo>
                        <a:pt x="109" y="93"/>
                      </a:lnTo>
                      <a:lnTo>
                        <a:pt x="114" y="93"/>
                      </a:lnTo>
                      <a:lnTo>
                        <a:pt x="118" y="93"/>
                      </a:lnTo>
                      <a:lnTo>
                        <a:pt x="121" y="92"/>
                      </a:lnTo>
                      <a:lnTo>
                        <a:pt x="125" y="89"/>
                      </a:lnTo>
                      <a:lnTo>
                        <a:pt x="131" y="85"/>
                      </a:lnTo>
                      <a:lnTo>
                        <a:pt x="138" y="79"/>
                      </a:lnTo>
                      <a:lnTo>
                        <a:pt x="147" y="72"/>
                      </a:lnTo>
                      <a:lnTo>
                        <a:pt x="155" y="65"/>
                      </a:lnTo>
                      <a:lnTo>
                        <a:pt x="164" y="58"/>
                      </a:lnTo>
                      <a:lnTo>
                        <a:pt x="170" y="53"/>
                      </a:lnTo>
                      <a:lnTo>
                        <a:pt x="175" y="50"/>
                      </a:lnTo>
                      <a:lnTo>
                        <a:pt x="180" y="48"/>
                      </a:lnTo>
                      <a:lnTo>
                        <a:pt x="187" y="44"/>
                      </a:lnTo>
                      <a:lnTo>
                        <a:pt x="195" y="40"/>
                      </a:lnTo>
                      <a:lnTo>
                        <a:pt x="204" y="36"/>
                      </a:lnTo>
                      <a:lnTo>
                        <a:pt x="211" y="30"/>
                      </a:lnTo>
                      <a:lnTo>
                        <a:pt x="217" y="25"/>
                      </a:lnTo>
                      <a:lnTo>
                        <a:pt x="222" y="18"/>
                      </a:lnTo>
                      <a:lnTo>
                        <a:pt x="222" y="12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86" name="Freeform 173"/>
                <p:cNvSpPr>
                  <a:spLocks/>
                </p:cNvSpPr>
                <p:nvPr/>
              </p:nvSpPr>
              <p:spPr bwMode="auto">
                <a:xfrm>
                  <a:off x="3135" y="1269"/>
                  <a:ext cx="9" cy="9"/>
                </a:xfrm>
                <a:custGeom>
                  <a:avLst/>
                  <a:gdLst>
                    <a:gd name="T0" fmla="*/ 0 w 30"/>
                    <a:gd name="T1" fmla="*/ 0 h 27"/>
                    <a:gd name="T2" fmla="*/ 0 w 30"/>
                    <a:gd name="T3" fmla="*/ 0 h 27"/>
                    <a:gd name="T4" fmla="*/ 0 w 30"/>
                    <a:gd name="T5" fmla="*/ 0 h 27"/>
                    <a:gd name="T6" fmla="*/ 0 w 30"/>
                    <a:gd name="T7" fmla="*/ 0 h 27"/>
                    <a:gd name="T8" fmla="*/ 0 w 30"/>
                    <a:gd name="T9" fmla="*/ 0 h 27"/>
                    <a:gd name="T10" fmla="*/ 0 w 30"/>
                    <a:gd name="T11" fmla="*/ 0 h 27"/>
                    <a:gd name="T12" fmla="*/ 0 w 30"/>
                    <a:gd name="T13" fmla="*/ 0 h 27"/>
                    <a:gd name="T14" fmla="*/ 0 w 30"/>
                    <a:gd name="T15" fmla="*/ 0 h 27"/>
                    <a:gd name="T16" fmla="*/ 0 w 30"/>
                    <a:gd name="T17" fmla="*/ 0 h 27"/>
                    <a:gd name="T18" fmla="*/ 0 w 30"/>
                    <a:gd name="T19" fmla="*/ 0 h 27"/>
                    <a:gd name="T20" fmla="*/ 0 w 30"/>
                    <a:gd name="T21" fmla="*/ 0 h 27"/>
                    <a:gd name="T22" fmla="*/ 0 w 30"/>
                    <a:gd name="T23" fmla="*/ 0 h 27"/>
                    <a:gd name="T24" fmla="*/ 0 w 30"/>
                    <a:gd name="T25" fmla="*/ 0 h 27"/>
                    <a:gd name="T26" fmla="*/ 0 w 30"/>
                    <a:gd name="T27" fmla="*/ 0 h 27"/>
                    <a:gd name="T28" fmla="*/ 0 w 30"/>
                    <a:gd name="T29" fmla="*/ 0 h 27"/>
                    <a:gd name="T30" fmla="*/ 0 w 30"/>
                    <a:gd name="T31" fmla="*/ 0 h 27"/>
                    <a:gd name="T32" fmla="*/ 0 w 30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27"/>
                    <a:gd name="T53" fmla="*/ 30 w 30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27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7" y="25"/>
                      </a:lnTo>
                      <a:lnTo>
                        <a:pt x="12" y="27"/>
                      </a:lnTo>
                      <a:lnTo>
                        <a:pt x="18" y="27"/>
                      </a:lnTo>
                      <a:lnTo>
                        <a:pt x="24" y="25"/>
                      </a:lnTo>
                      <a:lnTo>
                        <a:pt x="27" y="22"/>
                      </a:lnTo>
                      <a:lnTo>
                        <a:pt x="30" y="17"/>
                      </a:lnTo>
                      <a:lnTo>
                        <a:pt x="30" y="12"/>
                      </a:lnTo>
                      <a:lnTo>
                        <a:pt x="27" y="6"/>
                      </a:lnTo>
                      <a:lnTo>
                        <a:pt x="24" y="2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7" y="2"/>
                      </a:lnTo>
                      <a:lnTo>
                        <a:pt x="3" y="5"/>
                      </a:lnTo>
                      <a:lnTo>
                        <a:pt x="0" y="1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87" name="Freeform 174"/>
                <p:cNvSpPr>
                  <a:spLocks/>
                </p:cNvSpPr>
                <p:nvPr/>
              </p:nvSpPr>
              <p:spPr bwMode="auto">
                <a:xfrm>
                  <a:off x="3511" y="1467"/>
                  <a:ext cx="92" cy="42"/>
                </a:xfrm>
                <a:custGeom>
                  <a:avLst/>
                  <a:gdLst>
                    <a:gd name="T0" fmla="*/ 0 w 273"/>
                    <a:gd name="T1" fmla="*/ 0 h 125"/>
                    <a:gd name="T2" fmla="*/ 0 w 273"/>
                    <a:gd name="T3" fmla="*/ 0 h 125"/>
                    <a:gd name="T4" fmla="*/ 0 w 273"/>
                    <a:gd name="T5" fmla="*/ 0 h 125"/>
                    <a:gd name="T6" fmla="*/ 0 w 273"/>
                    <a:gd name="T7" fmla="*/ 0 h 125"/>
                    <a:gd name="T8" fmla="*/ 0 w 273"/>
                    <a:gd name="T9" fmla="*/ 0 h 125"/>
                    <a:gd name="T10" fmla="*/ 0 w 273"/>
                    <a:gd name="T11" fmla="*/ 0 h 125"/>
                    <a:gd name="T12" fmla="*/ 0 w 273"/>
                    <a:gd name="T13" fmla="*/ 0 h 125"/>
                    <a:gd name="T14" fmla="*/ 0 w 273"/>
                    <a:gd name="T15" fmla="*/ 0 h 125"/>
                    <a:gd name="T16" fmla="*/ 0 w 273"/>
                    <a:gd name="T17" fmla="*/ 0 h 125"/>
                    <a:gd name="T18" fmla="*/ 0 w 273"/>
                    <a:gd name="T19" fmla="*/ 0 h 125"/>
                    <a:gd name="T20" fmla="*/ 0 w 273"/>
                    <a:gd name="T21" fmla="*/ 0 h 125"/>
                    <a:gd name="T22" fmla="*/ 0 w 273"/>
                    <a:gd name="T23" fmla="*/ 0 h 125"/>
                    <a:gd name="T24" fmla="*/ 0 w 273"/>
                    <a:gd name="T25" fmla="*/ 0 h 125"/>
                    <a:gd name="T26" fmla="*/ 0 w 273"/>
                    <a:gd name="T27" fmla="*/ 0 h 125"/>
                    <a:gd name="T28" fmla="*/ 0 w 273"/>
                    <a:gd name="T29" fmla="*/ 0 h 125"/>
                    <a:gd name="T30" fmla="*/ 0 w 273"/>
                    <a:gd name="T31" fmla="*/ 0 h 125"/>
                    <a:gd name="T32" fmla="*/ 0 w 273"/>
                    <a:gd name="T33" fmla="*/ 0 h 125"/>
                    <a:gd name="T34" fmla="*/ 0 w 273"/>
                    <a:gd name="T35" fmla="*/ 0 h 125"/>
                    <a:gd name="T36" fmla="*/ 0 w 273"/>
                    <a:gd name="T37" fmla="*/ 0 h 125"/>
                    <a:gd name="T38" fmla="*/ 0 w 273"/>
                    <a:gd name="T39" fmla="*/ 0 h 125"/>
                    <a:gd name="T40" fmla="*/ 0 w 273"/>
                    <a:gd name="T41" fmla="*/ 0 h 125"/>
                    <a:gd name="T42" fmla="*/ 0 w 273"/>
                    <a:gd name="T43" fmla="*/ 0 h 125"/>
                    <a:gd name="T44" fmla="*/ 0 w 273"/>
                    <a:gd name="T45" fmla="*/ 0 h 125"/>
                    <a:gd name="T46" fmla="*/ 0 w 273"/>
                    <a:gd name="T47" fmla="*/ 0 h 125"/>
                    <a:gd name="T48" fmla="*/ 0 w 273"/>
                    <a:gd name="T49" fmla="*/ 0 h 125"/>
                    <a:gd name="T50" fmla="*/ 0 w 273"/>
                    <a:gd name="T51" fmla="*/ 0 h 125"/>
                    <a:gd name="T52" fmla="*/ 0 w 273"/>
                    <a:gd name="T53" fmla="*/ 0 h 125"/>
                    <a:gd name="T54" fmla="*/ 0 w 273"/>
                    <a:gd name="T55" fmla="*/ 0 h 125"/>
                    <a:gd name="T56" fmla="*/ 0 w 273"/>
                    <a:gd name="T57" fmla="*/ 0 h 125"/>
                    <a:gd name="T58" fmla="*/ 0 w 273"/>
                    <a:gd name="T59" fmla="*/ 0 h 125"/>
                    <a:gd name="T60" fmla="*/ 0 w 273"/>
                    <a:gd name="T61" fmla="*/ 0 h 125"/>
                    <a:gd name="T62" fmla="*/ 0 w 273"/>
                    <a:gd name="T63" fmla="*/ 0 h 125"/>
                    <a:gd name="T64" fmla="*/ 0 w 273"/>
                    <a:gd name="T65" fmla="*/ 0 h 125"/>
                    <a:gd name="T66" fmla="*/ 0 w 273"/>
                    <a:gd name="T67" fmla="*/ 0 h 125"/>
                    <a:gd name="T68" fmla="*/ 0 w 273"/>
                    <a:gd name="T69" fmla="*/ 0 h 125"/>
                    <a:gd name="T70" fmla="*/ 0 w 273"/>
                    <a:gd name="T71" fmla="*/ 0 h 125"/>
                    <a:gd name="T72" fmla="*/ 0 w 273"/>
                    <a:gd name="T73" fmla="*/ 0 h 125"/>
                    <a:gd name="T74" fmla="*/ 0 w 273"/>
                    <a:gd name="T75" fmla="*/ 0 h 125"/>
                    <a:gd name="T76" fmla="*/ 0 w 273"/>
                    <a:gd name="T77" fmla="*/ 0 h 125"/>
                    <a:gd name="T78" fmla="*/ 0 w 273"/>
                    <a:gd name="T79" fmla="*/ 0 h 125"/>
                    <a:gd name="T80" fmla="*/ 0 w 273"/>
                    <a:gd name="T81" fmla="*/ 0 h 125"/>
                    <a:gd name="T82" fmla="*/ 0 w 273"/>
                    <a:gd name="T83" fmla="*/ 0 h 125"/>
                    <a:gd name="T84" fmla="*/ 0 w 273"/>
                    <a:gd name="T85" fmla="*/ 0 h 125"/>
                    <a:gd name="T86" fmla="*/ 0 w 273"/>
                    <a:gd name="T87" fmla="*/ 0 h 125"/>
                    <a:gd name="T88" fmla="*/ 0 w 273"/>
                    <a:gd name="T89" fmla="*/ 0 h 125"/>
                    <a:gd name="T90" fmla="*/ 0 w 273"/>
                    <a:gd name="T91" fmla="*/ 0 h 125"/>
                    <a:gd name="T92" fmla="*/ 0 w 273"/>
                    <a:gd name="T93" fmla="*/ 0 h 125"/>
                    <a:gd name="T94" fmla="*/ 0 w 273"/>
                    <a:gd name="T95" fmla="*/ 0 h 125"/>
                    <a:gd name="T96" fmla="*/ 0 w 273"/>
                    <a:gd name="T97" fmla="*/ 0 h 125"/>
                    <a:gd name="T98" fmla="*/ 0 w 273"/>
                    <a:gd name="T99" fmla="*/ 0 h 125"/>
                    <a:gd name="T100" fmla="*/ 0 w 273"/>
                    <a:gd name="T101" fmla="*/ 0 h 125"/>
                    <a:gd name="T102" fmla="*/ 0 w 273"/>
                    <a:gd name="T103" fmla="*/ 0 h 125"/>
                    <a:gd name="T104" fmla="*/ 0 w 273"/>
                    <a:gd name="T105" fmla="*/ 0 h 12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73"/>
                    <a:gd name="T160" fmla="*/ 0 h 125"/>
                    <a:gd name="T161" fmla="*/ 273 w 273"/>
                    <a:gd name="T162" fmla="*/ 125 h 12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73" h="125">
                      <a:moveTo>
                        <a:pt x="9" y="6"/>
                      </a:moveTo>
                      <a:lnTo>
                        <a:pt x="5" y="11"/>
                      </a:lnTo>
                      <a:lnTo>
                        <a:pt x="3" y="19"/>
                      </a:lnTo>
                      <a:lnTo>
                        <a:pt x="0" y="30"/>
                      </a:lnTo>
                      <a:lnTo>
                        <a:pt x="0" y="43"/>
                      </a:lnTo>
                      <a:lnTo>
                        <a:pt x="1" y="58"/>
                      </a:lnTo>
                      <a:lnTo>
                        <a:pt x="1" y="74"/>
                      </a:lnTo>
                      <a:lnTo>
                        <a:pt x="4" y="90"/>
                      </a:lnTo>
                      <a:lnTo>
                        <a:pt x="11" y="105"/>
                      </a:lnTo>
                      <a:lnTo>
                        <a:pt x="18" y="115"/>
                      </a:lnTo>
                      <a:lnTo>
                        <a:pt x="22" y="123"/>
                      </a:lnTo>
                      <a:lnTo>
                        <a:pt x="26" y="125"/>
                      </a:lnTo>
                      <a:lnTo>
                        <a:pt x="34" y="124"/>
                      </a:lnTo>
                      <a:lnTo>
                        <a:pt x="37" y="123"/>
                      </a:lnTo>
                      <a:lnTo>
                        <a:pt x="40" y="122"/>
                      </a:lnTo>
                      <a:lnTo>
                        <a:pt x="44" y="120"/>
                      </a:lnTo>
                      <a:lnTo>
                        <a:pt x="49" y="117"/>
                      </a:lnTo>
                      <a:lnTo>
                        <a:pt x="54" y="114"/>
                      </a:lnTo>
                      <a:lnTo>
                        <a:pt x="61" y="112"/>
                      </a:lnTo>
                      <a:lnTo>
                        <a:pt x="68" y="110"/>
                      </a:lnTo>
                      <a:lnTo>
                        <a:pt x="77" y="107"/>
                      </a:lnTo>
                      <a:lnTo>
                        <a:pt x="87" y="105"/>
                      </a:lnTo>
                      <a:lnTo>
                        <a:pt x="101" y="102"/>
                      </a:lnTo>
                      <a:lnTo>
                        <a:pt x="118" y="98"/>
                      </a:lnTo>
                      <a:lnTo>
                        <a:pt x="135" y="93"/>
                      </a:lnTo>
                      <a:lnTo>
                        <a:pt x="153" y="88"/>
                      </a:lnTo>
                      <a:lnTo>
                        <a:pt x="170" y="82"/>
                      </a:lnTo>
                      <a:lnTo>
                        <a:pt x="186" y="76"/>
                      </a:lnTo>
                      <a:lnTo>
                        <a:pt x="200" y="69"/>
                      </a:lnTo>
                      <a:lnTo>
                        <a:pt x="214" y="63"/>
                      </a:lnTo>
                      <a:lnTo>
                        <a:pt x="227" y="55"/>
                      </a:lnTo>
                      <a:lnTo>
                        <a:pt x="240" y="48"/>
                      </a:lnTo>
                      <a:lnTo>
                        <a:pt x="252" y="42"/>
                      </a:lnTo>
                      <a:lnTo>
                        <a:pt x="262" y="35"/>
                      </a:lnTo>
                      <a:lnTo>
                        <a:pt x="269" y="30"/>
                      </a:lnTo>
                      <a:lnTo>
                        <a:pt x="273" y="25"/>
                      </a:lnTo>
                      <a:lnTo>
                        <a:pt x="273" y="21"/>
                      </a:lnTo>
                      <a:lnTo>
                        <a:pt x="268" y="18"/>
                      </a:lnTo>
                      <a:lnTo>
                        <a:pt x="257" y="17"/>
                      </a:lnTo>
                      <a:lnTo>
                        <a:pt x="243" y="17"/>
                      </a:lnTo>
                      <a:lnTo>
                        <a:pt x="227" y="17"/>
                      </a:lnTo>
                      <a:lnTo>
                        <a:pt x="210" y="18"/>
                      </a:lnTo>
                      <a:lnTo>
                        <a:pt x="193" y="19"/>
                      </a:lnTo>
                      <a:lnTo>
                        <a:pt x="180" y="20"/>
                      </a:lnTo>
                      <a:lnTo>
                        <a:pt x="170" y="21"/>
                      </a:lnTo>
                      <a:lnTo>
                        <a:pt x="151" y="18"/>
                      </a:lnTo>
                      <a:lnTo>
                        <a:pt x="128" y="13"/>
                      </a:lnTo>
                      <a:lnTo>
                        <a:pt x="103" y="9"/>
                      </a:lnTo>
                      <a:lnTo>
                        <a:pt x="79" y="5"/>
                      </a:lnTo>
                      <a:lnTo>
                        <a:pt x="55" y="1"/>
                      </a:lnTo>
                      <a:lnTo>
                        <a:pt x="34" y="0"/>
                      </a:lnTo>
                      <a:lnTo>
                        <a:pt x="18" y="1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7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88" name="Freeform 175"/>
                <p:cNvSpPr>
                  <a:spLocks/>
                </p:cNvSpPr>
                <p:nvPr/>
              </p:nvSpPr>
              <p:spPr bwMode="auto">
                <a:xfrm>
                  <a:off x="3517" y="1472"/>
                  <a:ext cx="10" cy="9"/>
                </a:xfrm>
                <a:custGeom>
                  <a:avLst/>
                  <a:gdLst>
                    <a:gd name="T0" fmla="*/ 0 w 30"/>
                    <a:gd name="T1" fmla="*/ 0 h 27"/>
                    <a:gd name="T2" fmla="*/ 0 w 30"/>
                    <a:gd name="T3" fmla="*/ 0 h 27"/>
                    <a:gd name="T4" fmla="*/ 0 w 30"/>
                    <a:gd name="T5" fmla="*/ 0 h 27"/>
                    <a:gd name="T6" fmla="*/ 0 w 30"/>
                    <a:gd name="T7" fmla="*/ 0 h 27"/>
                    <a:gd name="T8" fmla="*/ 0 w 30"/>
                    <a:gd name="T9" fmla="*/ 0 h 27"/>
                    <a:gd name="T10" fmla="*/ 0 w 30"/>
                    <a:gd name="T11" fmla="*/ 0 h 27"/>
                    <a:gd name="T12" fmla="*/ 0 w 30"/>
                    <a:gd name="T13" fmla="*/ 0 h 27"/>
                    <a:gd name="T14" fmla="*/ 0 w 30"/>
                    <a:gd name="T15" fmla="*/ 0 h 27"/>
                    <a:gd name="T16" fmla="*/ 0 w 30"/>
                    <a:gd name="T17" fmla="*/ 0 h 27"/>
                    <a:gd name="T18" fmla="*/ 0 w 30"/>
                    <a:gd name="T19" fmla="*/ 0 h 27"/>
                    <a:gd name="T20" fmla="*/ 0 w 30"/>
                    <a:gd name="T21" fmla="*/ 0 h 27"/>
                    <a:gd name="T22" fmla="*/ 0 w 30"/>
                    <a:gd name="T23" fmla="*/ 0 h 27"/>
                    <a:gd name="T24" fmla="*/ 0 w 30"/>
                    <a:gd name="T25" fmla="*/ 0 h 27"/>
                    <a:gd name="T26" fmla="*/ 0 w 30"/>
                    <a:gd name="T27" fmla="*/ 0 h 27"/>
                    <a:gd name="T28" fmla="*/ 0 w 30"/>
                    <a:gd name="T29" fmla="*/ 0 h 27"/>
                    <a:gd name="T30" fmla="*/ 0 w 30"/>
                    <a:gd name="T31" fmla="*/ 0 h 27"/>
                    <a:gd name="T32" fmla="*/ 0 w 30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27"/>
                    <a:gd name="T53" fmla="*/ 30 w 30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27">
                      <a:moveTo>
                        <a:pt x="27" y="23"/>
                      </a:moveTo>
                      <a:lnTo>
                        <a:pt x="30" y="18"/>
                      </a:lnTo>
                      <a:lnTo>
                        <a:pt x="30" y="13"/>
                      </a:lnTo>
                      <a:lnTo>
                        <a:pt x="29" y="8"/>
                      </a:lnTo>
                      <a:lnTo>
                        <a:pt x="26" y="4"/>
                      </a:lnTo>
                      <a:lnTo>
                        <a:pt x="21" y="1"/>
                      </a:lnTo>
                      <a:lnTo>
                        <a:pt x="15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1" y="8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5" y="24"/>
                      </a:lnTo>
                      <a:lnTo>
                        <a:pt x="10" y="27"/>
                      </a:lnTo>
                      <a:lnTo>
                        <a:pt x="16" y="27"/>
                      </a:lnTo>
                      <a:lnTo>
                        <a:pt x="22" y="26"/>
                      </a:lnTo>
                      <a:lnTo>
                        <a:pt x="27" y="23"/>
                      </a:lnTo>
                      <a:close/>
                    </a:path>
                  </a:pathLst>
                </a:custGeom>
                <a:solidFill>
                  <a:srgbClr val="7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89" name="Freeform 176"/>
                <p:cNvSpPr>
                  <a:spLocks/>
                </p:cNvSpPr>
                <p:nvPr/>
              </p:nvSpPr>
              <p:spPr bwMode="auto">
                <a:xfrm>
                  <a:off x="3583" y="1471"/>
                  <a:ext cx="6" cy="10"/>
                </a:xfrm>
                <a:custGeom>
                  <a:avLst/>
                  <a:gdLst>
                    <a:gd name="T0" fmla="*/ 0 w 20"/>
                    <a:gd name="T1" fmla="*/ 0 h 29"/>
                    <a:gd name="T2" fmla="*/ 0 w 20"/>
                    <a:gd name="T3" fmla="*/ 0 h 29"/>
                    <a:gd name="T4" fmla="*/ 0 w 20"/>
                    <a:gd name="T5" fmla="*/ 0 h 29"/>
                    <a:gd name="T6" fmla="*/ 0 w 20"/>
                    <a:gd name="T7" fmla="*/ 0 h 29"/>
                    <a:gd name="T8" fmla="*/ 0 w 20"/>
                    <a:gd name="T9" fmla="*/ 0 h 29"/>
                    <a:gd name="T10" fmla="*/ 0 w 20"/>
                    <a:gd name="T11" fmla="*/ 0 h 29"/>
                    <a:gd name="T12" fmla="*/ 0 w 20"/>
                    <a:gd name="T13" fmla="*/ 0 h 29"/>
                    <a:gd name="T14" fmla="*/ 0 w 20"/>
                    <a:gd name="T15" fmla="*/ 0 h 29"/>
                    <a:gd name="T16" fmla="*/ 0 w 20"/>
                    <a:gd name="T17" fmla="*/ 0 h 29"/>
                    <a:gd name="T18" fmla="*/ 0 w 20"/>
                    <a:gd name="T19" fmla="*/ 0 h 29"/>
                    <a:gd name="T20" fmla="*/ 0 w 20"/>
                    <a:gd name="T21" fmla="*/ 0 h 29"/>
                    <a:gd name="T22" fmla="*/ 0 w 20"/>
                    <a:gd name="T23" fmla="*/ 0 h 29"/>
                    <a:gd name="T24" fmla="*/ 0 w 20"/>
                    <a:gd name="T25" fmla="*/ 0 h 29"/>
                    <a:gd name="T26" fmla="*/ 0 w 20"/>
                    <a:gd name="T27" fmla="*/ 0 h 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"/>
                    <a:gd name="T43" fmla="*/ 0 h 29"/>
                    <a:gd name="T44" fmla="*/ 20 w 20"/>
                    <a:gd name="T45" fmla="*/ 29 h 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" h="29">
                      <a:moveTo>
                        <a:pt x="0" y="0"/>
                      </a:moveTo>
                      <a:lnTo>
                        <a:pt x="3" y="6"/>
                      </a:lnTo>
                      <a:lnTo>
                        <a:pt x="4" y="13"/>
                      </a:lnTo>
                      <a:lnTo>
                        <a:pt x="4" y="21"/>
                      </a:lnTo>
                      <a:lnTo>
                        <a:pt x="3" y="28"/>
                      </a:lnTo>
                      <a:lnTo>
                        <a:pt x="8" y="29"/>
                      </a:lnTo>
                      <a:lnTo>
                        <a:pt x="11" y="29"/>
                      </a:lnTo>
                      <a:lnTo>
                        <a:pt x="15" y="28"/>
                      </a:lnTo>
                      <a:lnTo>
                        <a:pt x="17" y="27"/>
                      </a:lnTo>
                      <a:lnTo>
                        <a:pt x="19" y="18"/>
                      </a:lnTo>
                      <a:lnTo>
                        <a:pt x="20" y="10"/>
                      </a:lnTo>
                      <a:lnTo>
                        <a:pt x="19" y="5"/>
                      </a:ln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90" name="Freeform 177"/>
                <p:cNvSpPr>
                  <a:spLocks/>
                </p:cNvSpPr>
                <p:nvPr/>
              </p:nvSpPr>
              <p:spPr bwMode="auto">
                <a:xfrm>
                  <a:off x="3572" y="1472"/>
                  <a:ext cx="7" cy="9"/>
                </a:xfrm>
                <a:custGeom>
                  <a:avLst/>
                  <a:gdLst>
                    <a:gd name="T0" fmla="*/ 0 w 20"/>
                    <a:gd name="T1" fmla="*/ 0 h 29"/>
                    <a:gd name="T2" fmla="*/ 0 w 20"/>
                    <a:gd name="T3" fmla="*/ 0 h 29"/>
                    <a:gd name="T4" fmla="*/ 0 w 20"/>
                    <a:gd name="T5" fmla="*/ 0 h 29"/>
                    <a:gd name="T6" fmla="*/ 0 w 20"/>
                    <a:gd name="T7" fmla="*/ 0 h 29"/>
                    <a:gd name="T8" fmla="*/ 0 w 20"/>
                    <a:gd name="T9" fmla="*/ 0 h 29"/>
                    <a:gd name="T10" fmla="*/ 0 w 20"/>
                    <a:gd name="T11" fmla="*/ 0 h 29"/>
                    <a:gd name="T12" fmla="*/ 0 w 20"/>
                    <a:gd name="T13" fmla="*/ 0 h 29"/>
                    <a:gd name="T14" fmla="*/ 0 w 20"/>
                    <a:gd name="T15" fmla="*/ 0 h 29"/>
                    <a:gd name="T16" fmla="*/ 0 w 20"/>
                    <a:gd name="T17" fmla="*/ 0 h 29"/>
                    <a:gd name="T18" fmla="*/ 0 w 20"/>
                    <a:gd name="T19" fmla="*/ 0 h 29"/>
                    <a:gd name="T20" fmla="*/ 0 w 20"/>
                    <a:gd name="T21" fmla="*/ 0 h 29"/>
                    <a:gd name="T22" fmla="*/ 0 w 20"/>
                    <a:gd name="T23" fmla="*/ 0 h 29"/>
                    <a:gd name="T24" fmla="*/ 0 w 20"/>
                    <a:gd name="T25" fmla="*/ 0 h 29"/>
                    <a:gd name="T26" fmla="*/ 0 w 20"/>
                    <a:gd name="T27" fmla="*/ 0 h 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"/>
                    <a:gd name="T43" fmla="*/ 0 h 29"/>
                    <a:gd name="T44" fmla="*/ 20 w 20"/>
                    <a:gd name="T45" fmla="*/ 29 h 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" h="29">
                      <a:moveTo>
                        <a:pt x="0" y="0"/>
                      </a:moveTo>
                      <a:lnTo>
                        <a:pt x="3" y="7"/>
                      </a:lnTo>
                      <a:lnTo>
                        <a:pt x="4" y="14"/>
                      </a:lnTo>
                      <a:lnTo>
                        <a:pt x="4" y="21"/>
                      </a:lnTo>
                      <a:lnTo>
                        <a:pt x="3" y="28"/>
                      </a:lnTo>
                      <a:lnTo>
                        <a:pt x="8" y="29"/>
                      </a:lnTo>
                      <a:lnTo>
                        <a:pt x="11" y="29"/>
                      </a:lnTo>
                      <a:lnTo>
                        <a:pt x="15" y="28"/>
                      </a:lnTo>
                      <a:lnTo>
                        <a:pt x="17" y="27"/>
                      </a:lnTo>
                      <a:lnTo>
                        <a:pt x="18" y="18"/>
                      </a:lnTo>
                      <a:lnTo>
                        <a:pt x="20" y="11"/>
                      </a:lnTo>
                      <a:lnTo>
                        <a:pt x="18" y="6"/>
                      </a:ln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91" name="Freeform 178"/>
                <p:cNvSpPr>
                  <a:spLocks/>
                </p:cNvSpPr>
                <p:nvPr/>
              </p:nvSpPr>
              <p:spPr bwMode="auto">
                <a:xfrm>
                  <a:off x="3563" y="1471"/>
                  <a:ext cx="5" cy="10"/>
                </a:xfrm>
                <a:custGeom>
                  <a:avLst/>
                  <a:gdLst>
                    <a:gd name="T0" fmla="*/ 0 w 19"/>
                    <a:gd name="T1" fmla="*/ 0 h 29"/>
                    <a:gd name="T2" fmla="*/ 0 w 19"/>
                    <a:gd name="T3" fmla="*/ 0 h 29"/>
                    <a:gd name="T4" fmla="*/ 0 w 19"/>
                    <a:gd name="T5" fmla="*/ 0 h 29"/>
                    <a:gd name="T6" fmla="*/ 0 w 19"/>
                    <a:gd name="T7" fmla="*/ 0 h 29"/>
                    <a:gd name="T8" fmla="*/ 0 w 19"/>
                    <a:gd name="T9" fmla="*/ 0 h 29"/>
                    <a:gd name="T10" fmla="*/ 0 w 19"/>
                    <a:gd name="T11" fmla="*/ 0 h 29"/>
                    <a:gd name="T12" fmla="*/ 0 w 19"/>
                    <a:gd name="T13" fmla="*/ 0 h 29"/>
                    <a:gd name="T14" fmla="*/ 0 w 19"/>
                    <a:gd name="T15" fmla="*/ 0 h 29"/>
                    <a:gd name="T16" fmla="*/ 0 w 19"/>
                    <a:gd name="T17" fmla="*/ 0 h 29"/>
                    <a:gd name="T18" fmla="*/ 0 w 19"/>
                    <a:gd name="T19" fmla="*/ 0 h 29"/>
                    <a:gd name="T20" fmla="*/ 0 w 19"/>
                    <a:gd name="T21" fmla="*/ 0 h 29"/>
                    <a:gd name="T22" fmla="*/ 0 w 19"/>
                    <a:gd name="T23" fmla="*/ 0 h 29"/>
                    <a:gd name="T24" fmla="*/ 0 w 19"/>
                    <a:gd name="T25" fmla="*/ 0 h 29"/>
                    <a:gd name="T26" fmla="*/ 0 w 19"/>
                    <a:gd name="T27" fmla="*/ 0 h 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"/>
                    <a:gd name="T43" fmla="*/ 0 h 29"/>
                    <a:gd name="T44" fmla="*/ 19 w 19"/>
                    <a:gd name="T45" fmla="*/ 29 h 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" h="29">
                      <a:moveTo>
                        <a:pt x="2" y="0"/>
                      </a:moveTo>
                      <a:lnTo>
                        <a:pt x="3" y="6"/>
                      </a:lnTo>
                      <a:lnTo>
                        <a:pt x="3" y="13"/>
                      </a:lnTo>
                      <a:lnTo>
                        <a:pt x="2" y="21"/>
                      </a:lnTo>
                      <a:lnTo>
                        <a:pt x="0" y="28"/>
                      </a:lnTo>
                      <a:lnTo>
                        <a:pt x="5" y="29"/>
                      </a:lnTo>
                      <a:lnTo>
                        <a:pt x="8" y="29"/>
                      </a:lnTo>
                      <a:lnTo>
                        <a:pt x="11" y="29"/>
                      </a:lnTo>
                      <a:lnTo>
                        <a:pt x="14" y="28"/>
                      </a:lnTo>
                      <a:lnTo>
                        <a:pt x="17" y="19"/>
                      </a:lnTo>
                      <a:lnTo>
                        <a:pt x="19" y="13"/>
                      </a:lnTo>
                      <a:lnTo>
                        <a:pt x="19" y="8"/>
                      </a:lnTo>
                      <a:lnTo>
                        <a:pt x="19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92" name="Freeform 179"/>
                <p:cNvSpPr>
                  <a:spLocks/>
                </p:cNvSpPr>
                <p:nvPr/>
              </p:nvSpPr>
              <p:spPr bwMode="auto">
                <a:xfrm>
                  <a:off x="3164" y="1358"/>
                  <a:ext cx="379" cy="128"/>
                </a:xfrm>
                <a:custGeom>
                  <a:avLst/>
                  <a:gdLst>
                    <a:gd name="T0" fmla="*/ 0 w 1137"/>
                    <a:gd name="T1" fmla="*/ 0 h 382"/>
                    <a:gd name="T2" fmla="*/ 0 w 1137"/>
                    <a:gd name="T3" fmla="*/ 0 h 382"/>
                    <a:gd name="T4" fmla="*/ 0 w 1137"/>
                    <a:gd name="T5" fmla="*/ 0 h 382"/>
                    <a:gd name="T6" fmla="*/ 0 w 1137"/>
                    <a:gd name="T7" fmla="*/ 0 h 382"/>
                    <a:gd name="T8" fmla="*/ 0 w 1137"/>
                    <a:gd name="T9" fmla="*/ 0 h 382"/>
                    <a:gd name="T10" fmla="*/ 0 w 1137"/>
                    <a:gd name="T11" fmla="*/ 0 h 382"/>
                    <a:gd name="T12" fmla="*/ 0 w 1137"/>
                    <a:gd name="T13" fmla="*/ 0 h 382"/>
                    <a:gd name="T14" fmla="*/ 0 w 1137"/>
                    <a:gd name="T15" fmla="*/ 0 h 382"/>
                    <a:gd name="T16" fmla="*/ 0 w 1137"/>
                    <a:gd name="T17" fmla="*/ 0 h 382"/>
                    <a:gd name="T18" fmla="*/ 0 w 1137"/>
                    <a:gd name="T19" fmla="*/ 0 h 382"/>
                    <a:gd name="T20" fmla="*/ 0 w 1137"/>
                    <a:gd name="T21" fmla="*/ 0 h 382"/>
                    <a:gd name="T22" fmla="*/ 0 w 1137"/>
                    <a:gd name="T23" fmla="*/ 0 h 382"/>
                    <a:gd name="T24" fmla="*/ 0 w 1137"/>
                    <a:gd name="T25" fmla="*/ 0 h 382"/>
                    <a:gd name="T26" fmla="*/ 0 w 1137"/>
                    <a:gd name="T27" fmla="*/ 0 h 382"/>
                    <a:gd name="T28" fmla="*/ 0 w 1137"/>
                    <a:gd name="T29" fmla="*/ 0 h 382"/>
                    <a:gd name="T30" fmla="*/ 0 w 1137"/>
                    <a:gd name="T31" fmla="*/ 0 h 382"/>
                    <a:gd name="T32" fmla="*/ 0 w 1137"/>
                    <a:gd name="T33" fmla="*/ 0 h 382"/>
                    <a:gd name="T34" fmla="*/ 0 w 1137"/>
                    <a:gd name="T35" fmla="*/ 0 h 382"/>
                    <a:gd name="T36" fmla="*/ 0 w 1137"/>
                    <a:gd name="T37" fmla="*/ 0 h 382"/>
                    <a:gd name="T38" fmla="*/ 0 w 1137"/>
                    <a:gd name="T39" fmla="*/ 0 h 382"/>
                    <a:gd name="T40" fmla="*/ 0 w 1137"/>
                    <a:gd name="T41" fmla="*/ 0 h 382"/>
                    <a:gd name="T42" fmla="*/ 0 w 1137"/>
                    <a:gd name="T43" fmla="*/ 0 h 382"/>
                    <a:gd name="T44" fmla="*/ 0 w 1137"/>
                    <a:gd name="T45" fmla="*/ 0 h 382"/>
                    <a:gd name="T46" fmla="*/ 0 w 1137"/>
                    <a:gd name="T47" fmla="*/ 0 h 382"/>
                    <a:gd name="T48" fmla="*/ 0 w 1137"/>
                    <a:gd name="T49" fmla="*/ 0 h 382"/>
                    <a:gd name="T50" fmla="*/ 0 w 1137"/>
                    <a:gd name="T51" fmla="*/ 0 h 382"/>
                    <a:gd name="T52" fmla="*/ 0 w 1137"/>
                    <a:gd name="T53" fmla="*/ 0 h 382"/>
                    <a:gd name="T54" fmla="*/ 0 w 1137"/>
                    <a:gd name="T55" fmla="*/ 0 h 382"/>
                    <a:gd name="T56" fmla="*/ 0 w 1137"/>
                    <a:gd name="T57" fmla="*/ 0 h 382"/>
                    <a:gd name="T58" fmla="*/ 0 w 1137"/>
                    <a:gd name="T59" fmla="*/ 0 h 382"/>
                    <a:gd name="T60" fmla="*/ 0 w 1137"/>
                    <a:gd name="T61" fmla="*/ 0 h 382"/>
                    <a:gd name="T62" fmla="*/ 0 w 1137"/>
                    <a:gd name="T63" fmla="*/ 0 h 382"/>
                    <a:gd name="T64" fmla="*/ 0 w 1137"/>
                    <a:gd name="T65" fmla="*/ 0 h 382"/>
                    <a:gd name="T66" fmla="*/ 0 w 1137"/>
                    <a:gd name="T67" fmla="*/ 0 h 382"/>
                    <a:gd name="T68" fmla="*/ 0 w 1137"/>
                    <a:gd name="T69" fmla="*/ 0 h 382"/>
                    <a:gd name="T70" fmla="*/ 0 w 1137"/>
                    <a:gd name="T71" fmla="*/ 0 h 382"/>
                    <a:gd name="T72" fmla="*/ 0 w 1137"/>
                    <a:gd name="T73" fmla="*/ 0 h 382"/>
                    <a:gd name="T74" fmla="*/ 0 w 1137"/>
                    <a:gd name="T75" fmla="*/ 0 h 382"/>
                    <a:gd name="T76" fmla="*/ 0 w 1137"/>
                    <a:gd name="T77" fmla="*/ 0 h 382"/>
                    <a:gd name="T78" fmla="*/ 0 w 1137"/>
                    <a:gd name="T79" fmla="*/ 0 h 382"/>
                    <a:gd name="T80" fmla="*/ 0 w 1137"/>
                    <a:gd name="T81" fmla="*/ 0 h 382"/>
                    <a:gd name="T82" fmla="*/ 0 w 1137"/>
                    <a:gd name="T83" fmla="*/ 0 h 382"/>
                    <a:gd name="T84" fmla="*/ 0 w 1137"/>
                    <a:gd name="T85" fmla="*/ 0 h 382"/>
                    <a:gd name="T86" fmla="*/ 0 w 1137"/>
                    <a:gd name="T87" fmla="*/ 0 h 382"/>
                    <a:gd name="T88" fmla="*/ 0 w 1137"/>
                    <a:gd name="T89" fmla="*/ 0 h 382"/>
                    <a:gd name="T90" fmla="*/ 0 w 1137"/>
                    <a:gd name="T91" fmla="*/ 0 h 382"/>
                    <a:gd name="T92" fmla="*/ 0 w 1137"/>
                    <a:gd name="T93" fmla="*/ 0 h 382"/>
                    <a:gd name="T94" fmla="*/ 0 w 1137"/>
                    <a:gd name="T95" fmla="*/ 0 h 382"/>
                    <a:gd name="T96" fmla="*/ 0 w 1137"/>
                    <a:gd name="T97" fmla="*/ 0 h 382"/>
                    <a:gd name="T98" fmla="*/ 0 w 1137"/>
                    <a:gd name="T99" fmla="*/ 0 h 382"/>
                    <a:gd name="T100" fmla="*/ 0 w 1137"/>
                    <a:gd name="T101" fmla="*/ 0 h 382"/>
                    <a:gd name="T102" fmla="*/ 0 w 1137"/>
                    <a:gd name="T103" fmla="*/ 0 h 38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137"/>
                    <a:gd name="T157" fmla="*/ 0 h 382"/>
                    <a:gd name="T158" fmla="*/ 1137 w 1137"/>
                    <a:gd name="T159" fmla="*/ 382 h 38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137" h="382">
                      <a:moveTo>
                        <a:pt x="0" y="118"/>
                      </a:moveTo>
                      <a:lnTo>
                        <a:pt x="1" y="132"/>
                      </a:lnTo>
                      <a:lnTo>
                        <a:pt x="5" y="149"/>
                      </a:lnTo>
                      <a:lnTo>
                        <a:pt x="12" y="164"/>
                      </a:lnTo>
                      <a:lnTo>
                        <a:pt x="23" y="180"/>
                      </a:lnTo>
                      <a:lnTo>
                        <a:pt x="37" y="194"/>
                      </a:lnTo>
                      <a:lnTo>
                        <a:pt x="52" y="205"/>
                      </a:lnTo>
                      <a:lnTo>
                        <a:pt x="72" y="213"/>
                      </a:lnTo>
                      <a:lnTo>
                        <a:pt x="94" y="217"/>
                      </a:lnTo>
                      <a:lnTo>
                        <a:pt x="112" y="217"/>
                      </a:lnTo>
                      <a:lnTo>
                        <a:pt x="132" y="215"/>
                      </a:lnTo>
                      <a:lnTo>
                        <a:pt x="157" y="212"/>
                      </a:lnTo>
                      <a:lnTo>
                        <a:pt x="181" y="209"/>
                      </a:lnTo>
                      <a:lnTo>
                        <a:pt x="204" y="206"/>
                      </a:lnTo>
                      <a:lnTo>
                        <a:pt x="225" y="201"/>
                      </a:lnTo>
                      <a:lnTo>
                        <a:pt x="242" y="199"/>
                      </a:lnTo>
                      <a:lnTo>
                        <a:pt x="254" y="197"/>
                      </a:lnTo>
                      <a:lnTo>
                        <a:pt x="260" y="196"/>
                      </a:lnTo>
                      <a:lnTo>
                        <a:pt x="271" y="195"/>
                      </a:lnTo>
                      <a:lnTo>
                        <a:pt x="284" y="194"/>
                      </a:lnTo>
                      <a:lnTo>
                        <a:pt x="301" y="193"/>
                      </a:lnTo>
                      <a:lnTo>
                        <a:pt x="319" y="190"/>
                      </a:lnTo>
                      <a:lnTo>
                        <a:pt x="340" y="188"/>
                      </a:lnTo>
                      <a:lnTo>
                        <a:pt x="362" y="187"/>
                      </a:lnTo>
                      <a:lnTo>
                        <a:pt x="385" y="185"/>
                      </a:lnTo>
                      <a:lnTo>
                        <a:pt x="407" y="183"/>
                      </a:lnTo>
                      <a:lnTo>
                        <a:pt x="428" y="181"/>
                      </a:lnTo>
                      <a:lnTo>
                        <a:pt x="449" y="180"/>
                      </a:lnTo>
                      <a:lnTo>
                        <a:pt x="468" y="177"/>
                      </a:lnTo>
                      <a:lnTo>
                        <a:pt x="485" y="176"/>
                      </a:lnTo>
                      <a:lnTo>
                        <a:pt x="500" y="175"/>
                      </a:lnTo>
                      <a:lnTo>
                        <a:pt x="511" y="174"/>
                      </a:lnTo>
                      <a:lnTo>
                        <a:pt x="518" y="174"/>
                      </a:lnTo>
                      <a:lnTo>
                        <a:pt x="529" y="173"/>
                      </a:lnTo>
                      <a:lnTo>
                        <a:pt x="540" y="173"/>
                      </a:lnTo>
                      <a:lnTo>
                        <a:pt x="552" y="173"/>
                      </a:lnTo>
                      <a:lnTo>
                        <a:pt x="563" y="173"/>
                      </a:lnTo>
                      <a:lnTo>
                        <a:pt x="573" y="174"/>
                      </a:lnTo>
                      <a:lnTo>
                        <a:pt x="581" y="175"/>
                      </a:lnTo>
                      <a:lnTo>
                        <a:pt x="588" y="176"/>
                      </a:lnTo>
                      <a:lnTo>
                        <a:pt x="592" y="178"/>
                      </a:lnTo>
                      <a:lnTo>
                        <a:pt x="598" y="184"/>
                      </a:lnTo>
                      <a:lnTo>
                        <a:pt x="608" y="194"/>
                      </a:lnTo>
                      <a:lnTo>
                        <a:pt x="622" y="207"/>
                      </a:lnTo>
                      <a:lnTo>
                        <a:pt x="639" y="221"/>
                      </a:lnTo>
                      <a:lnTo>
                        <a:pt x="658" y="236"/>
                      </a:lnTo>
                      <a:lnTo>
                        <a:pt x="676" y="252"/>
                      </a:lnTo>
                      <a:lnTo>
                        <a:pt x="693" y="264"/>
                      </a:lnTo>
                      <a:lnTo>
                        <a:pt x="707" y="273"/>
                      </a:lnTo>
                      <a:lnTo>
                        <a:pt x="730" y="284"/>
                      </a:lnTo>
                      <a:lnTo>
                        <a:pt x="757" y="292"/>
                      </a:lnTo>
                      <a:lnTo>
                        <a:pt x="785" y="300"/>
                      </a:lnTo>
                      <a:lnTo>
                        <a:pt x="813" y="307"/>
                      </a:lnTo>
                      <a:lnTo>
                        <a:pt x="838" y="312"/>
                      </a:lnTo>
                      <a:lnTo>
                        <a:pt x="859" y="316"/>
                      </a:lnTo>
                      <a:lnTo>
                        <a:pt x="876" y="319"/>
                      </a:lnTo>
                      <a:lnTo>
                        <a:pt x="884" y="320"/>
                      </a:lnTo>
                      <a:lnTo>
                        <a:pt x="892" y="321"/>
                      </a:lnTo>
                      <a:lnTo>
                        <a:pt x="900" y="324"/>
                      </a:lnTo>
                      <a:lnTo>
                        <a:pt x="911" y="327"/>
                      </a:lnTo>
                      <a:lnTo>
                        <a:pt x="923" y="331"/>
                      </a:lnTo>
                      <a:lnTo>
                        <a:pt x="936" y="336"/>
                      </a:lnTo>
                      <a:lnTo>
                        <a:pt x="951" y="342"/>
                      </a:lnTo>
                      <a:lnTo>
                        <a:pt x="966" y="347"/>
                      </a:lnTo>
                      <a:lnTo>
                        <a:pt x="980" y="352"/>
                      </a:lnTo>
                      <a:lnTo>
                        <a:pt x="996" y="358"/>
                      </a:lnTo>
                      <a:lnTo>
                        <a:pt x="1010" y="363"/>
                      </a:lnTo>
                      <a:lnTo>
                        <a:pt x="1024" y="368"/>
                      </a:lnTo>
                      <a:lnTo>
                        <a:pt x="1038" y="372"/>
                      </a:lnTo>
                      <a:lnTo>
                        <a:pt x="1050" y="377"/>
                      </a:lnTo>
                      <a:lnTo>
                        <a:pt x="1061" y="379"/>
                      </a:lnTo>
                      <a:lnTo>
                        <a:pt x="1071" y="381"/>
                      </a:lnTo>
                      <a:lnTo>
                        <a:pt x="1078" y="382"/>
                      </a:lnTo>
                      <a:lnTo>
                        <a:pt x="1090" y="382"/>
                      </a:lnTo>
                      <a:lnTo>
                        <a:pt x="1103" y="381"/>
                      </a:lnTo>
                      <a:lnTo>
                        <a:pt x="1112" y="380"/>
                      </a:lnTo>
                      <a:lnTo>
                        <a:pt x="1121" y="379"/>
                      </a:lnTo>
                      <a:lnTo>
                        <a:pt x="1127" y="377"/>
                      </a:lnTo>
                      <a:lnTo>
                        <a:pt x="1132" y="373"/>
                      </a:lnTo>
                      <a:lnTo>
                        <a:pt x="1135" y="370"/>
                      </a:lnTo>
                      <a:lnTo>
                        <a:pt x="1137" y="366"/>
                      </a:lnTo>
                      <a:lnTo>
                        <a:pt x="1134" y="360"/>
                      </a:lnTo>
                      <a:lnTo>
                        <a:pt x="1127" y="354"/>
                      </a:lnTo>
                      <a:lnTo>
                        <a:pt x="1116" y="347"/>
                      </a:lnTo>
                      <a:lnTo>
                        <a:pt x="1104" y="342"/>
                      </a:lnTo>
                      <a:lnTo>
                        <a:pt x="1099" y="339"/>
                      </a:lnTo>
                      <a:lnTo>
                        <a:pt x="1090" y="335"/>
                      </a:lnTo>
                      <a:lnTo>
                        <a:pt x="1080" y="329"/>
                      </a:lnTo>
                      <a:lnTo>
                        <a:pt x="1066" y="322"/>
                      </a:lnTo>
                      <a:lnTo>
                        <a:pt x="1052" y="314"/>
                      </a:lnTo>
                      <a:lnTo>
                        <a:pt x="1035" y="304"/>
                      </a:lnTo>
                      <a:lnTo>
                        <a:pt x="1016" y="294"/>
                      </a:lnTo>
                      <a:lnTo>
                        <a:pt x="998" y="285"/>
                      </a:lnTo>
                      <a:lnTo>
                        <a:pt x="979" y="274"/>
                      </a:lnTo>
                      <a:lnTo>
                        <a:pt x="961" y="264"/>
                      </a:lnTo>
                      <a:lnTo>
                        <a:pt x="944" y="254"/>
                      </a:lnTo>
                      <a:lnTo>
                        <a:pt x="928" y="245"/>
                      </a:lnTo>
                      <a:lnTo>
                        <a:pt x="913" y="236"/>
                      </a:lnTo>
                      <a:lnTo>
                        <a:pt x="901" y="230"/>
                      </a:lnTo>
                      <a:lnTo>
                        <a:pt x="892" y="224"/>
                      </a:lnTo>
                      <a:lnTo>
                        <a:pt x="886" y="220"/>
                      </a:lnTo>
                      <a:lnTo>
                        <a:pt x="875" y="213"/>
                      </a:lnTo>
                      <a:lnTo>
                        <a:pt x="861" y="205"/>
                      </a:lnTo>
                      <a:lnTo>
                        <a:pt x="846" y="195"/>
                      </a:lnTo>
                      <a:lnTo>
                        <a:pt x="829" y="185"/>
                      </a:lnTo>
                      <a:lnTo>
                        <a:pt x="812" y="174"/>
                      </a:lnTo>
                      <a:lnTo>
                        <a:pt x="795" y="165"/>
                      </a:lnTo>
                      <a:lnTo>
                        <a:pt x="780" y="157"/>
                      </a:lnTo>
                      <a:lnTo>
                        <a:pt x="768" y="150"/>
                      </a:lnTo>
                      <a:lnTo>
                        <a:pt x="757" y="144"/>
                      </a:lnTo>
                      <a:lnTo>
                        <a:pt x="745" y="139"/>
                      </a:lnTo>
                      <a:lnTo>
                        <a:pt x="733" y="132"/>
                      </a:lnTo>
                      <a:lnTo>
                        <a:pt x="721" y="126"/>
                      </a:lnTo>
                      <a:lnTo>
                        <a:pt x="708" y="120"/>
                      </a:lnTo>
                      <a:lnTo>
                        <a:pt x="698" y="115"/>
                      </a:lnTo>
                      <a:lnTo>
                        <a:pt x="689" y="111"/>
                      </a:lnTo>
                      <a:lnTo>
                        <a:pt x="683" y="106"/>
                      </a:lnTo>
                      <a:lnTo>
                        <a:pt x="677" y="101"/>
                      </a:lnTo>
                      <a:lnTo>
                        <a:pt x="671" y="94"/>
                      </a:lnTo>
                      <a:lnTo>
                        <a:pt x="662" y="85"/>
                      </a:lnTo>
                      <a:lnTo>
                        <a:pt x="653" y="77"/>
                      </a:lnTo>
                      <a:lnTo>
                        <a:pt x="643" y="69"/>
                      </a:lnTo>
                      <a:lnTo>
                        <a:pt x="632" y="61"/>
                      </a:lnTo>
                      <a:lnTo>
                        <a:pt x="621" y="56"/>
                      </a:lnTo>
                      <a:lnTo>
                        <a:pt x="610" y="53"/>
                      </a:lnTo>
                      <a:lnTo>
                        <a:pt x="596" y="50"/>
                      </a:lnTo>
                      <a:lnTo>
                        <a:pt x="574" y="47"/>
                      </a:lnTo>
                      <a:lnTo>
                        <a:pt x="550" y="44"/>
                      </a:lnTo>
                      <a:lnTo>
                        <a:pt x="522" y="39"/>
                      </a:lnTo>
                      <a:lnTo>
                        <a:pt x="494" y="36"/>
                      </a:lnTo>
                      <a:lnTo>
                        <a:pt x="467" y="32"/>
                      </a:lnTo>
                      <a:lnTo>
                        <a:pt x="443" y="27"/>
                      </a:lnTo>
                      <a:lnTo>
                        <a:pt x="423" y="24"/>
                      </a:lnTo>
                      <a:lnTo>
                        <a:pt x="405" y="21"/>
                      </a:lnTo>
                      <a:lnTo>
                        <a:pt x="386" y="17"/>
                      </a:lnTo>
                      <a:lnTo>
                        <a:pt x="365" y="13"/>
                      </a:lnTo>
                      <a:lnTo>
                        <a:pt x="343" y="10"/>
                      </a:lnTo>
                      <a:lnTo>
                        <a:pt x="322" y="7"/>
                      </a:lnTo>
                      <a:lnTo>
                        <a:pt x="299" y="4"/>
                      </a:lnTo>
                      <a:lnTo>
                        <a:pt x="277" y="2"/>
                      </a:lnTo>
                      <a:lnTo>
                        <a:pt x="255" y="1"/>
                      </a:lnTo>
                      <a:lnTo>
                        <a:pt x="223" y="0"/>
                      </a:lnTo>
                      <a:lnTo>
                        <a:pt x="194" y="1"/>
                      </a:lnTo>
                      <a:lnTo>
                        <a:pt x="168" y="2"/>
                      </a:lnTo>
                      <a:lnTo>
                        <a:pt x="143" y="5"/>
                      </a:lnTo>
                      <a:lnTo>
                        <a:pt x="120" y="10"/>
                      </a:lnTo>
                      <a:lnTo>
                        <a:pt x="100" y="15"/>
                      </a:lnTo>
                      <a:lnTo>
                        <a:pt x="82" y="22"/>
                      </a:lnTo>
                      <a:lnTo>
                        <a:pt x="65" y="30"/>
                      </a:lnTo>
                      <a:lnTo>
                        <a:pt x="50" y="37"/>
                      </a:lnTo>
                      <a:lnTo>
                        <a:pt x="37" y="47"/>
                      </a:lnTo>
                      <a:lnTo>
                        <a:pt x="26" y="57"/>
                      </a:lnTo>
                      <a:lnTo>
                        <a:pt x="17" y="68"/>
                      </a:lnTo>
                      <a:lnTo>
                        <a:pt x="10" y="80"/>
                      </a:lnTo>
                      <a:lnTo>
                        <a:pt x="5" y="92"/>
                      </a:lnTo>
                      <a:lnTo>
                        <a:pt x="1" y="105"/>
                      </a:lnTo>
                      <a:lnTo>
                        <a:pt x="0" y="118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93" name="Freeform 180"/>
                <p:cNvSpPr>
                  <a:spLocks/>
                </p:cNvSpPr>
                <p:nvPr/>
              </p:nvSpPr>
              <p:spPr bwMode="auto">
                <a:xfrm>
                  <a:off x="3185" y="1392"/>
                  <a:ext cx="10" cy="9"/>
                </a:xfrm>
                <a:custGeom>
                  <a:avLst/>
                  <a:gdLst>
                    <a:gd name="T0" fmla="*/ 0 w 31"/>
                    <a:gd name="T1" fmla="*/ 0 h 27"/>
                    <a:gd name="T2" fmla="*/ 0 w 31"/>
                    <a:gd name="T3" fmla="*/ 0 h 27"/>
                    <a:gd name="T4" fmla="*/ 0 w 31"/>
                    <a:gd name="T5" fmla="*/ 0 h 27"/>
                    <a:gd name="T6" fmla="*/ 0 w 31"/>
                    <a:gd name="T7" fmla="*/ 0 h 27"/>
                    <a:gd name="T8" fmla="*/ 0 w 31"/>
                    <a:gd name="T9" fmla="*/ 0 h 27"/>
                    <a:gd name="T10" fmla="*/ 0 w 31"/>
                    <a:gd name="T11" fmla="*/ 0 h 27"/>
                    <a:gd name="T12" fmla="*/ 0 w 31"/>
                    <a:gd name="T13" fmla="*/ 0 h 27"/>
                    <a:gd name="T14" fmla="*/ 0 w 31"/>
                    <a:gd name="T15" fmla="*/ 0 h 27"/>
                    <a:gd name="T16" fmla="*/ 0 w 31"/>
                    <a:gd name="T17" fmla="*/ 0 h 27"/>
                    <a:gd name="T18" fmla="*/ 0 w 31"/>
                    <a:gd name="T19" fmla="*/ 0 h 27"/>
                    <a:gd name="T20" fmla="*/ 0 w 31"/>
                    <a:gd name="T21" fmla="*/ 0 h 27"/>
                    <a:gd name="T22" fmla="*/ 0 w 31"/>
                    <a:gd name="T23" fmla="*/ 0 h 27"/>
                    <a:gd name="T24" fmla="*/ 0 w 31"/>
                    <a:gd name="T25" fmla="*/ 0 h 27"/>
                    <a:gd name="T26" fmla="*/ 0 w 31"/>
                    <a:gd name="T27" fmla="*/ 0 h 27"/>
                    <a:gd name="T28" fmla="*/ 0 w 31"/>
                    <a:gd name="T29" fmla="*/ 0 h 27"/>
                    <a:gd name="T30" fmla="*/ 0 w 31"/>
                    <a:gd name="T31" fmla="*/ 0 h 27"/>
                    <a:gd name="T32" fmla="*/ 0 w 31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"/>
                    <a:gd name="T52" fmla="*/ 0 h 27"/>
                    <a:gd name="T53" fmla="*/ 31 w 31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" h="27">
                      <a:moveTo>
                        <a:pt x="31" y="14"/>
                      </a:moveTo>
                      <a:lnTo>
                        <a:pt x="29" y="8"/>
                      </a:lnTo>
                      <a:lnTo>
                        <a:pt x="27" y="4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2"/>
                      </a:lnTo>
                      <a:lnTo>
                        <a:pt x="2" y="6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4" y="22"/>
                      </a:lnTo>
                      <a:lnTo>
                        <a:pt x="8" y="25"/>
                      </a:lnTo>
                      <a:lnTo>
                        <a:pt x="14" y="27"/>
                      </a:lnTo>
                      <a:lnTo>
                        <a:pt x="20" y="26"/>
                      </a:lnTo>
                      <a:lnTo>
                        <a:pt x="25" y="24"/>
                      </a:lnTo>
                      <a:lnTo>
                        <a:pt x="28" y="19"/>
                      </a:lnTo>
                      <a:lnTo>
                        <a:pt x="31" y="14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94" name="Freeform 181"/>
                <p:cNvSpPr>
                  <a:spLocks/>
                </p:cNvSpPr>
                <p:nvPr/>
              </p:nvSpPr>
              <p:spPr bwMode="auto">
                <a:xfrm>
                  <a:off x="3517" y="1472"/>
                  <a:ext cx="10" cy="9"/>
                </a:xfrm>
                <a:custGeom>
                  <a:avLst/>
                  <a:gdLst>
                    <a:gd name="T0" fmla="*/ 0 w 30"/>
                    <a:gd name="T1" fmla="*/ 0 h 27"/>
                    <a:gd name="T2" fmla="*/ 0 w 30"/>
                    <a:gd name="T3" fmla="*/ 0 h 27"/>
                    <a:gd name="T4" fmla="*/ 0 w 30"/>
                    <a:gd name="T5" fmla="*/ 0 h 27"/>
                    <a:gd name="T6" fmla="*/ 0 w 30"/>
                    <a:gd name="T7" fmla="*/ 0 h 27"/>
                    <a:gd name="T8" fmla="*/ 0 w 30"/>
                    <a:gd name="T9" fmla="*/ 0 h 27"/>
                    <a:gd name="T10" fmla="*/ 0 w 30"/>
                    <a:gd name="T11" fmla="*/ 0 h 27"/>
                    <a:gd name="T12" fmla="*/ 0 w 30"/>
                    <a:gd name="T13" fmla="*/ 0 h 27"/>
                    <a:gd name="T14" fmla="*/ 0 w 30"/>
                    <a:gd name="T15" fmla="*/ 0 h 27"/>
                    <a:gd name="T16" fmla="*/ 0 w 30"/>
                    <a:gd name="T17" fmla="*/ 0 h 27"/>
                    <a:gd name="T18" fmla="*/ 0 w 30"/>
                    <a:gd name="T19" fmla="*/ 0 h 27"/>
                    <a:gd name="T20" fmla="*/ 0 w 30"/>
                    <a:gd name="T21" fmla="*/ 0 h 27"/>
                    <a:gd name="T22" fmla="*/ 0 w 30"/>
                    <a:gd name="T23" fmla="*/ 0 h 27"/>
                    <a:gd name="T24" fmla="*/ 0 w 30"/>
                    <a:gd name="T25" fmla="*/ 0 h 27"/>
                    <a:gd name="T26" fmla="*/ 0 w 30"/>
                    <a:gd name="T27" fmla="*/ 0 h 27"/>
                    <a:gd name="T28" fmla="*/ 0 w 30"/>
                    <a:gd name="T29" fmla="*/ 0 h 27"/>
                    <a:gd name="T30" fmla="*/ 0 w 30"/>
                    <a:gd name="T31" fmla="*/ 0 h 27"/>
                    <a:gd name="T32" fmla="*/ 0 w 30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27"/>
                    <a:gd name="T53" fmla="*/ 30 w 30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27">
                      <a:moveTo>
                        <a:pt x="30" y="14"/>
                      </a:moveTo>
                      <a:lnTo>
                        <a:pt x="30" y="8"/>
                      </a:lnTo>
                      <a:lnTo>
                        <a:pt x="27" y="4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3"/>
                      </a:lnTo>
                      <a:lnTo>
                        <a:pt x="1" y="7"/>
                      </a:ln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4" y="23"/>
                      </a:lnTo>
                      <a:lnTo>
                        <a:pt x="9" y="26"/>
                      </a:lnTo>
                      <a:lnTo>
                        <a:pt x="15" y="27"/>
                      </a:lnTo>
                      <a:lnTo>
                        <a:pt x="21" y="27"/>
                      </a:lnTo>
                      <a:lnTo>
                        <a:pt x="26" y="24"/>
                      </a:lnTo>
                      <a:lnTo>
                        <a:pt x="29" y="19"/>
                      </a:lnTo>
                      <a:lnTo>
                        <a:pt x="30" y="14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6395" name="Freeform 182"/>
                <p:cNvSpPr>
                  <a:spLocks/>
                </p:cNvSpPr>
                <p:nvPr/>
              </p:nvSpPr>
              <p:spPr bwMode="auto">
                <a:xfrm>
                  <a:off x="3161" y="1359"/>
                  <a:ext cx="51" cy="73"/>
                </a:xfrm>
                <a:custGeom>
                  <a:avLst/>
                  <a:gdLst>
                    <a:gd name="T0" fmla="*/ 0 w 153"/>
                    <a:gd name="T1" fmla="*/ 0 h 221"/>
                    <a:gd name="T2" fmla="*/ 0 w 153"/>
                    <a:gd name="T3" fmla="*/ 0 h 221"/>
                    <a:gd name="T4" fmla="*/ 0 w 153"/>
                    <a:gd name="T5" fmla="*/ 0 h 221"/>
                    <a:gd name="T6" fmla="*/ 0 w 153"/>
                    <a:gd name="T7" fmla="*/ 0 h 221"/>
                    <a:gd name="T8" fmla="*/ 0 w 153"/>
                    <a:gd name="T9" fmla="*/ 0 h 221"/>
                    <a:gd name="T10" fmla="*/ 0 w 153"/>
                    <a:gd name="T11" fmla="*/ 0 h 221"/>
                    <a:gd name="T12" fmla="*/ 0 w 153"/>
                    <a:gd name="T13" fmla="*/ 0 h 221"/>
                    <a:gd name="T14" fmla="*/ 0 w 153"/>
                    <a:gd name="T15" fmla="*/ 0 h 221"/>
                    <a:gd name="T16" fmla="*/ 0 w 153"/>
                    <a:gd name="T17" fmla="*/ 0 h 221"/>
                    <a:gd name="T18" fmla="*/ 0 w 153"/>
                    <a:gd name="T19" fmla="*/ 0 h 221"/>
                    <a:gd name="T20" fmla="*/ 0 w 153"/>
                    <a:gd name="T21" fmla="*/ 0 h 221"/>
                    <a:gd name="T22" fmla="*/ 0 w 153"/>
                    <a:gd name="T23" fmla="*/ 0 h 221"/>
                    <a:gd name="T24" fmla="*/ 0 w 153"/>
                    <a:gd name="T25" fmla="*/ 0 h 221"/>
                    <a:gd name="T26" fmla="*/ 0 w 153"/>
                    <a:gd name="T27" fmla="*/ 0 h 221"/>
                    <a:gd name="T28" fmla="*/ 0 w 153"/>
                    <a:gd name="T29" fmla="*/ 0 h 221"/>
                    <a:gd name="T30" fmla="*/ 0 w 153"/>
                    <a:gd name="T31" fmla="*/ 0 h 221"/>
                    <a:gd name="T32" fmla="*/ 0 w 153"/>
                    <a:gd name="T33" fmla="*/ 0 h 221"/>
                    <a:gd name="T34" fmla="*/ 0 w 153"/>
                    <a:gd name="T35" fmla="*/ 0 h 221"/>
                    <a:gd name="T36" fmla="*/ 0 w 153"/>
                    <a:gd name="T37" fmla="*/ 0 h 221"/>
                    <a:gd name="T38" fmla="*/ 0 w 153"/>
                    <a:gd name="T39" fmla="*/ 0 h 221"/>
                    <a:gd name="T40" fmla="*/ 0 w 153"/>
                    <a:gd name="T41" fmla="*/ 0 h 221"/>
                    <a:gd name="T42" fmla="*/ 0 w 153"/>
                    <a:gd name="T43" fmla="*/ 0 h 221"/>
                    <a:gd name="T44" fmla="*/ 0 w 153"/>
                    <a:gd name="T45" fmla="*/ 0 h 221"/>
                    <a:gd name="T46" fmla="*/ 0 w 153"/>
                    <a:gd name="T47" fmla="*/ 0 h 221"/>
                    <a:gd name="T48" fmla="*/ 0 w 153"/>
                    <a:gd name="T49" fmla="*/ 0 h 22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53"/>
                    <a:gd name="T76" fmla="*/ 0 h 221"/>
                    <a:gd name="T77" fmla="*/ 153 w 153"/>
                    <a:gd name="T78" fmla="*/ 221 h 22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53" h="221">
                      <a:moveTo>
                        <a:pt x="153" y="0"/>
                      </a:moveTo>
                      <a:lnTo>
                        <a:pt x="126" y="6"/>
                      </a:lnTo>
                      <a:lnTo>
                        <a:pt x="102" y="11"/>
                      </a:lnTo>
                      <a:lnTo>
                        <a:pt x="80" y="19"/>
                      </a:lnTo>
                      <a:lnTo>
                        <a:pt x="60" y="27"/>
                      </a:lnTo>
                      <a:lnTo>
                        <a:pt x="45" y="38"/>
                      </a:lnTo>
                      <a:lnTo>
                        <a:pt x="30" y="50"/>
                      </a:lnTo>
                      <a:lnTo>
                        <a:pt x="19" y="66"/>
                      </a:lnTo>
                      <a:lnTo>
                        <a:pt x="9" y="82"/>
                      </a:lnTo>
                      <a:lnTo>
                        <a:pt x="2" y="103"/>
                      </a:lnTo>
                      <a:lnTo>
                        <a:pt x="0" y="123"/>
                      </a:lnTo>
                      <a:lnTo>
                        <a:pt x="1" y="142"/>
                      </a:lnTo>
                      <a:lnTo>
                        <a:pt x="8" y="161"/>
                      </a:lnTo>
                      <a:lnTo>
                        <a:pt x="19" y="180"/>
                      </a:lnTo>
                      <a:lnTo>
                        <a:pt x="36" y="195"/>
                      </a:lnTo>
                      <a:lnTo>
                        <a:pt x="57" y="209"/>
                      </a:lnTo>
                      <a:lnTo>
                        <a:pt x="82" y="221"/>
                      </a:lnTo>
                      <a:lnTo>
                        <a:pt x="70" y="198"/>
                      </a:lnTo>
                      <a:lnTo>
                        <a:pt x="60" y="171"/>
                      </a:lnTo>
                      <a:lnTo>
                        <a:pt x="56" y="142"/>
                      </a:lnTo>
                      <a:lnTo>
                        <a:pt x="56" y="112"/>
                      </a:lnTo>
                      <a:lnTo>
                        <a:pt x="64" y="81"/>
                      </a:lnTo>
                      <a:lnTo>
                        <a:pt x="82" y="52"/>
                      </a:lnTo>
                      <a:lnTo>
                        <a:pt x="111" y="24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  <p:sp>
            <p:nvSpPr>
              <p:cNvPr id="56340" name="Freeform 183"/>
              <p:cNvSpPr>
                <a:spLocks/>
              </p:cNvSpPr>
              <p:nvPr/>
            </p:nvSpPr>
            <p:spPr bwMode="auto">
              <a:xfrm>
                <a:off x="815975" y="3951288"/>
                <a:ext cx="1120775" cy="763588"/>
              </a:xfrm>
              <a:custGeom>
                <a:avLst/>
                <a:gdLst>
                  <a:gd name="T0" fmla="*/ 0 w 1406"/>
                  <a:gd name="T1" fmla="*/ 2147483647 h 1054"/>
                  <a:gd name="T2" fmla="*/ 2147483647 w 1406"/>
                  <a:gd name="T3" fmla="*/ 2147483647 h 1054"/>
                  <a:gd name="T4" fmla="*/ 2147483647 w 1406"/>
                  <a:gd name="T5" fmla="*/ 2147483647 h 1054"/>
                  <a:gd name="T6" fmla="*/ 2147483647 w 1406"/>
                  <a:gd name="T7" fmla="*/ 2147483647 h 1054"/>
                  <a:gd name="T8" fmla="*/ 2147483647 w 1406"/>
                  <a:gd name="T9" fmla="*/ 2147483647 h 1054"/>
                  <a:gd name="T10" fmla="*/ 2147483647 w 1406"/>
                  <a:gd name="T11" fmla="*/ 2147483647 h 1054"/>
                  <a:gd name="T12" fmla="*/ 2147483647 w 1406"/>
                  <a:gd name="T13" fmla="*/ 2147483647 h 1054"/>
                  <a:gd name="T14" fmla="*/ 2147483647 w 1406"/>
                  <a:gd name="T15" fmla="*/ 2147483647 h 1054"/>
                  <a:gd name="T16" fmla="*/ 2147483647 w 1406"/>
                  <a:gd name="T17" fmla="*/ 2147483647 h 1054"/>
                  <a:gd name="T18" fmla="*/ 2147483647 w 1406"/>
                  <a:gd name="T19" fmla="*/ 2147483647 h 1054"/>
                  <a:gd name="T20" fmla="*/ 2147483647 w 1406"/>
                  <a:gd name="T21" fmla="*/ 2147483647 h 1054"/>
                  <a:gd name="T22" fmla="*/ 2147483647 w 1406"/>
                  <a:gd name="T23" fmla="*/ 2147483647 h 1054"/>
                  <a:gd name="T24" fmla="*/ 2147483647 w 1406"/>
                  <a:gd name="T25" fmla="*/ 2147483647 h 1054"/>
                  <a:gd name="T26" fmla="*/ 2147483647 w 1406"/>
                  <a:gd name="T27" fmla="*/ 2147483647 h 1054"/>
                  <a:gd name="T28" fmla="*/ 2147483647 w 1406"/>
                  <a:gd name="T29" fmla="*/ 2147483647 h 1054"/>
                  <a:gd name="T30" fmla="*/ 2147483647 w 1406"/>
                  <a:gd name="T31" fmla="*/ 2147483647 h 1054"/>
                  <a:gd name="T32" fmla="*/ 2147483647 w 1406"/>
                  <a:gd name="T33" fmla="*/ 2147483647 h 1054"/>
                  <a:gd name="T34" fmla="*/ 2147483647 w 1406"/>
                  <a:gd name="T35" fmla="*/ 2147483647 h 1054"/>
                  <a:gd name="T36" fmla="*/ 2147483647 w 1406"/>
                  <a:gd name="T37" fmla="*/ 2147483647 h 1054"/>
                  <a:gd name="T38" fmla="*/ 2147483647 w 1406"/>
                  <a:gd name="T39" fmla="*/ 2147483647 h 1054"/>
                  <a:gd name="T40" fmla="*/ 2147483647 w 1406"/>
                  <a:gd name="T41" fmla="*/ 2147483647 h 1054"/>
                  <a:gd name="T42" fmla="*/ 2147483647 w 1406"/>
                  <a:gd name="T43" fmla="*/ 2147483647 h 1054"/>
                  <a:gd name="T44" fmla="*/ 2147483647 w 1406"/>
                  <a:gd name="T45" fmla="*/ 2147483647 h 1054"/>
                  <a:gd name="T46" fmla="*/ 2147483647 w 1406"/>
                  <a:gd name="T47" fmla="*/ 2147483647 h 1054"/>
                  <a:gd name="T48" fmla="*/ 2147483647 w 1406"/>
                  <a:gd name="T49" fmla="*/ 2147483647 h 1054"/>
                  <a:gd name="T50" fmla="*/ 2147483647 w 1406"/>
                  <a:gd name="T51" fmla="*/ 2147483647 h 1054"/>
                  <a:gd name="T52" fmla="*/ 2147483647 w 1406"/>
                  <a:gd name="T53" fmla="*/ 2147483647 h 1054"/>
                  <a:gd name="T54" fmla="*/ 2147483647 w 1406"/>
                  <a:gd name="T55" fmla="*/ 2147483647 h 1054"/>
                  <a:gd name="T56" fmla="*/ 2147483647 w 1406"/>
                  <a:gd name="T57" fmla="*/ 2147483647 h 1054"/>
                  <a:gd name="T58" fmla="*/ 2147483647 w 1406"/>
                  <a:gd name="T59" fmla="*/ 2147483647 h 1054"/>
                  <a:gd name="T60" fmla="*/ 2147483647 w 1406"/>
                  <a:gd name="T61" fmla="*/ 2147483647 h 1054"/>
                  <a:gd name="T62" fmla="*/ 2147483647 w 1406"/>
                  <a:gd name="T63" fmla="*/ 2147483647 h 1054"/>
                  <a:gd name="T64" fmla="*/ 2147483647 w 1406"/>
                  <a:gd name="T65" fmla="*/ 2147483647 h 1054"/>
                  <a:gd name="T66" fmla="*/ 2147483647 w 1406"/>
                  <a:gd name="T67" fmla="*/ 2147483647 h 1054"/>
                  <a:gd name="T68" fmla="*/ 2147483647 w 1406"/>
                  <a:gd name="T69" fmla="*/ 2147483647 h 1054"/>
                  <a:gd name="T70" fmla="*/ 2147483647 w 1406"/>
                  <a:gd name="T71" fmla="*/ 2147483647 h 1054"/>
                  <a:gd name="T72" fmla="*/ 2147483647 w 1406"/>
                  <a:gd name="T73" fmla="*/ 2147483647 h 1054"/>
                  <a:gd name="T74" fmla="*/ 2147483647 w 1406"/>
                  <a:gd name="T75" fmla="*/ 2147483647 h 1054"/>
                  <a:gd name="T76" fmla="*/ 2147483647 w 1406"/>
                  <a:gd name="T77" fmla="*/ 0 h 1054"/>
                  <a:gd name="T78" fmla="*/ 2147483647 w 1406"/>
                  <a:gd name="T79" fmla="*/ 2147483647 h 1054"/>
                  <a:gd name="T80" fmla="*/ 2147483647 w 1406"/>
                  <a:gd name="T81" fmla="*/ 2147483647 h 1054"/>
                  <a:gd name="T82" fmla="*/ 2147483647 w 1406"/>
                  <a:gd name="T83" fmla="*/ 2147483647 h 1054"/>
                  <a:gd name="T84" fmla="*/ 2147483647 w 1406"/>
                  <a:gd name="T85" fmla="*/ 2147483647 h 1054"/>
                  <a:gd name="T86" fmla="*/ 2147483647 w 1406"/>
                  <a:gd name="T87" fmla="*/ 2147483647 h 1054"/>
                  <a:gd name="T88" fmla="*/ 2147483647 w 1406"/>
                  <a:gd name="T89" fmla="*/ 2147483647 h 1054"/>
                  <a:gd name="T90" fmla="*/ 2147483647 w 1406"/>
                  <a:gd name="T91" fmla="*/ 2147483647 h 1054"/>
                  <a:gd name="T92" fmla="*/ 2147483647 w 1406"/>
                  <a:gd name="T93" fmla="*/ 2147483647 h 1054"/>
                  <a:gd name="T94" fmla="*/ 2147483647 w 1406"/>
                  <a:gd name="T95" fmla="*/ 2147483647 h 1054"/>
                  <a:gd name="T96" fmla="*/ 2147483647 w 1406"/>
                  <a:gd name="T97" fmla="*/ 2147483647 h 1054"/>
                  <a:gd name="T98" fmla="*/ 2147483647 w 1406"/>
                  <a:gd name="T99" fmla="*/ 2147483647 h 1054"/>
                  <a:gd name="T100" fmla="*/ 2147483647 w 1406"/>
                  <a:gd name="T101" fmla="*/ 2147483647 h 1054"/>
                  <a:gd name="T102" fmla="*/ 2147483647 w 1406"/>
                  <a:gd name="T103" fmla="*/ 2147483647 h 1054"/>
                  <a:gd name="T104" fmla="*/ 2147483647 w 1406"/>
                  <a:gd name="T105" fmla="*/ 2147483647 h 1054"/>
                  <a:gd name="T106" fmla="*/ 2147483647 w 1406"/>
                  <a:gd name="T107" fmla="*/ 2147483647 h 1054"/>
                  <a:gd name="T108" fmla="*/ 2147483647 w 1406"/>
                  <a:gd name="T109" fmla="*/ 2147483647 h 1054"/>
                  <a:gd name="T110" fmla="*/ 2147483647 w 1406"/>
                  <a:gd name="T111" fmla="*/ 2147483647 h 1054"/>
                  <a:gd name="T112" fmla="*/ 2147483647 w 1406"/>
                  <a:gd name="T113" fmla="*/ 2147483647 h 1054"/>
                  <a:gd name="T114" fmla="*/ 2147483647 w 1406"/>
                  <a:gd name="T115" fmla="*/ 2147483647 h 1054"/>
                  <a:gd name="T116" fmla="*/ 2147483647 w 1406"/>
                  <a:gd name="T117" fmla="*/ 2147483647 h 1054"/>
                  <a:gd name="T118" fmla="*/ 0 w 1406"/>
                  <a:gd name="T119" fmla="*/ 2147483647 h 10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06"/>
                  <a:gd name="T181" fmla="*/ 0 h 1054"/>
                  <a:gd name="T182" fmla="*/ 1406 w 1406"/>
                  <a:gd name="T183" fmla="*/ 1054 h 105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06" h="1054">
                    <a:moveTo>
                      <a:pt x="0" y="835"/>
                    </a:moveTo>
                    <a:lnTo>
                      <a:pt x="14" y="813"/>
                    </a:lnTo>
                    <a:lnTo>
                      <a:pt x="27" y="795"/>
                    </a:lnTo>
                    <a:lnTo>
                      <a:pt x="39" y="776"/>
                    </a:lnTo>
                    <a:lnTo>
                      <a:pt x="52" y="759"/>
                    </a:lnTo>
                    <a:lnTo>
                      <a:pt x="67" y="740"/>
                    </a:lnTo>
                    <a:lnTo>
                      <a:pt x="83" y="721"/>
                    </a:lnTo>
                    <a:lnTo>
                      <a:pt x="97" y="703"/>
                    </a:lnTo>
                    <a:lnTo>
                      <a:pt x="112" y="684"/>
                    </a:lnTo>
                    <a:lnTo>
                      <a:pt x="132" y="662"/>
                    </a:lnTo>
                    <a:lnTo>
                      <a:pt x="153" y="640"/>
                    </a:lnTo>
                    <a:lnTo>
                      <a:pt x="170" y="623"/>
                    </a:lnTo>
                    <a:lnTo>
                      <a:pt x="190" y="605"/>
                    </a:lnTo>
                    <a:lnTo>
                      <a:pt x="209" y="585"/>
                    </a:lnTo>
                    <a:lnTo>
                      <a:pt x="231" y="563"/>
                    </a:lnTo>
                    <a:lnTo>
                      <a:pt x="253" y="544"/>
                    </a:lnTo>
                    <a:lnTo>
                      <a:pt x="276" y="523"/>
                    </a:lnTo>
                    <a:lnTo>
                      <a:pt x="298" y="507"/>
                    </a:lnTo>
                    <a:lnTo>
                      <a:pt x="325" y="484"/>
                    </a:lnTo>
                    <a:lnTo>
                      <a:pt x="349" y="465"/>
                    </a:lnTo>
                    <a:lnTo>
                      <a:pt x="372" y="449"/>
                    </a:lnTo>
                    <a:lnTo>
                      <a:pt x="399" y="430"/>
                    </a:lnTo>
                    <a:lnTo>
                      <a:pt x="419" y="416"/>
                    </a:lnTo>
                    <a:lnTo>
                      <a:pt x="445" y="400"/>
                    </a:lnTo>
                    <a:lnTo>
                      <a:pt x="470" y="383"/>
                    </a:lnTo>
                    <a:lnTo>
                      <a:pt x="501" y="366"/>
                    </a:lnTo>
                    <a:lnTo>
                      <a:pt x="526" y="351"/>
                    </a:lnTo>
                    <a:lnTo>
                      <a:pt x="555" y="333"/>
                    </a:lnTo>
                    <a:lnTo>
                      <a:pt x="589" y="315"/>
                    </a:lnTo>
                    <a:lnTo>
                      <a:pt x="620" y="298"/>
                    </a:lnTo>
                    <a:lnTo>
                      <a:pt x="655" y="280"/>
                    </a:lnTo>
                    <a:lnTo>
                      <a:pt x="689" y="264"/>
                    </a:lnTo>
                    <a:lnTo>
                      <a:pt x="725" y="249"/>
                    </a:lnTo>
                    <a:lnTo>
                      <a:pt x="763" y="233"/>
                    </a:lnTo>
                    <a:lnTo>
                      <a:pt x="796" y="222"/>
                    </a:lnTo>
                    <a:lnTo>
                      <a:pt x="827" y="208"/>
                    </a:lnTo>
                    <a:lnTo>
                      <a:pt x="863" y="197"/>
                    </a:lnTo>
                    <a:lnTo>
                      <a:pt x="888" y="189"/>
                    </a:lnTo>
                    <a:lnTo>
                      <a:pt x="780" y="0"/>
                    </a:lnTo>
                    <a:lnTo>
                      <a:pt x="1406" y="269"/>
                    </a:lnTo>
                    <a:lnTo>
                      <a:pt x="1243" y="828"/>
                    </a:lnTo>
                    <a:lnTo>
                      <a:pt x="1141" y="662"/>
                    </a:lnTo>
                    <a:lnTo>
                      <a:pt x="1100" y="677"/>
                    </a:lnTo>
                    <a:lnTo>
                      <a:pt x="1060" y="693"/>
                    </a:lnTo>
                    <a:lnTo>
                      <a:pt x="1017" y="714"/>
                    </a:lnTo>
                    <a:lnTo>
                      <a:pt x="970" y="737"/>
                    </a:lnTo>
                    <a:lnTo>
                      <a:pt x="933" y="757"/>
                    </a:lnTo>
                    <a:lnTo>
                      <a:pt x="897" y="780"/>
                    </a:lnTo>
                    <a:lnTo>
                      <a:pt x="861" y="802"/>
                    </a:lnTo>
                    <a:lnTo>
                      <a:pt x="830" y="825"/>
                    </a:lnTo>
                    <a:lnTo>
                      <a:pt x="801" y="850"/>
                    </a:lnTo>
                    <a:lnTo>
                      <a:pt x="769" y="876"/>
                    </a:lnTo>
                    <a:lnTo>
                      <a:pt x="742" y="901"/>
                    </a:lnTo>
                    <a:lnTo>
                      <a:pt x="714" y="927"/>
                    </a:lnTo>
                    <a:lnTo>
                      <a:pt x="691" y="950"/>
                    </a:lnTo>
                    <a:lnTo>
                      <a:pt x="666" y="982"/>
                    </a:lnTo>
                    <a:lnTo>
                      <a:pt x="642" y="1010"/>
                    </a:lnTo>
                    <a:lnTo>
                      <a:pt x="629" y="1032"/>
                    </a:lnTo>
                    <a:lnTo>
                      <a:pt x="613" y="1054"/>
                    </a:lnTo>
                    <a:lnTo>
                      <a:pt x="0" y="835"/>
                    </a:lnTo>
                    <a:close/>
                  </a:path>
                </a:pathLst>
              </a:custGeom>
              <a:solidFill>
                <a:srgbClr val="FFCCFF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341" name="Freeform 184"/>
              <p:cNvSpPr>
                <a:spLocks/>
              </p:cNvSpPr>
              <p:nvPr/>
            </p:nvSpPr>
            <p:spPr bwMode="auto">
              <a:xfrm>
                <a:off x="538163" y="4487863"/>
                <a:ext cx="987425" cy="849313"/>
              </a:xfrm>
              <a:custGeom>
                <a:avLst/>
                <a:gdLst>
                  <a:gd name="T0" fmla="*/ 2147483647 w 1238"/>
                  <a:gd name="T1" fmla="*/ 2147483647 h 1173"/>
                  <a:gd name="T2" fmla="*/ 2147483647 w 1238"/>
                  <a:gd name="T3" fmla="*/ 2147483647 h 1173"/>
                  <a:gd name="T4" fmla="*/ 2147483647 w 1238"/>
                  <a:gd name="T5" fmla="*/ 2147483647 h 1173"/>
                  <a:gd name="T6" fmla="*/ 2147483647 w 1238"/>
                  <a:gd name="T7" fmla="*/ 2147483647 h 1173"/>
                  <a:gd name="T8" fmla="*/ 2147483647 w 1238"/>
                  <a:gd name="T9" fmla="*/ 2147483647 h 1173"/>
                  <a:gd name="T10" fmla="*/ 2147483647 w 1238"/>
                  <a:gd name="T11" fmla="*/ 2147483647 h 1173"/>
                  <a:gd name="T12" fmla="*/ 2147483647 w 1238"/>
                  <a:gd name="T13" fmla="*/ 2147483647 h 1173"/>
                  <a:gd name="T14" fmla="*/ 2147483647 w 1238"/>
                  <a:gd name="T15" fmla="*/ 2147483647 h 1173"/>
                  <a:gd name="T16" fmla="*/ 2147483647 w 1238"/>
                  <a:gd name="T17" fmla="*/ 2147483647 h 1173"/>
                  <a:gd name="T18" fmla="*/ 2147483647 w 1238"/>
                  <a:gd name="T19" fmla="*/ 2147483647 h 1173"/>
                  <a:gd name="T20" fmla="*/ 2147483647 w 1238"/>
                  <a:gd name="T21" fmla="*/ 2147483647 h 1173"/>
                  <a:gd name="T22" fmla="*/ 2147483647 w 1238"/>
                  <a:gd name="T23" fmla="*/ 2147483647 h 1173"/>
                  <a:gd name="T24" fmla="*/ 2147483647 w 1238"/>
                  <a:gd name="T25" fmla="*/ 2147483647 h 1173"/>
                  <a:gd name="T26" fmla="*/ 2147483647 w 1238"/>
                  <a:gd name="T27" fmla="*/ 2147483647 h 1173"/>
                  <a:gd name="T28" fmla="*/ 2147483647 w 1238"/>
                  <a:gd name="T29" fmla="*/ 2147483647 h 1173"/>
                  <a:gd name="T30" fmla="*/ 2147483647 w 1238"/>
                  <a:gd name="T31" fmla="*/ 2147483647 h 1173"/>
                  <a:gd name="T32" fmla="*/ 2147483647 w 1238"/>
                  <a:gd name="T33" fmla="*/ 2147483647 h 1173"/>
                  <a:gd name="T34" fmla="*/ 2147483647 w 1238"/>
                  <a:gd name="T35" fmla="*/ 2147483647 h 1173"/>
                  <a:gd name="T36" fmla="*/ 2147483647 w 1238"/>
                  <a:gd name="T37" fmla="*/ 2147483647 h 1173"/>
                  <a:gd name="T38" fmla="*/ 2147483647 w 1238"/>
                  <a:gd name="T39" fmla="*/ 2147483647 h 1173"/>
                  <a:gd name="T40" fmla="*/ 2147483647 w 1238"/>
                  <a:gd name="T41" fmla="*/ 2147483647 h 1173"/>
                  <a:gd name="T42" fmla="*/ 2147483647 w 1238"/>
                  <a:gd name="T43" fmla="*/ 2147483647 h 1173"/>
                  <a:gd name="T44" fmla="*/ 2147483647 w 1238"/>
                  <a:gd name="T45" fmla="*/ 2147483647 h 1173"/>
                  <a:gd name="T46" fmla="*/ 2147483647 w 1238"/>
                  <a:gd name="T47" fmla="*/ 2147483647 h 1173"/>
                  <a:gd name="T48" fmla="*/ 2147483647 w 1238"/>
                  <a:gd name="T49" fmla="*/ 2147483647 h 1173"/>
                  <a:gd name="T50" fmla="*/ 2147483647 w 1238"/>
                  <a:gd name="T51" fmla="*/ 2147483647 h 1173"/>
                  <a:gd name="T52" fmla="*/ 2147483647 w 1238"/>
                  <a:gd name="T53" fmla="*/ 2147483647 h 1173"/>
                  <a:gd name="T54" fmla="*/ 2147483647 w 1238"/>
                  <a:gd name="T55" fmla="*/ 2147483647 h 1173"/>
                  <a:gd name="T56" fmla="*/ 2147483647 w 1238"/>
                  <a:gd name="T57" fmla="*/ 2147483647 h 1173"/>
                  <a:gd name="T58" fmla="*/ 2147483647 w 1238"/>
                  <a:gd name="T59" fmla="*/ 2147483647 h 1173"/>
                  <a:gd name="T60" fmla="*/ 2147483647 w 1238"/>
                  <a:gd name="T61" fmla="*/ 2147483647 h 1173"/>
                  <a:gd name="T62" fmla="*/ 2147483647 w 1238"/>
                  <a:gd name="T63" fmla="*/ 2147483647 h 1173"/>
                  <a:gd name="T64" fmla="*/ 2147483647 w 1238"/>
                  <a:gd name="T65" fmla="*/ 2147483647 h 1173"/>
                  <a:gd name="T66" fmla="*/ 2147483647 w 1238"/>
                  <a:gd name="T67" fmla="*/ 2147483647 h 1173"/>
                  <a:gd name="T68" fmla="*/ 2147483647 w 1238"/>
                  <a:gd name="T69" fmla="*/ 2147483647 h 1173"/>
                  <a:gd name="T70" fmla="*/ 2147483647 w 1238"/>
                  <a:gd name="T71" fmla="*/ 2147483647 h 1173"/>
                  <a:gd name="T72" fmla="*/ 2147483647 w 1238"/>
                  <a:gd name="T73" fmla="*/ 2147483647 h 1173"/>
                  <a:gd name="T74" fmla="*/ 2147483647 w 1238"/>
                  <a:gd name="T75" fmla="*/ 2147483647 h 1173"/>
                  <a:gd name="T76" fmla="*/ 2147483647 w 1238"/>
                  <a:gd name="T77" fmla="*/ 2147483647 h 1173"/>
                  <a:gd name="T78" fmla="*/ 2147483647 w 1238"/>
                  <a:gd name="T79" fmla="*/ 2147483647 h 1173"/>
                  <a:gd name="T80" fmla="*/ 2147483647 w 1238"/>
                  <a:gd name="T81" fmla="*/ 2147483647 h 1173"/>
                  <a:gd name="T82" fmla="*/ 2147483647 w 1238"/>
                  <a:gd name="T83" fmla="*/ 2147483647 h 1173"/>
                  <a:gd name="T84" fmla="*/ 2147483647 w 1238"/>
                  <a:gd name="T85" fmla="*/ 2147483647 h 1173"/>
                  <a:gd name="T86" fmla="*/ 2147483647 w 1238"/>
                  <a:gd name="T87" fmla="*/ 2147483647 h 1173"/>
                  <a:gd name="T88" fmla="*/ 2147483647 w 1238"/>
                  <a:gd name="T89" fmla="*/ 2147483647 h 1173"/>
                  <a:gd name="T90" fmla="*/ 2147483647 w 1238"/>
                  <a:gd name="T91" fmla="*/ 2147483647 h 1173"/>
                  <a:gd name="T92" fmla="*/ 2147483647 w 1238"/>
                  <a:gd name="T93" fmla="*/ 2147483647 h 1173"/>
                  <a:gd name="T94" fmla="*/ 2147483647 w 1238"/>
                  <a:gd name="T95" fmla="*/ 2147483647 h 1173"/>
                  <a:gd name="T96" fmla="*/ 2147483647 w 1238"/>
                  <a:gd name="T97" fmla="*/ 2147483647 h 1173"/>
                  <a:gd name="T98" fmla="*/ 2147483647 w 1238"/>
                  <a:gd name="T99" fmla="*/ 2147483647 h 1173"/>
                  <a:gd name="T100" fmla="*/ 2147483647 w 1238"/>
                  <a:gd name="T101" fmla="*/ 2147483647 h 1173"/>
                  <a:gd name="T102" fmla="*/ 2147483647 w 1238"/>
                  <a:gd name="T103" fmla="*/ 2147483647 h 1173"/>
                  <a:gd name="T104" fmla="*/ 2147483647 w 1238"/>
                  <a:gd name="T105" fmla="*/ 2147483647 h 1173"/>
                  <a:gd name="T106" fmla="*/ 2147483647 w 1238"/>
                  <a:gd name="T107" fmla="*/ 2147483647 h 1173"/>
                  <a:gd name="T108" fmla="*/ 0 w 1238"/>
                  <a:gd name="T109" fmla="*/ 2147483647 h 1173"/>
                  <a:gd name="T110" fmla="*/ 2147483647 w 1238"/>
                  <a:gd name="T111" fmla="*/ 0 h 1173"/>
                  <a:gd name="T112" fmla="*/ 2147483647 w 1238"/>
                  <a:gd name="T113" fmla="*/ 2147483647 h 11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38"/>
                  <a:gd name="T172" fmla="*/ 0 h 1173"/>
                  <a:gd name="T173" fmla="*/ 1238 w 1238"/>
                  <a:gd name="T174" fmla="*/ 1173 h 11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38" h="1173">
                    <a:moveTo>
                      <a:pt x="1238" y="486"/>
                    </a:moveTo>
                    <a:lnTo>
                      <a:pt x="923" y="389"/>
                    </a:lnTo>
                    <a:lnTo>
                      <a:pt x="910" y="411"/>
                    </a:lnTo>
                    <a:lnTo>
                      <a:pt x="903" y="433"/>
                    </a:lnTo>
                    <a:lnTo>
                      <a:pt x="894" y="456"/>
                    </a:lnTo>
                    <a:lnTo>
                      <a:pt x="887" y="480"/>
                    </a:lnTo>
                    <a:lnTo>
                      <a:pt x="878" y="511"/>
                    </a:lnTo>
                    <a:lnTo>
                      <a:pt x="872" y="537"/>
                    </a:lnTo>
                    <a:lnTo>
                      <a:pt x="867" y="566"/>
                    </a:lnTo>
                    <a:lnTo>
                      <a:pt x="863" y="597"/>
                    </a:lnTo>
                    <a:lnTo>
                      <a:pt x="860" y="630"/>
                    </a:lnTo>
                    <a:lnTo>
                      <a:pt x="860" y="688"/>
                    </a:lnTo>
                    <a:lnTo>
                      <a:pt x="861" y="718"/>
                    </a:lnTo>
                    <a:lnTo>
                      <a:pt x="863" y="747"/>
                    </a:lnTo>
                    <a:lnTo>
                      <a:pt x="869" y="775"/>
                    </a:lnTo>
                    <a:lnTo>
                      <a:pt x="876" y="804"/>
                    </a:lnTo>
                    <a:lnTo>
                      <a:pt x="883" y="831"/>
                    </a:lnTo>
                    <a:lnTo>
                      <a:pt x="892" y="864"/>
                    </a:lnTo>
                    <a:lnTo>
                      <a:pt x="905" y="893"/>
                    </a:lnTo>
                    <a:lnTo>
                      <a:pt x="313" y="1173"/>
                    </a:lnTo>
                    <a:lnTo>
                      <a:pt x="300" y="1145"/>
                    </a:lnTo>
                    <a:lnTo>
                      <a:pt x="288" y="1120"/>
                    </a:lnTo>
                    <a:lnTo>
                      <a:pt x="277" y="1097"/>
                    </a:lnTo>
                    <a:lnTo>
                      <a:pt x="266" y="1071"/>
                    </a:lnTo>
                    <a:lnTo>
                      <a:pt x="257" y="1050"/>
                    </a:lnTo>
                    <a:lnTo>
                      <a:pt x="246" y="1025"/>
                    </a:lnTo>
                    <a:lnTo>
                      <a:pt x="239" y="1002"/>
                    </a:lnTo>
                    <a:lnTo>
                      <a:pt x="232" y="980"/>
                    </a:lnTo>
                    <a:lnTo>
                      <a:pt x="224" y="957"/>
                    </a:lnTo>
                    <a:lnTo>
                      <a:pt x="215" y="930"/>
                    </a:lnTo>
                    <a:lnTo>
                      <a:pt x="210" y="902"/>
                    </a:lnTo>
                    <a:lnTo>
                      <a:pt x="203" y="876"/>
                    </a:lnTo>
                    <a:lnTo>
                      <a:pt x="196" y="850"/>
                    </a:lnTo>
                    <a:lnTo>
                      <a:pt x="192" y="820"/>
                    </a:lnTo>
                    <a:lnTo>
                      <a:pt x="188" y="791"/>
                    </a:lnTo>
                    <a:lnTo>
                      <a:pt x="185" y="759"/>
                    </a:lnTo>
                    <a:lnTo>
                      <a:pt x="181" y="728"/>
                    </a:lnTo>
                    <a:lnTo>
                      <a:pt x="181" y="696"/>
                    </a:lnTo>
                    <a:lnTo>
                      <a:pt x="181" y="664"/>
                    </a:lnTo>
                    <a:lnTo>
                      <a:pt x="181" y="623"/>
                    </a:lnTo>
                    <a:lnTo>
                      <a:pt x="183" y="586"/>
                    </a:lnTo>
                    <a:lnTo>
                      <a:pt x="185" y="562"/>
                    </a:lnTo>
                    <a:lnTo>
                      <a:pt x="188" y="532"/>
                    </a:lnTo>
                    <a:lnTo>
                      <a:pt x="192" y="503"/>
                    </a:lnTo>
                    <a:lnTo>
                      <a:pt x="197" y="469"/>
                    </a:lnTo>
                    <a:lnTo>
                      <a:pt x="205" y="439"/>
                    </a:lnTo>
                    <a:lnTo>
                      <a:pt x="212" y="412"/>
                    </a:lnTo>
                    <a:lnTo>
                      <a:pt x="221" y="378"/>
                    </a:lnTo>
                    <a:lnTo>
                      <a:pt x="230" y="351"/>
                    </a:lnTo>
                    <a:lnTo>
                      <a:pt x="239" y="318"/>
                    </a:lnTo>
                    <a:lnTo>
                      <a:pt x="250" y="291"/>
                    </a:lnTo>
                    <a:lnTo>
                      <a:pt x="262" y="261"/>
                    </a:lnTo>
                    <a:lnTo>
                      <a:pt x="275" y="231"/>
                    </a:lnTo>
                    <a:lnTo>
                      <a:pt x="293" y="195"/>
                    </a:lnTo>
                    <a:lnTo>
                      <a:pt x="0" y="102"/>
                    </a:lnTo>
                    <a:lnTo>
                      <a:pt x="771" y="0"/>
                    </a:lnTo>
                    <a:lnTo>
                      <a:pt x="1238" y="486"/>
                    </a:lnTo>
                    <a:close/>
                  </a:path>
                </a:pathLst>
              </a:custGeom>
              <a:solidFill>
                <a:srgbClr val="FFFFCC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342" name="Freeform 185"/>
              <p:cNvSpPr>
                <a:spLocks/>
              </p:cNvSpPr>
              <p:nvPr/>
            </p:nvSpPr>
            <p:spPr bwMode="auto">
              <a:xfrm>
                <a:off x="582613" y="5103813"/>
                <a:ext cx="1120775" cy="727075"/>
              </a:xfrm>
              <a:custGeom>
                <a:avLst/>
                <a:gdLst>
                  <a:gd name="T0" fmla="*/ 2147483647 w 1406"/>
                  <a:gd name="T1" fmla="*/ 2147483647 h 1004"/>
                  <a:gd name="T2" fmla="*/ 2147483647 w 1406"/>
                  <a:gd name="T3" fmla="*/ 2147483647 h 1004"/>
                  <a:gd name="T4" fmla="*/ 2147483647 w 1406"/>
                  <a:gd name="T5" fmla="*/ 2147483647 h 1004"/>
                  <a:gd name="T6" fmla="*/ 2147483647 w 1406"/>
                  <a:gd name="T7" fmla="*/ 2147483647 h 1004"/>
                  <a:gd name="T8" fmla="*/ 2147483647 w 1406"/>
                  <a:gd name="T9" fmla="*/ 2147483647 h 1004"/>
                  <a:gd name="T10" fmla="*/ 2147483647 w 1406"/>
                  <a:gd name="T11" fmla="*/ 2147483647 h 1004"/>
                  <a:gd name="T12" fmla="*/ 2147483647 w 1406"/>
                  <a:gd name="T13" fmla="*/ 2147483647 h 1004"/>
                  <a:gd name="T14" fmla="*/ 2147483647 w 1406"/>
                  <a:gd name="T15" fmla="*/ 2147483647 h 1004"/>
                  <a:gd name="T16" fmla="*/ 2147483647 w 1406"/>
                  <a:gd name="T17" fmla="*/ 2147483647 h 1004"/>
                  <a:gd name="T18" fmla="*/ 2147483647 w 1406"/>
                  <a:gd name="T19" fmla="*/ 2147483647 h 1004"/>
                  <a:gd name="T20" fmla="*/ 2147483647 w 1406"/>
                  <a:gd name="T21" fmla="*/ 2147483647 h 1004"/>
                  <a:gd name="T22" fmla="*/ 2147483647 w 1406"/>
                  <a:gd name="T23" fmla="*/ 2147483647 h 1004"/>
                  <a:gd name="T24" fmla="*/ 2147483647 w 1406"/>
                  <a:gd name="T25" fmla="*/ 2147483647 h 1004"/>
                  <a:gd name="T26" fmla="*/ 2147483647 w 1406"/>
                  <a:gd name="T27" fmla="*/ 2147483647 h 1004"/>
                  <a:gd name="T28" fmla="*/ 2147483647 w 1406"/>
                  <a:gd name="T29" fmla="*/ 2147483647 h 1004"/>
                  <a:gd name="T30" fmla="*/ 2147483647 w 1406"/>
                  <a:gd name="T31" fmla="*/ 2147483647 h 1004"/>
                  <a:gd name="T32" fmla="*/ 2147483647 w 1406"/>
                  <a:gd name="T33" fmla="*/ 2147483647 h 1004"/>
                  <a:gd name="T34" fmla="*/ 2147483647 w 1406"/>
                  <a:gd name="T35" fmla="*/ 2147483647 h 1004"/>
                  <a:gd name="T36" fmla="*/ 2147483647 w 1406"/>
                  <a:gd name="T37" fmla="*/ 2147483647 h 1004"/>
                  <a:gd name="T38" fmla="*/ 2147483647 w 1406"/>
                  <a:gd name="T39" fmla="*/ 2147483647 h 1004"/>
                  <a:gd name="T40" fmla="*/ 2147483647 w 1406"/>
                  <a:gd name="T41" fmla="*/ 2147483647 h 1004"/>
                  <a:gd name="T42" fmla="*/ 2147483647 w 1406"/>
                  <a:gd name="T43" fmla="*/ 2147483647 h 1004"/>
                  <a:gd name="T44" fmla="*/ 2147483647 w 1406"/>
                  <a:gd name="T45" fmla="*/ 2147483647 h 1004"/>
                  <a:gd name="T46" fmla="*/ 2147483647 w 1406"/>
                  <a:gd name="T47" fmla="*/ 2147483647 h 1004"/>
                  <a:gd name="T48" fmla="*/ 2147483647 w 1406"/>
                  <a:gd name="T49" fmla="*/ 2147483647 h 1004"/>
                  <a:gd name="T50" fmla="*/ 2147483647 w 1406"/>
                  <a:gd name="T51" fmla="*/ 2147483647 h 1004"/>
                  <a:gd name="T52" fmla="*/ 2147483647 w 1406"/>
                  <a:gd name="T53" fmla="*/ 2147483647 h 1004"/>
                  <a:gd name="T54" fmla="*/ 2147483647 w 1406"/>
                  <a:gd name="T55" fmla="*/ 2147483647 h 1004"/>
                  <a:gd name="T56" fmla="*/ 2147483647 w 1406"/>
                  <a:gd name="T57" fmla="*/ 2147483647 h 1004"/>
                  <a:gd name="T58" fmla="*/ 2147483647 w 1406"/>
                  <a:gd name="T59" fmla="*/ 2147483647 h 1004"/>
                  <a:gd name="T60" fmla="*/ 2147483647 w 1406"/>
                  <a:gd name="T61" fmla="*/ 2147483647 h 1004"/>
                  <a:gd name="T62" fmla="*/ 2147483647 w 1406"/>
                  <a:gd name="T63" fmla="*/ 2147483647 h 1004"/>
                  <a:gd name="T64" fmla="*/ 2147483647 w 1406"/>
                  <a:gd name="T65" fmla="*/ 2147483647 h 1004"/>
                  <a:gd name="T66" fmla="*/ 2147483647 w 1406"/>
                  <a:gd name="T67" fmla="*/ 2147483647 h 1004"/>
                  <a:gd name="T68" fmla="*/ 2147483647 w 1406"/>
                  <a:gd name="T69" fmla="*/ 2147483647 h 1004"/>
                  <a:gd name="T70" fmla="*/ 2147483647 w 1406"/>
                  <a:gd name="T71" fmla="*/ 2147483647 h 1004"/>
                  <a:gd name="T72" fmla="*/ 2147483647 w 1406"/>
                  <a:gd name="T73" fmla="*/ 2147483647 h 1004"/>
                  <a:gd name="T74" fmla="*/ 0 w 1406"/>
                  <a:gd name="T75" fmla="*/ 2147483647 h 1004"/>
                  <a:gd name="T76" fmla="*/ 2147483647 w 1406"/>
                  <a:gd name="T77" fmla="*/ 0 h 1004"/>
                  <a:gd name="T78" fmla="*/ 2147483647 w 1406"/>
                  <a:gd name="T79" fmla="*/ 2147483647 h 1004"/>
                  <a:gd name="T80" fmla="*/ 2147483647 w 1406"/>
                  <a:gd name="T81" fmla="*/ 2147483647 h 1004"/>
                  <a:gd name="T82" fmla="*/ 2147483647 w 1406"/>
                  <a:gd name="T83" fmla="*/ 2147483647 h 1004"/>
                  <a:gd name="T84" fmla="*/ 2147483647 w 1406"/>
                  <a:gd name="T85" fmla="*/ 2147483647 h 1004"/>
                  <a:gd name="T86" fmla="*/ 2147483647 w 1406"/>
                  <a:gd name="T87" fmla="*/ 2147483647 h 1004"/>
                  <a:gd name="T88" fmla="*/ 2147483647 w 1406"/>
                  <a:gd name="T89" fmla="*/ 2147483647 h 1004"/>
                  <a:gd name="T90" fmla="*/ 2147483647 w 1406"/>
                  <a:gd name="T91" fmla="*/ 2147483647 h 1004"/>
                  <a:gd name="T92" fmla="*/ 2147483647 w 1406"/>
                  <a:gd name="T93" fmla="*/ 2147483647 h 1004"/>
                  <a:gd name="T94" fmla="*/ 2147483647 w 1406"/>
                  <a:gd name="T95" fmla="*/ 2147483647 h 1004"/>
                  <a:gd name="T96" fmla="*/ 2147483647 w 1406"/>
                  <a:gd name="T97" fmla="*/ 2147483647 h 1004"/>
                  <a:gd name="T98" fmla="*/ 2147483647 w 1406"/>
                  <a:gd name="T99" fmla="*/ 2147483647 h 1004"/>
                  <a:gd name="T100" fmla="*/ 2147483647 w 1406"/>
                  <a:gd name="T101" fmla="*/ 2147483647 h 1004"/>
                  <a:gd name="T102" fmla="*/ 2147483647 w 1406"/>
                  <a:gd name="T103" fmla="*/ 2147483647 h 1004"/>
                  <a:gd name="T104" fmla="*/ 2147483647 w 1406"/>
                  <a:gd name="T105" fmla="*/ 2147483647 h 1004"/>
                  <a:gd name="T106" fmla="*/ 2147483647 w 1406"/>
                  <a:gd name="T107" fmla="*/ 2147483647 h 1004"/>
                  <a:gd name="T108" fmla="*/ 2147483647 w 1406"/>
                  <a:gd name="T109" fmla="*/ 2147483647 h 1004"/>
                  <a:gd name="T110" fmla="*/ 2147483647 w 1406"/>
                  <a:gd name="T111" fmla="*/ 2147483647 h 1004"/>
                  <a:gd name="T112" fmla="*/ 2147483647 w 1406"/>
                  <a:gd name="T113" fmla="*/ 2147483647 h 1004"/>
                  <a:gd name="T114" fmla="*/ 2147483647 w 1406"/>
                  <a:gd name="T115" fmla="*/ 2147483647 h 1004"/>
                  <a:gd name="T116" fmla="*/ 2147483647 w 1406"/>
                  <a:gd name="T117" fmla="*/ 2147483647 h 100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06"/>
                  <a:gd name="T178" fmla="*/ 0 h 1004"/>
                  <a:gd name="T179" fmla="*/ 1406 w 1406"/>
                  <a:gd name="T180" fmla="*/ 1004 h 100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06" h="1004">
                    <a:moveTo>
                      <a:pt x="1117" y="1004"/>
                    </a:moveTo>
                    <a:lnTo>
                      <a:pt x="1088" y="993"/>
                    </a:lnTo>
                    <a:lnTo>
                      <a:pt x="1064" y="984"/>
                    </a:lnTo>
                    <a:lnTo>
                      <a:pt x="1039" y="974"/>
                    </a:lnTo>
                    <a:lnTo>
                      <a:pt x="1015" y="965"/>
                    </a:lnTo>
                    <a:lnTo>
                      <a:pt x="990" y="954"/>
                    </a:lnTo>
                    <a:lnTo>
                      <a:pt x="965" y="943"/>
                    </a:lnTo>
                    <a:lnTo>
                      <a:pt x="941" y="931"/>
                    </a:lnTo>
                    <a:lnTo>
                      <a:pt x="916" y="920"/>
                    </a:lnTo>
                    <a:lnTo>
                      <a:pt x="889" y="905"/>
                    </a:lnTo>
                    <a:lnTo>
                      <a:pt x="858" y="890"/>
                    </a:lnTo>
                    <a:lnTo>
                      <a:pt x="834" y="876"/>
                    </a:lnTo>
                    <a:lnTo>
                      <a:pt x="811" y="861"/>
                    </a:lnTo>
                    <a:lnTo>
                      <a:pt x="784" y="846"/>
                    </a:lnTo>
                    <a:lnTo>
                      <a:pt x="755" y="830"/>
                    </a:lnTo>
                    <a:lnTo>
                      <a:pt x="729" y="814"/>
                    </a:lnTo>
                    <a:lnTo>
                      <a:pt x="702" y="796"/>
                    </a:lnTo>
                    <a:lnTo>
                      <a:pt x="681" y="781"/>
                    </a:lnTo>
                    <a:lnTo>
                      <a:pt x="650" y="759"/>
                    </a:lnTo>
                    <a:lnTo>
                      <a:pt x="625" y="742"/>
                    </a:lnTo>
                    <a:lnTo>
                      <a:pt x="603" y="724"/>
                    </a:lnTo>
                    <a:lnTo>
                      <a:pt x="577" y="704"/>
                    </a:lnTo>
                    <a:lnTo>
                      <a:pt x="559" y="689"/>
                    </a:lnTo>
                    <a:lnTo>
                      <a:pt x="538" y="670"/>
                    </a:lnTo>
                    <a:lnTo>
                      <a:pt x="516" y="651"/>
                    </a:lnTo>
                    <a:lnTo>
                      <a:pt x="492" y="628"/>
                    </a:lnTo>
                    <a:lnTo>
                      <a:pt x="471" y="609"/>
                    </a:lnTo>
                    <a:lnTo>
                      <a:pt x="449" y="587"/>
                    </a:lnTo>
                    <a:lnTo>
                      <a:pt x="424" y="561"/>
                    </a:lnTo>
                    <a:lnTo>
                      <a:pt x="402" y="538"/>
                    </a:lnTo>
                    <a:lnTo>
                      <a:pt x="378" y="512"/>
                    </a:lnTo>
                    <a:lnTo>
                      <a:pt x="357" y="486"/>
                    </a:lnTo>
                    <a:lnTo>
                      <a:pt x="337" y="459"/>
                    </a:lnTo>
                    <a:lnTo>
                      <a:pt x="315" y="430"/>
                    </a:lnTo>
                    <a:lnTo>
                      <a:pt x="301" y="406"/>
                    </a:lnTo>
                    <a:lnTo>
                      <a:pt x="283" y="383"/>
                    </a:lnTo>
                    <a:lnTo>
                      <a:pt x="268" y="357"/>
                    </a:lnTo>
                    <a:lnTo>
                      <a:pt x="0" y="452"/>
                    </a:lnTo>
                    <a:lnTo>
                      <a:pt x="442" y="0"/>
                    </a:lnTo>
                    <a:lnTo>
                      <a:pt x="1189" y="48"/>
                    </a:lnTo>
                    <a:lnTo>
                      <a:pt x="889" y="149"/>
                    </a:lnTo>
                    <a:lnTo>
                      <a:pt x="907" y="178"/>
                    </a:lnTo>
                    <a:lnTo>
                      <a:pt x="929" y="208"/>
                    </a:lnTo>
                    <a:lnTo>
                      <a:pt x="956" y="240"/>
                    </a:lnTo>
                    <a:lnTo>
                      <a:pt x="986" y="275"/>
                    </a:lnTo>
                    <a:lnTo>
                      <a:pt x="1014" y="303"/>
                    </a:lnTo>
                    <a:lnTo>
                      <a:pt x="1044" y="330"/>
                    </a:lnTo>
                    <a:lnTo>
                      <a:pt x="1073" y="357"/>
                    </a:lnTo>
                    <a:lnTo>
                      <a:pt x="1104" y="380"/>
                    </a:lnTo>
                    <a:lnTo>
                      <a:pt x="1137" y="402"/>
                    </a:lnTo>
                    <a:lnTo>
                      <a:pt x="1171" y="426"/>
                    </a:lnTo>
                    <a:lnTo>
                      <a:pt x="1205" y="447"/>
                    </a:lnTo>
                    <a:lnTo>
                      <a:pt x="1238" y="467"/>
                    </a:lnTo>
                    <a:lnTo>
                      <a:pt x="1271" y="485"/>
                    </a:lnTo>
                    <a:lnTo>
                      <a:pt x="1310" y="504"/>
                    </a:lnTo>
                    <a:lnTo>
                      <a:pt x="1350" y="522"/>
                    </a:lnTo>
                    <a:lnTo>
                      <a:pt x="1379" y="531"/>
                    </a:lnTo>
                    <a:lnTo>
                      <a:pt x="1406" y="542"/>
                    </a:lnTo>
                    <a:lnTo>
                      <a:pt x="1117" y="1004"/>
                    </a:lnTo>
                    <a:close/>
                  </a:path>
                </a:pathLst>
              </a:custGeom>
              <a:solidFill>
                <a:srgbClr val="CCFFCC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343" name="Freeform 186"/>
              <p:cNvSpPr>
                <a:spLocks/>
              </p:cNvSpPr>
              <p:nvPr/>
            </p:nvSpPr>
            <p:spPr bwMode="auto">
              <a:xfrm>
                <a:off x="1427163" y="5356226"/>
                <a:ext cx="1217612" cy="665163"/>
              </a:xfrm>
              <a:custGeom>
                <a:avLst/>
                <a:gdLst>
                  <a:gd name="T0" fmla="*/ 2147483647 w 1527"/>
                  <a:gd name="T1" fmla="*/ 0 h 918"/>
                  <a:gd name="T2" fmla="*/ 2147483647 w 1527"/>
                  <a:gd name="T3" fmla="*/ 2147483647 h 918"/>
                  <a:gd name="T4" fmla="*/ 2147483647 w 1527"/>
                  <a:gd name="T5" fmla="*/ 2147483647 h 918"/>
                  <a:gd name="T6" fmla="*/ 2147483647 w 1527"/>
                  <a:gd name="T7" fmla="*/ 2147483647 h 918"/>
                  <a:gd name="T8" fmla="*/ 2147483647 w 1527"/>
                  <a:gd name="T9" fmla="*/ 2147483647 h 918"/>
                  <a:gd name="T10" fmla="*/ 2147483647 w 1527"/>
                  <a:gd name="T11" fmla="*/ 2147483647 h 918"/>
                  <a:gd name="T12" fmla="*/ 2147483647 w 1527"/>
                  <a:gd name="T13" fmla="*/ 2147483647 h 918"/>
                  <a:gd name="T14" fmla="*/ 2147483647 w 1527"/>
                  <a:gd name="T15" fmla="*/ 2147483647 h 918"/>
                  <a:gd name="T16" fmla="*/ 2147483647 w 1527"/>
                  <a:gd name="T17" fmla="*/ 2147483647 h 918"/>
                  <a:gd name="T18" fmla="*/ 2147483647 w 1527"/>
                  <a:gd name="T19" fmla="*/ 2147483647 h 918"/>
                  <a:gd name="T20" fmla="*/ 2147483647 w 1527"/>
                  <a:gd name="T21" fmla="*/ 2147483647 h 918"/>
                  <a:gd name="T22" fmla="*/ 2147483647 w 1527"/>
                  <a:gd name="T23" fmla="*/ 2147483647 h 918"/>
                  <a:gd name="T24" fmla="*/ 2147483647 w 1527"/>
                  <a:gd name="T25" fmla="*/ 2147483647 h 918"/>
                  <a:gd name="T26" fmla="*/ 2147483647 w 1527"/>
                  <a:gd name="T27" fmla="*/ 2147483647 h 918"/>
                  <a:gd name="T28" fmla="*/ 2147483647 w 1527"/>
                  <a:gd name="T29" fmla="*/ 2147483647 h 918"/>
                  <a:gd name="T30" fmla="*/ 2147483647 w 1527"/>
                  <a:gd name="T31" fmla="*/ 2147483647 h 918"/>
                  <a:gd name="T32" fmla="*/ 2147483647 w 1527"/>
                  <a:gd name="T33" fmla="*/ 2147483647 h 918"/>
                  <a:gd name="T34" fmla="*/ 2147483647 w 1527"/>
                  <a:gd name="T35" fmla="*/ 2147483647 h 918"/>
                  <a:gd name="T36" fmla="*/ 2147483647 w 1527"/>
                  <a:gd name="T37" fmla="*/ 2147483647 h 918"/>
                  <a:gd name="T38" fmla="*/ 2147483647 w 1527"/>
                  <a:gd name="T39" fmla="*/ 2147483647 h 918"/>
                  <a:gd name="T40" fmla="*/ 2147483647 w 1527"/>
                  <a:gd name="T41" fmla="*/ 2147483647 h 918"/>
                  <a:gd name="T42" fmla="*/ 2147483647 w 1527"/>
                  <a:gd name="T43" fmla="*/ 2147483647 h 918"/>
                  <a:gd name="T44" fmla="*/ 2147483647 w 1527"/>
                  <a:gd name="T45" fmla="*/ 2147483647 h 918"/>
                  <a:gd name="T46" fmla="*/ 2147483647 w 1527"/>
                  <a:gd name="T47" fmla="*/ 2147483647 h 918"/>
                  <a:gd name="T48" fmla="*/ 2147483647 w 1527"/>
                  <a:gd name="T49" fmla="*/ 2147483647 h 918"/>
                  <a:gd name="T50" fmla="*/ 2147483647 w 1527"/>
                  <a:gd name="T51" fmla="*/ 2147483647 h 918"/>
                  <a:gd name="T52" fmla="*/ 2147483647 w 1527"/>
                  <a:gd name="T53" fmla="*/ 2147483647 h 918"/>
                  <a:gd name="T54" fmla="*/ 2147483647 w 1527"/>
                  <a:gd name="T55" fmla="*/ 2147483647 h 918"/>
                  <a:gd name="T56" fmla="*/ 2147483647 w 1527"/>
                  <a:gd name="T57" fmla="*/ 2147483647 h 918"/>
                  <a:gd name="T58" fmla="*/ 2147483647 w 1527"/>
                  <a:gd name="T59" fmla="*/ 2147483647 h 918"/>
                  <a:gd name="T60" fmla="*/ 2147483647 w 1527"/>
                  <a:gd name="T61" fmla="*/ 2147483647 h 918"/>
                  <a:gd name="T62" fmla="*/ 2147483647 w 1527"/>
                  <a:gd name="T63" fmla="*/ 2147483647 h 918"/>
                  <a:gd name="T64" fmla="*/ 2147483647 w 1527"/>
                  <a:gd name="T65" fmla="*/ 2147483647 h 918"/>
                  <a:gd name="T66" fmla="*/ 2147483647 w 1527"/>
                  <a:gd name="T67" fmla="*/ 2147483647 h 918"/>
                  <a:gd name="T68" fmla="*/ 2147483647 w 1527"/>
                  <a:gd name="T69" fmla="*/ 2147483647 h 918"/>
                  <a:gd name="T70" fmla="*/ 2147483647 w 1527"/>
                  <a:gd name="T71" fmla="*/ 2147483647 h 918"/>
                  <a:gd name="T72" fmla="*/ 2147483647 w 1527"/>
                  <a:gd name="T73" fmla="*/ 2147483647 h 918"/>
                  <a:gd name="T74" fmla="*/ 2147483647 w 1527"/>
                  <a:gd name="T75" fmla="*/ 2147483647 h 918"/>
                  <a:gd name="T76" fmla="*/ 2147483647 w 1527"/>
                  <a:gd name="T77" fmla="*/ 2147483647 h 918"/>
                  <a:gd name="T78" fmla="*/ 2147483647 w 1527"/>
                  <a:gd name="T79" fmla="*/ 2147483647 h 918"/>
                  <a:gd name="T80" fmla="*/ 2147483647 w 1527"/>
                  <a:gd name="T81" fmla="*/ 2147483647 h 918"/>
                  <a:gd name="T82" fmla="*/ 2147483647 w 1527"/>
                  <a:gd name="T83" fmla="*/ 2147483647 h 918"/>
                  <a:gd name="T84" fmla="*/ 2147483647 w 1527"/>
                  <a:gd name="T85" fmla="*/ 2147483647 h 918"/>
                  <a:gd name="T86" fmla="*/ 2147483647 w 1527"/>
                  <a:gd name="T87" fmla="*/ 2147483647 h 918"/>
                  <a:gd name="T88" fmla="*/ 2147483647 w 1527"/>
                  <a:gd name="T89" fmla="*/ 2147483647 h 918"/>
                  <a:gd name="T90" fmla="*/ 2147483647 w 1527"/>
                  <a:gd name="T91" fmla="*/ 2147483647 h 918"/>
                  <a:gd name="T92" fmla="*/ 2147483647 w 1527"/>
                  <a:gd name="T93" fmla="*/ 2147483647 h 918"/>
                  <a:gd name="T94" fmla="*/ 2147483647 w 1527"/>
                  <a:gd name="T95" fmla="*/ 2147483647 h 918"/>
                  <a:gd name="T96" fmla="*/ 2147483647 w 1527"/>
                  <a:gd name="T97" fmla="*/ 2147483647 h 918"/>
                  <a:gd name="T98" fmla="*/ 2147483647 w 1527"/>
                  <a:gd name="T99" fmla="*/ 2147483647 h 918"/>
                  <a:gd name="T100" fmla="*/ 2147483647 w 1527"/>
                  <a:gd name="T101" fmla="*/ 2147483647 h 918"/>
                  <a:gd name="T102" fmla="*/ 2147483647 w 1527"/>
                  <a:gd name="T103" fmla="*/ 2147483647 h 918"/>
                  <a:gd name="T104" fmla="*/ 2147483647 w 1527"/>
                  <a:gd name="T105" fmla="*/ 2147483647 h 918"/>
                  <a:gd name="T106" fmla="*/ 2147483647 w 1527"/>
                  <a:gd name="T107" fmla="*/ 2147483647 h 918"/>
                  <a:gd name="T108" fmla="*/ 2147483647 w 1527"/>
                  <a:gd name="T109" fmla="*/ 2147483647 h 918"/>
                  <a:gd name="T110" fmla="*/ 0 w 1527"/>
                  <a:gd name="T111" fmla="*/ 2147483647 h 918"/>
                  <a:gd name="T112" fmla="*/ 2147483647 w 1527"/>
                  <a:gd name="T113" fmla="*/ 0 h 9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527"/>
                  <a:gd name="T172" fmla="*/ 0 h 918"/>
                  <a:gd name="T173" fmla="*/ 1527 w 1527"/>
                  <a:gd name="T174" fmla="*/ 918 h 9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527" h="918">
                    <a:moveTo>
                      <a:pt x="612" y="0"/>
                    </a:moveTo>
                    <a:lnTo>
                      <a:pt x="485" y="237"/>
                    </a:lnTo>
                    <a:lnTo>
                      <a:pt x="514" y="246"/>
                    </a:lnTo>
                    <a:lnTo>
                      <a:pt x="541" y="252"/>
                    </a:lnTo>
                    <a:lnTo>
                      <a:pt x="572" y="259"/>
                    </a:lnTo>
                    <a:lnTo>
                      <a:pt x="606" y="265"/>
                    </a:lnTo>
                    <a:lnTo>
                      <a:pt x="646" y="271"/>
                    </a:lnTo>
                    <a:lnTo>
                      <a:pt x="682" y="275"/>
                    </a:lnTo>
                    <a:lnTo>
                      <a:pt x="718" y="279"/>
                    </a:lnTo>
                    <a:lnTo>
                      <a:pt x="760" y="283"/>
                    </a:lnTo>
                    <a:lnTo>
                      <a:pt x="803" y="286"/>
                    </a:lnTo>
                    <a:lnTo>
                      <a:pt x="881" y="286"/>
                    </a:lnTo>
                    <a:lnTo>
                      <a:pt x="923" y="284"/>
                    </a:lnTo>
                    <a:lnTo>
                      <a:pt x="959" y="282"/>
                    </a:lnTo>
                    <a:lnTo>
                      <a:pt x="997" y="278"/>
                    </a:lnTo>
                    <a:lnTo>
                      <a:pt x="1037" y="272"/>
                    </a:lnTo>
                    <a:lnTo>
                      <a:pt x="1071" y="268"/>
                    </a:lnTo>
                    <a:lnTo>
                      <a:pt x="1115" y="260"/>
                    </a:lnTo>
                    <a:lnTo>
                      <a:pt x="1154" y="250"/>
                    </a:lnTo>
                    <a:lnTo>
                      <a:pt x="1527" y="694"/>
                    </a:lnTo>
                    <a:lnTo>
                      <a:pt x="1491" y="704"/>
                    </a:lnTo>
                    <a:lnTo>
                      <a:pt x="1457" y="714"/>
                    </a:lnTo>
                    <a:lnTo>
                      <a:pt x="1426" y="722"/>
                    </a:lnTo>
                    <a:lnTo>
                      <a:pt x="1393" y="730"/>
                    </a:lnTo>
                    <a:lnTo>
                      <a:pt x="1363" y="737"/>
                    </a:lnTo>
                    <a:lnTo>
                      <a:pt x="1330" y="745"/>
                    </a:lnTo>
                    <a:lnTo>
                      <a:pt x="1301" y="751"/>
                    </a:lnTo>
                    <a:lnTo>
                      <a:pt x="1270" y="756"/>
                    </a:lnTo>
                    <a:lnTo>
                      <a:pt x="1239" y="761"/>
                    </a:lnTo>
                    <a:lnTo>
                      <a:pt x="1205" y="768"/>
                    </a:lnTo>
                    <a:lnTo>
                      <a:pt x="1165" y="772"/>
                    </a:lnTo>
                    <a:lnTo>
                      <a:pt x="1133" y="778"/>
                    </a:lnTo>
                    <a:lnTo>
                      <a:pt x="1096" y="783"/>
                    </a:lnTo>
                    <a:lnTo>
                      <a:pt x="1058" y="787"/>
                    </a:lnTo>
                    <a:lnTo>
                      <a:pt x="1019" y="790"/>
                    </a:lnTo>
                    <a:lnTo>
                      <a:pt x="975" y="791"/>
                    </a:lnTo>
                    <a:lnTo>
                      <a:pt x="934" y="794"/>
                    </a:lnTo>
                    <a:lnTo>
                      <a:pt x="894" y="794"/>
                    </a:lnTo>
                    <a:lnTo>
                      <a:pt x="850" y="794"/>
                    </a:lnTo>
                    <a:lnTo>
                      <a:pt x="796" y="794"/>
                    </a:lnTo>
                    <a:lnTo>
                      <a:pt x="747" y="793"/>
                    </a:lnTo>
                    <a:lnTo>
                      <a:pt x="713" y="791"/>
                    </a:lnTo>
                    <a:lnTo>
                      <a:pt x="675" y="790"/>
                    </a:lnTo>
                    <a:lnTo>
                      <a:pt x="635" y="787"/>
                    </a:lnTo>
                    <a:lnTo>
                      <a:pt x="590" y="782"/>
                    </a:lnTo>
                    <a:lnTo>
                      <a:pt x="552" y="776"/>
                    </a:lnTo>
                    <a:lnTo>
                      <a:pt x="514" y="772"/>
                    </a:lnTo>
                    <a:lnTo>
                      <a:pt x="469" y="764"/>
                    </a:lnTo>
                    <a:lnTo>
                      <a:pt x="434" y="757"/>
                    </a:lnTo>
                    <a:lnTo>
                      <a:pt x="391" y="751"/>
                    </a:lnTo>
                    <a:lnTo>
                      <a:pt x="353" y="742"/>
                    </a:lnTo>
                    <a:lnTo>
                      <a:pt x="315" y="734"/>
                    </a:lnTo>
                    <a:lnTo>
                      <a:pt x="275" y="723"/>
                    </a:lnTo>
                    <a:lnTo>
                      <a:pt x="226" y="710"/>
                    </a:lnTo>
                    <a:lnTo>
                      <a:pt x="110" y="918"/>
                    </a:lnTo>
                    <a:lnTo>
                      <a:pt x="0" y="329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rgbClr val="FF9999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344" name="Freeform 187"/>
              <p:cNvSpPr>
                <a:spLocks/>
              </p:cNvSpPr>
              <p:nvPr/>
            </p:nvSpPr>
            <p:spPr bwMode="auto">
              <a:xfrm>
                <a:off x="2306638" y="5227638"/>
                <a:ext cx="1057275" cy="720725"/>
              </a:xfrm>
              <a:custGeom>
                <a:avLst/>
                <a:gdLst>
                  <a:gd name="T0" fmla="*/ 2147483647 w 1326"/>
                  <a:gd name="T1" fmla="*/ 2147483647 h 996"/>
                  <a:gd name="T2" fmla="*/ 2147483647 w 1326"/>
                  <a:gd name="T3" fmla="*/ 2147483647 h 996"/>
                  <a:gd name="T4" fmla="*/ 2147483647 w 1326"/>
                  <a:gd name="T5" fmla="*/ 2147483647 h 996"/>
                  <a:gd name="T6" fmla="*/ 2147483647 w 1326"/>
                  <a:gd name="T7" fmla="*/ 2147483647 h 996"/>
                  <a:gd name="T8" fmla="*/ 2147483647 w 1326"/>
                  <a:gd name="T9" fmla="*/ 2147483647 h 996"/>
                  <a:gd name="T10" fmla="*/ 2147483647 w 1326"/>
                  <a:gd name="T11" fmla="*/ 2147483647 h 996"/>
                  <a:gd name="T12" fmla="*/ 2147483647 w 1326"/>
                  <a:gd name="T13" fmla="*/ 2147483647 h 996"/>
                  <a:gd name="T14" fmla="*/ 2147483647 w 1326"/>
                  <a:gd name="T15" fmla="*/ 2147483647 h 996"/>
                  <a:gd name="T16" fmla="*/ 2147483647 w 1326"/>
                  <a:gd name="T17" fmla="*/ 2147483647 h 996"/>
                  <a:gd name="T18" fmla="*/ 2147483647 w 1326"/>
                  <a:gd name="T19" fmla="*/ 2147483647 h 996"/>
                  <a:gd name="T20" fmla="*/ 2147483647 w 1326"/>
                  <a:gd name="T21" fmla="*/ 2147483647 h 996"/>
                  <a:gd name="T22" fmla="*/ 2147483647 w 1326"/>
                  <a:gd name="T23" fmla="*/ 2147483647 h 996"/>
                  <a:gd name="T24" fmla="*/ 2147483647 w 1326"/>
                  <a:gd name="T25" fmla="*/ 2147483647 h 996"/>
                  <a:gd name="T26" fmla="*/ 2147483647 w 1326"/>
                  <a:gd name="T27" fmla="*/ 2147483647 h 996"/>
                  <a:gd name="T28" fmla="*/ 2147483647 w 1326"/>
                  <a:gd name="T29" fmla="*/ 2147483647 h 996"/>
                  <a:gd name="T30" fmla="*/ 2147483647 w 1326"/>
                  <a:gd name="T31" fmla="*/ 2147483647 h 996"/>
                  <a:gd name="T32" fmla="*/ 2147483647 w 1326"/>
                  <a:gd name="T33" fmla="*/ 2147483647 h 996"/>
                  <a:gd name="T34" fmla="*/ 2147483647 w 1326"/>
                  <a:gd name="T35" fmla="*/ 2147483647 h 996"/>
                  <a:gd name="T36" fmla="*/ 2147483647 w 1326"/>
                  <a:gd name="T37" fmla="*/ 2147483647 h 996"/>
                  <a:gd name="T38" fmla="*/ 2147483647 w 1326"/>
                  <a:gd name="T39" fmla="*/ 2147483647 h 996"/>
                  <a:gd name="T40" fmla="*/ 2147483647 w 1326"/>
                  <a:gd name="T41" fmla="*/ 2147483647 h 996"/>
                  <a:gd name="T42" fmla="*/ 2147483647 w 1326"/>
                  <a:gd name="T43" fmla="*/ 2147483647 h 996"/>
                  <a:gd name="T44" fmla="*/ 2147483647 w 1326"/>
                  <a:gd name="T45" fmla="*/ 2147483647 h 996"/>
                  <a:gd name="T46" fmla="*/ 2147483647 w 1326"/>
                  <a:gd name="T47" fmla="*/ 2147483647 h 996"/>
                  <a:gd name="T48" fmla="*/ 2147483647 w 1326"/>
                  <a:gd name="T49" fmla="*/ 2147483647 h 996"/>
                  <a:gd name="T50" fmla="*/ 2147483647 w 1326"/>
                  <a:gd name="T51" fmla="*/ 2147483647 h 996"/>
                  <a:gd name="T52" fmla="*/ 2147483647 w 1326"/>
                  <a:gd name="T53" fmla="*/ 2147483647 h 996"/>
                  <a:gd name="T54" fmla="*/ 2147483647 w 1326"/>
                  <a:gd name="T55" fmla="*/ 2147483647 h 996"/>
                  <a:gd name="T56" fmla="*/ 2147483647 w 1326"/>
                  <a:gd name="T57" fmla="*/ 2147483647 h 996"/>
                  <a:gd name="T58" fmla="*/ 2147483647 w 1326"/>
                  <a:gd name="T59" fmla="*/ 2147483647 h 996"/>
                  <a:gd name="T60" fmla="*/ 2147483647 w 1326"/>
                  <a:gd name="T61" fmla="*/ 2147483647 h 996"/>
                  <a:gd name="T62" fmla="*/ 2147483647 w 1326"/>
                  <a:gd name="T63" fmla="*/ 2147483647 h 996"/>
                  <a:gd name="T64" fmla="*/ 2147483647 w 1326"/>
                  <a:gd name="T65" fmla="*/ 2147483647 h 996"/>
                  <a:gd name="T66" fmla="*/ 2147483647 w 1326"/>
                  <a:gd name="T67" fmla="*/ 2147483647 h 996"/>
                  <a:gd name="T68" fmla="*/ 2147483647 w 1326"/>
                  <a:gd name="T69" fmla="*/ 2147483647 h 996"/>
                  <a:gd name="T70" fmla="*/ 0 w 1326"/>
                  <a:gd name="T71" fmla="*/ 2147483647 h 996"/>
                  <a:gd name="T72" fmla="*/ 2147483647 w 1326"/>
                  <a:gd name="T73" fmla="*/ 2147483647 h 996"/>
                  <a:gd name="T74" fmla="*/ 2147483647 w 1326"/>
                  <a:gd name="T75" fmla="*/ 2147483647 h 996"/>
                  <a:gd name="T76" fmla="*/ 2147483647 w 1326"/>
                  <a:gd name="T77" fmla="*/ 2147483647 h 996"/>
                  <a:gd name="T78" fmla="*/ 2147483647 w 1326"/>
                  <a:gd name="T79" fmla="*/ 2147483647 h 996"/>
                  <a:gd name="T80" fmla="*/ 2147483647 w 1326"/>
                  <a:gd name="T81" fmla="*/ 2147483647 h 996"/>
                  <a:gd name="T82" fmla="*/ 2147483647 w 1326"/>
                  <a:gd name="T83" fmla="*/ 2147483647 h 996"/>
                  <a:gd name="T84" fmla="*/ 2147483647 w 1326"/>
                  <a:gd name="T85" fmla="*/ 2147483647 h 996"/>
                  <a:gd name="T86" fmla="*/ 2147483647 w 1326"/>
                  <a:gd name="T87" fmla="*/ 2147483647 h 996"/>
                  <a:gd name="T88" fmla="*/ 2147483647 w 1326"/>
                  <a:gd name="T89" fmla="*/ 2147483647 h 996"/>
                  <a:gd name="T90" fmla="*/ 2147483647 w 1326"/>
                  <a:gd name="T91" fmla="*/ 2147483647 h 996"/>
                  <a:gd name="T92" fmla="*/ 2147483647 w 1326"/>
                  <a:gd name="T93" fmla="*/ 2147483647 h 996"/>
                  <a:gd name="T94" fmla="*/ 2147483647 w 1326"/>
                  <a:gd name="T95" fmla="*/ 2147483647 h 996"/>
                  <a:gd name="T96" fmla="*/ 2147483647 w 1326"/>
                  <a:gd name="T97" fmla="*/ 2147483647 h 996"/>
                  <a:gd name="T98" fmla="*/ 2147483647 w 1326"/>
                  <a:gd name="T99" fmla="*/ 2147483647 h 996"/>
                  <a:gd name="T100" fmla="*/ 2147483647 w 1326"/>
                  <a:gd name="T101" fmla="*/ 2147483647 h 996"/>
                  <a:gd name="T102" fmla="*/ 2147483647 w 1326"/>
                  <a:gd name="T103" fmla="*/ 2147483647 h 996"/>
                  <a:gd name="T104" fmla="*/ 2147483647 w 1326"/>
                  <a:gd name="T105" fmla="*/ 2147483647 h 996"/>
                  <a:gd name="T106" fmla="*/ 2147483647 w 1326"/>
                  <a:gd name="T107" fmla="*/ 2147483647 h 996"/>
                  <a:gd name="T108" fmla="*/ 2147483647 w 1326"/>
                  <a:gd name="T109" fmla="*/ 0 h 996"/>
                  <a:gd name="T110" fmla="*/ 2147483647 w 1326"/>
                  <a:gd name="T111" fmla="*/ 2147483647 h 9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26"/>
                  <a:gd name="T169" fmla="*/ 0 h 996"/>
                  <a:gd name="T170" fmla="*/ 1326 w 1326"/>
                  <a:gd name="T171" fmla="*/ 996 h 9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26" h="996">
                    <a:moveTo>
                      <a:pt x="1326" y="219"/>
                    </a:moveTo>
                    <a:lnTo>
                      <a:pt x="1310" y="240"/>
                    </a:lnTo>
                    <a:lnTo>
                      <a:pt x="1299" y="258"/>
                    </a:lnTo>
                    <a:lnTo>
                      <a:pt x="1285" y="277"/>
                    </a:lnTo>
                    <a:lnTo>
                      <a:pt x="1274" y="295"/>
                    </a:lnTo>
                    <a:lnTo>
                      <a:pt x="1259" y="314"/>
                    </a:lnTo>
                    <a:lnTo>
                      <a:pt x="1243" y="333"/>
                    </a:lnTo>
                    <a:lnTo>
                      <a:pt x="1229" y="351"/>
                    </a:lnTo>
                    <a:lnTo>
                      <a:pt x="1212" y="370"/>
                    </a:lnTo>
                    <a:lnTo>
                      <a:pt x="1192" y="390"/>
                    </a:lnTo>
                    <a:lnTo>
                      <a:pt x="1173" y="412"/>
                    </a:lnTo>
                    <a:lnTo>
                      <a:pt x="1156" y="429"/>
                    </a:lnTo>
                    <a:lnTo>
                      <a:pt x="1136" y="447"/>
                    </a:lnTo>
                    <a:lnTo>
                      <a:pt x="1115" y="469"/>
                    </a:lnTo>
                    <a:lnTo>
                      <a:pt x="1093" y="491"/>
                    </a:lnTo>
                    <a:lnTo>
                      <a:pt x="1071" y="510"/>
                    </a:lnTo>
                    <a:lnTo>
                      <a:pt x="1048" y="530"/>
                    </a:lnTo>
                    <a:lnTo>
                      <a:pt x="1028" y="546"/>
                    </a:lnTo>
                    <a:lnTo>
                      <a:pt x="999" y="569"/>
                    </a:lnTo>
                    <a:lnTo>
                      <a:pt x="975" y="588"/>
                    </a:lnTo>
                    <a:lnTo>
                      <a:pt x="952" y="605"/>
                    </a:lnTo>
                    <a:lnTo>
                      <a:pt x="925" y="624"/>
                    </a:lnTo>
                    <a:lnTo>
                      <a:pt x="905" y="637"/>
                    </a:lnTo>
                    <a:lnTo>
                      <a:pt x="879" y="654"/>
                    </a:lnTo>
                    <a:lnTo>
                      <a:pt x="854" y="670"/>
                    </a:lnTo>
                    <a:lnTo>
                      <a:pt x="825" y="688"/>
                    </a:lnTo>
                    <a:lnTo>
                      <a:pt x="800" y="703"/>
                    </a:lnTo>
                    <a:lnTo>
                      <a:pt x="771" y="719"/>
                    </a:lnTo>
                    <a:lnTo>
                      <a:pt x="735" y="738"/>
                    </a:lnTo>
                    <a:lnTo>
                      <a:pt x="704" y="754"/>
                    </a:lnTo>
                    <a:lnTo>
                      <a:pt x="671" y="772"/>
                    </a:lnTo>
                    <a:lnTo>
                      <a:pt x="637" y="790"/>
                    </a:lnTo>
                    <a:lnTo>
                      <a:pt x="601" y="805"/>
                    </a:lnTo>
                    <a:lnTo>
                      <a:pt x="784" y="996"/>
                    </a:lnTo>
                    <a:lnTo>
                      <a:pt x="54" y="750"/>
                    </a:lnTo>
                    <a:lnTo>
                      <a:pt x="0" y="264"/>
                    </a:lnTo>
                    <a:lnTo>
                      <a:pt x="152" y="401"/>
                    </a:lnTo>
                    <a:lnTo>
                      <a:pt x="186" y="389"/>
                    </a:lnTo>
                    <a:lnTo>
                      <a:pt x="221" y="375"/>
                    </a:lnTo>
                    <a:lnTo>
                      <a:pt x="266" y="359"/>
                    </a:lnTo>
                    <a:lnTo>
                      <a:pt x="309" y="340"/>
                    </a:lnTo>
                    <a:lnTo>
                      <a:pt x="355" y="317"/>
                    </a:lnTo>
                    <a:lnTo>
                      <a:pt x="393" y="296"/>
                    </a:lnTo>
                    <a:lnTo>
                      <a:pt x="429" y="273"/>
                    </a:lnTo>
                    <a:lnTo>
                      <a:pt x="465" y="250"/>
                    </a:lnTo>
                    <a:lnTo>
                      <a:pt x="494" y="228"/>
                    </a:lnTo>
                    <a:lnTo>
                      <a:pt x="525" y="204"/>
                    </a:lnTo>
                    <a:lnTo>
                      <a:pt x="557" y="177"/>
                    </a:lnTo>
                    <a:lnTo>
                      <a:pt x="584" y="152"/>
                    </a:lnTo>
                    <a:lnTo>
                      <a:pt x="612" y="126"/>
                    </a:lnTo>
                    <a:lnTo>
                      <a:pt x="635" y="103"/>
                    </a:lnTo>
                    <a:lnTo>
                      <a:pt x="660" y="72"/>
                    </a:lnTo>
                    <a:lnTo>
                      <a:pt x="684" y="43"/>
                    </a:lnTo>
                    <a:lnTo>
                      <a:pt x="697" y="22"/>
                    </a:lnTo>
                    <a:lnTo>
                      <a:pt x="709" y="0"/>
                    </a:lnTo>
                    <a:lnTo>
                      <a:pt x="1326" y="219"/>
                    </a:lnTo>
                    <a:close/>
                  </a:path>
                </a:pathLst>
              </a:custGeom>
              <a:solidFill>
                <a:srgbClr val="CCECFF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345" name="Freeform 188"/>
              <p:cNvSpPr>
                <a:spLocks/>
              </p:cNvSpPr>
              <p:nvPr/>
            </p:nvSpPr>
            <p:spPr bwMode="auto">
              <a:xfrm>
                <a:off x="2659063" y="4581526"/>
                <a:ext cx="976312" cy="839788"/>
              </a:xfrm>
              <a:custGeom>
                <a:avLst/>
                <a:gdLst>
                  <a:gd name="T0" fmla="*/ 0 w 1224"/>
                  <a:gd name="T1" fmla="*/ 2147483647 h 1160"/>
                  <a:gd name="T2" fmla="*/ 2147483647 w 1224"/>
                  <a:gd name="T3" fmla="*/ 2147483647 h 1160"/>
                  <a:gd name="T4" fmla="*/ 2147483647 w 1224"/>
                  <a:gd name="T5" fmla="*/ 2147483647 h 1160"/>
                  <a:gd name="T6" fmla="*/ 2147483647 w 1224"/>
                  <a:gd name="T7" fmla="*/ 2147483647 h 1160"/>
                  <a:gd name="T8" fmla="*/ 2147483647 w 1224"/>
                  <a:gd name="T9" fmla="*/ 2147483647 h 1160"/>
                  <a:gd name="T10" fmla="*/ 2147483647 w 1224"/>
                  <a:gd name="T11" fmla="*/ 2147483647 h 1160"/>
                  <a:gd name="T12" fmla="*/ 2147483647 w 1224"/>
                  <a:gd name="T13" fmla="*/ 2147483647 h 1160"/>
                  <a:gd name="T14" fmla="*/ 2147483647 w 1224"/>
                  <a:gd name="T15" fmla="*/ 2147483647 h 1160"/>
                  <a:gd name="T16" fmla="*/ 2147483647 w 1224"/>
                  <a:gd name="T17" fmla="*/ 2147483647 h 1160"/>
                  <a:gd name="T18" fmla="*/ 2147483647 w 1224"/>
                  <a:gd name="T19" fmla="*/ 2147483647 h 1160"/>
                  <a:gd name="T20" fmla="*/ 2147483647 w 1224"/>
                  <a:gd name="T21" fmla="*/ 2147483647 h 1160"/>
                  <a:gd name="T22" fmla="*/ 2147483647 w 1224"/>
                  <a:gd name="T23" fmla="*/ 2147483647 h 1160"/>
                  <a:gd name="T24" fmla="*/ 2147483647 w 1224"/>
                  <a:gd name="T25" fmla="*/ 2147483647 h 1160"/>
                  <a:gd name="T26" fmla="*/ 2147483647 w 1224"/>
                  <a:gd name="T27" fmla="*/ 2147483647 h 1160"/>
                  <a:gd name="T28" fmla="*/ 2147483647 w 1224"/>
                  <a:gd name="T29" fmla="*/ 2147483647 h 1160"/>
                  <a:gd name="T30" fmla="*/ 2147483647 w 1224"/>
                  <a:gd name="T31" fmla="*/ 2147483647 h 1160"/>
                  <a:gd name="T32" fmla="*/ 2147483647 w 1224"/>
                  <a:gd name="T33" fmla="*/ 2147483647 h 1160"/>
                  <a:gd name="T34" fmla="*/ 2147483647 w 1224"/>
                  <a:gd name="T35" fmla="*/ 2147483647 h 1160"/>
                  <a:gd name="T36" fmla="*/ 2147483647 w 1224"/>
                  <a:gd name="T37" fmla="*/ 2147483647 h 1160"/>
                  <a:gd name="T38" fmla="*/ 2147483647 w 1224"/>
                  <a:gd name="T39" fmla="*/ 2147483647 h 1160"/>
                  <a:gd name="T40" fmla="*/ 2147483647 w 1224"/>
                  <a:gd name="T41" fmla="*/ 0 h 1160"/>
                  <a:gd name="T42" fmla="*/ 2147483647 w 1224"/>
                  <a:gd name="T43" fmla="*/ 2147483647 h 1160"/>
                  <a:gd name="T44" fmla="*/ 2147483647 w 1224"/>
                  <a:gd name="T45" fmla="*/ 2147483647 h 1160"/>
                  <a:gd name="T46" fmla="*/ 2147483647 w 1224"/>
                  <a:gd name="T47" fmla="*/ 2147483647 h 1160"/>
                  <a:gd name="T48" fmla="*/ 2147483647 w 1224"/>
                  <a:gd name="T49" fmla="*/ 2147483647 h 1160"/>
                  <a:gd name="T50" fmla="*/ 2147483647 w 1224"/>
                  <a:gd name="T51" fmla="*/ 2147483647 h 1160"/>
                  <a:gd name="T52" fmla="*/ 2147483647 w 1224"/>
                  <a:gd name="T53" fmla="*/ 2147483647 h 1160"/>
                  <a:gd name="T54" fmla="*/ 2147483647 w 1224"/>
                  <a:gd name="T55" fmla="*/ 2147483647 h 1160"/>
                  <a:gd name="T56" fmla="*/ 2147483647 w 1224"/>
                  <a:gd name="T57" fmla="*/ 2147483647 h 1160"/>
                  <a:gd name="T58" fmla="*/ 2147483647 w 1224"/>
                  <a:gd name="T59" fmla="*/ 2147483647 h 1160"/>
                  <a:gd name="T60" fmla="*/ 2147483647 w 1224"/>
                  <a:gd name="T61" fmla="*/ 2147483647 h 1160"/>
                  <a:gd name="T62" fmla="*/ 2147483647 w 1224"/>
                  <a:gd name="T63" fmla="*/ 2147483647 h 1160"/>
                  <a:gd name="T64" fmla="*/ 2147483647 w 1224"/>
                  <a:gd name="T65" fmla="*/ 2147483647 h 1160"/>
                  <a:gd name="T66" fmla="*/ 2147483647 w 1224"/>
                  <a:gd name="T67" fmla="*/ 2147483647 h 1160"/>
                  <a:gd name="T68" fmla="*/ 2147483647 w 1224"/>
                  <a:gd name="T69" fmla="*/ 2147483647 h 1160"/>
                  <a:gd name="T70" fmla="*/ 2147483647 w 1224"/>
                  <a:gd name="T71" fmla="*/ 2147483647 h 1160"/>
                  <a:gd name="T72" fmla="*/ 2147483647 w 1224"/>
                  <a:gd name="T73" fmla="*/ 2147483647 h 1160"/>
                  <a:gd name="T74" fmla="*/ 2147483647 w 1224"/>
                  <a:gd name="T75" fmla="*/ 2147483647 h 1160"/>
                  <a:gd name="T76" fmla="*/ 2147483647 w 1224"/>
                  <a:gd name="T77" fmla="*/ 2147483647 h 1160"/>
                  <a:gd name="T78" fmla="*/ 2147483647 w 1224"/>
                  <a:gd name="T79" fmla="*/ 2147483647 h 1160"/>
                  <a:gd name="T80" fmla="*/ 2147483647 w 1224"/>
                  <a:gd name="T81" fmla="*/ 2147483647 h 1160"/>
                  <a:gd name="T82" fmla="*/ 2147483647 w 1224"/>
                  <a:gd name="T83" fmla="*/ 2147483647 h 1160"/>
                  <a:gd name="T84" fmla="*/ 2147483647 w 1224"/>
                  <a:gd name="T85" fmla="*/ 2147483647 h 1160"/>
                  <a:gd name="T86" fmla="*/ 2147483647 w 1224"/>
                  <a:gd name="T87" fmla="*/ 2147483647 h 1160"/>
                  <a:gd name="T88" fmla="*/ 2147483647 w 1224"/>
                  <a:gd name="T89" fmla="*/ 2147483647 h 1160"/>
                  <a:gd name="T90" fmla="*/ 2147483647 w 1224"/>
                  <a:gd name="T91" fmla="*/ 2147483647 h 1160"/>
                  <a:gd name="T92" fmla="*/ 2147483647 w 1224"/>
                  <a:gd name="T93" fmla="*/ 2147483647 h 1160"/>
                  <a:gd name="T94" fmla="*/ 2147483647 w 1224"/>
                  <a:gd name="T95" fmla="*/ 2147483647 h 1160"/>
                  <a:gd name="T96" fmla="*/ 2147483647 w 1224"/>
                  <a:gd name="T97" fmla="*/ 2147483647 h 1160"/>
                  <a:gd name="T98" fmla="*/ 2147483647 w 1224"/>
                  <a:gd name="T99" fmla="*/ 2147483647 h 1160"/>
                  <a:gd name="T100" fmla="*/ 2147483647 w 1224"/>
                  <a:gd name="T101" fmla="*/ 2147483647 h 1160"/>
                  <a:gd name="T102" fmla="*/ 2147483647 w 1224"/>
                  <a:gd name="T103" fmla="*/ 2147483647 h 1160"/>
                  <a:gd name="T104" fmla="*/ 2147483647 w 1224"/>
                  <a:gd name="T105" fmla="*/ 2147483647 h 1160"/>
                  <a:gd name="T106" fmla="*/ 2147483647 w 1224"/>
                  <a:gd name="T107" fmla="*/ 2147483647 h 1160"/>
                  <a:gd name="T108" fmla="*/ 2147483647 w 1224"/>
                  <a:gd name="T109" fmla="*/ 2147483647 h 1160"/>
                  <a:gd name="T110" fmla="*/ 2147483647 w 1224"/>
                  <a:gd name="T111" fmla="*/ 2147483647 h 1160"/>
                  <a:gd name="T112" fmla="*/ 2147483647 w 1224"/>
                  <a:gd name="T113" fmla="*/ 2147483647 h 1160"/>
                  <a:gd name="T114" fmla="*/ 2147483647 w 1224"/>
                  <a:gd name="T115" fmla="*/ 2147483647 h 1160"/>
                  <a:gd name="T116" fmla="*/ 0 w 1224"/>
                  <a:gd name="T117" fmla="*/ 2147483647 h 11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24"/>
                  <a:gd name="T178" fmla="*/ 0 h 1160"/>
                  <a:gd name="T179" fmla="*/ 1224 w 1224"/>
                  <a:gd name="T180" fmla="*/ 1160 h 116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24" h="1160">
                    <a:moveTo>
                      <a:pt x="0" y="737"/>
                    </a:moveTo>
                    <a:lnTo>
                      <a:pt x="304" y="823"/>
                    </a:lnTo>
                    <a:lnTo>
                      <a:pt x="321" y="794"/>
                    </a:lnTo>
                    <a:lnTo>
                      <a:pt x="333" y="767"/>
                    </a:lnTo>
                    <a:lnTo>
                      <a:pt x="342" y="741"/>
                    </a:lnTo>
                    <a:lnTo>
                      <a:pt x="351" y="718"/>
                    </a:lnTo>
                    <a:lnTo>
                      <a:pt x="360" y="692"/>
                    </a:lnTo>
                    <a:lnTo>
                      <a:pt x="368" y="662"/>
                    </a:lnTo>
                    <a:lnTo>
                      <a:pt x="373" y="635"/>
                    </a:lnTo>
                    <a:lnTo>
                      <a:pt x="379" y="608"/>
                    </a:lnTo>
                    <a:lnTo>
                      <a:pt x="384" y="577"/>
                    </a:lnTo>
                    <a:lnTo>
                      <a:pt x="386" y="544"/>
                    </a:lnTo>
                    <a:lnTo>
                      <a:pt x="386" y="486"/>
                    </a:lnTo>
                    <a:lnTo>
                      <a:pt x="384" y="454"/>
                    </a:lnTo>
                    <a:lnTo>
                      <a:pt x="382" y="427"/>
                    </a:lnTo>
                    <a:lnTo>
                      <a:pt x="377" y="399"/>
                    </a:lnTo>
                    <a:lnTo>
                      <a:pt x="369" y="369"/>
                    </a:lnTo>
                    <a:lnTo>
                      <a:pt x="362" y="343"/>
                    </a:lnTo>
                    <a:lnTo>
                      <a:pt x="353" y="310"/>
                    </a:lnTo>
                    <a:lnTo>
                      <a:pt x="341" y="279"/>
                    </a:lnTo>
                    <a:lnTo>
                      <a:pt x="930" y="0"/>
                    </a:lnTo>
                    <a:lnTo>
                      <a:pt x="945" y="28"/>
                    </a:lnTo>
                    <a:lnTo>
                      <a:pt x="958" y="53"/>
                    </a:lnTo>
                    <a:lnTo>
                      <a:pt x="968" y="77"/>
                    </a:lnTo>
                    <a:lnTo>
                      <a:pt x="979" y="101"/>
                    </a:lnTo>
                    <a:lnTo>
                      <a:pt x="988" y="124"/>
                    </a:lnTo>
                    <a:lnTo>
                      <a:pt x="999" y="149"/>
                    </a:lnTo>
                    <a:lnTo>
                      <a:pt x="1006" y="170"/>
                    </a:lnTo>
                    <a:lnTo>
                      <a:pt x="1014" y="193"/>
                    </a:lnTo>
                    <a:lnTo>
                      <a:pt x="1021" y="217"/>
                    </a:lnTo>
                    <a:lnTo>
                      <a:pt x="1030" y="242"/>
                    </a:lnTo>
                    <a:lnTo>
                      <a:pt x="1035" y="272"/>
                    </a:lnTo>
                    <a:lnTo>
                      <a:pt x="1043" y="297"/>
                    </a:lnTo>
                    <a:lnTo>
                      <a:pt x="1050" y="324"/>
                    </a:lnTo>
                    <a:lnTo>
                      <a:pt x="1055" y="353"/>
                    </a:lnTo>
                    <a:lnTo>
                      <a:pt x="1057" y="382"/>
                    </a:lnTo>
                    <a:lnTo>
                      <a:pt x="1061" y="415"/>
                    </a:lnTo>
                    <a:lnTo>
                      <a:pt x="1064" y="446"/>
                    </a:lnTo>
                    <a:lnTo>
                      <a:pt x="1064" y="476"/>
                    </a:lnTo>
                    <a:lnTo>
                      <a:pt x="1064" y="509"/>
                    </a:lnTo>
                    <a:lnTo>
                      <a:pt x="1064" y="550"/>
                    </a:lnTo>
                    <a:lnTo>
                      <a:pt x="1063" y="586"/>
                    </a:lnTo>
                    <a:lnTo>
                      <a:pt x="1061" y="612"/>
                    </a:lnTo>
                    <a:lnTo>
                      <a:pt x="1057" y="641"/>
                    </a:lnTo>
                    <a:lnTo>
                      <a:pt x="1055" y="671"/>
                    </a:lnTo>
                    <a:lnTo>
                      <a:pt x="1048" y="705"/>
                    </a:lnTo>
                    <a:lnTo>
                      <a:pt x="1041" y="733"/>
                    </a:lnTo>
                    <a:lnTo>
                      <a:pt x="1034" y="762"/>
                    </a:lnTo>
                    <a:lnTo>
                      <a:pt x="1025" y="796"/>
                    </a:lnTo>
                    <a:lnTo>
                      <a:pt x="1016" y="822"/>
                    </a:lnTo>
                    <a:lnTo>
                      <a:pt x="1006" y="854"/>
                    </a:lnTo>
                    <a:lnTo>
                      <a:pt x="996" y="883"/>
                    </a:lnTo>
                    <a:lnTo>
                      <a:pt x="983" y="911"/>
                    </a:lnTo>
                    <a:lnTo>
                      <a:pt x="970" y="941"/>
                    </a:lnTo>
                    <a:lnTo>
                      <a:pt x="954" y="978"/>
                    </a:lnTo>
                    <a:lnTo>
                      <a:pt x="936" y="1015"/>
                    </a:lnTo>
                    <a:lnTo>
                      <a:pt x="1224" y="1103"/>
                    </a:lnTo>
                    <a:lnTo>
                      <a:pt x="502" y="1160"/>
                    </a:lnTo>
                    <a:lnTo>
                      <a:pt x="0" y="737"/>
                    </a:lnTo>
                    <a:close/>
                  </a:path>
                </a:pathLst>
              </a:custGeom>
              <a:solidFill>
                <a:schemeClr val="hlink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56346" name="Freeform 189"/>
              <p:cNvSpPr>
                <a:spLocks/>
              </p:cNvSpPr>
              <p:nvPr/>
            </p:nvSpPr>
            <p:spPr bwMode="auto">
              <a:xfrm>
                <a:off x="2481263" y="4095751"/>
                <a:ext cx="1139825" cy="739775"/>
              </a:xfrm>
              <a:custGeom>
                <a:avLst/>
                <a:gdLst>
                  <a:gd name="T0" fmla="*/ 2147483647 w 1431"/>
                  <a:gd name="T1" fmla="*/ 0 h 1023"/>
                  <a:gd name="T2" fmla="*/ 2147483647 w 1431"/>
                  <a:gd name="T3" fmla="*/ 2147483647 h 1023"/>
                  <a:gd name="T4" fmla="*/ 2147483647 w 1431"/>
                  <a:gd name="T5" fmla="*/ 2147483647 h 1023"/>
                  <a:gd name="T6" fmla="*/ 2147483647 w 1431"/>
                  <a:gd name="T7" fmla="*/ 2147483647 h 1023"/>
                  <a:gd name="T8" fmla="*/ 2147483647 w 1431"/>
                  <a:gd name="T9" fmla="*/ 2147483647 h 1023"/>
                  <a:gd name="T10" fmla="*/ 2147483647 w 1431"/>
                  <a:gd name="T11" fmla="*/ 2147483647 h 1023"/>
                  <a:gd name="T12" fmla="*/ 2147483647 w 1431"/>
                  <a:gd name="T13" fmla="*/ 2147483647 h 1023"/>
                  <a:gd name="T14" fmla="*/ 2147483647 w 1431"/>
                  <a:gd name="T15" fmla="*/ 2147483647 h 1023"/>
                  <a:gd name="T16" fmla="*/ 2147483647 w 1431"/>
                  <a:gd name="T17" fmla="*/ 2147483647 h 1023"/>
                  <a:gd name="T18" fmla="*/ 2147483647 w 1431"/>
                  <a:gd name="T19" fmla="*/ 2147483647 h 1023"/>
                  <a:gd name="T20" fmla="*/ 2147483647 w 1431"/>
                  <a:gd name="T21" fmla="*/ 2147483647 h 1023"/>
                  <a:gd name="T22" fmla="*/ 2147483647 w 1431"/>
                  <a:gd name="T23" fmla="*/ 2147483647 h 1023"/>
                  <a:gd name="T24" fmla="*/ 2147483647 w 1431"/>
                  <a:gd name="T25" fmla="*/ 2147483647 h 1023"/>
                  <a:gd name="T26" fmla="*/ 2147483647 w 1431"/>
                  <a:gd name="T27" fmla="*/ 2147483647 h 1023"/>
                  <a:gd name="T28" fmla="*/ 2147483647 w 1431"/>
                  <a:gd name="T29" fmla="*/ 2147483647 h 1023"/>
                  <a:gd name="T30" fmla="*/ 2147483647 w 1431"/>
                  <a:gd name="T31" fmla="*/ 2147483647 h 1023"/>
                  <a:gd name="T32" fmla="*/ 2147483647 w 1431"/>
                  <a:gd name="T33" fmla="*/ 2147483647 h 1023"/>
                  <a:gd name="T34" fmla="*/ 2147483647 w 1431"/>
                  <a:gd name="T35" fmla="*/ 2147483647 h 1023"/>
                  <a:gd name="T36" fmla="*/ 2147483647 w 1431"/>
                  <a:gd name="T37" fmla="*/ 2147483647 h 1023"/>
                  <a:gd name="T38" fmla="*/ 2147483647 w 1431"/>
                  <a:gd name="T39" fmla="*/ 2147483647 h 1023"/>
                  <a:gd name="T40" fmla="*/ 2147483647 w 1431"/>
                  <a:gd name="T41" fmla="*/ 2147483647 h 1023"/>
                  <a:gd name="T42" fmla="*/ 2147483647 w 1431"/>
                  <a:gd name="T43" fmla="*/ 2147483647 h 1023"/>
                  <a:gd name="T44" fmla="*/ 2147483647 w 1431"/>
                  <a:gd name="T45" fmla="*/ 2147483647 h 1023"/>
                  <a:gd name="T46" fmla="*/ 2147483647 w 1431"/>
                  <a:gd name="T47" fmla="*/ 2147483647 h 1023"/>
                  <a:gd name="T48" fmla="*/ 2147483647 w 1431"/>
                  <a:gd name="T49" fmla="*/ 2147483647 h 1023"/>
                  <a:gd name="T50" fmla="*/ 2147483647 w 1431"/>
                  <a:gd name="T51" fmla="*/ 2147483647 h 1023"/>
                  <a:gd name="T52" fmla="*/ 2147483647 w 1431"/>
                  <a:gd name="T53" fmla="*/ 2147483647 h 1023"/>
                  <a:gd name="T54" fmla="*/ 2147483647 w 1431"/>
                  <a:gd name="T55" fmla="*/ 2147483647 h 1023"/>
                  <a:gd name="T56" fmla="*/ 2147483647 w 1431"/>
                  <a:gd name="T57" fmla="*/ 2147483647 h 1023"/>
                  <a:gd name="T58" fmla="*/ 2147483647 w 1431"/>
                  <a:gd name="T59" fmla="*/ 2147483647 h 1023"/>
                  <a:gd name="T60" fmla="*/ 2147483647 w 1431"/>
                  <a:gd name="T61" fmla="*/ 2147483647 h 1023"/>
                  <a:gd name="T62" fmla="*/ 2147483647 w 1431"/>
                  <a:gd name="T63" fmla="*/ 2147483647 h 1023"/>
                  <a:gd name="T64" fmla="*/ 2147483647 w 1431"/>
                  <a:gd name="T65" fmla="*/ 2147483647 h 1023"/>
                  <a:gd name="T66" fmla="*/ 2147483647 w 1431"/>
                  <a:gd name="T67" fmla="*/ 2147483647 h 1023"/>
                  <a:gd name="T68" fmla="*/ 2147483647 w 1431"/>
                  <a:gd name="T69" fmla="*/ 2147483647 h 1023"/>
                  <a:gd name="T70" fmla="*/ 2147483647 w 1431"/>
                  <a:gd name="T71" fmla="*/ 2147483647 h 1023"/>
                  <a:gd name="T72" fmla="*/ 2147483647 w 1431"/>
                  <a:gd name="T73" fmla="*/ 2147483647 h 1023"/>
                  <a:gd name="T74" fmla="*/ 2147483647 w 1431"/>
                  <a:gd name="T75" fmla="*/ 2147483647 h 1023"/>
                  <a:gd name="T76" fmla="*/ 2147483647 w 1431"/>
                  <a:gd name="T77" fmla="*/ 2147483647 h 1023"/>
                  <a:gd name="T78" fmla="*/ 2147483647 w 1431"/>
                  <a:gd name="T79" fmla="*/ 2147483647 h 1023"/>
                  <a:gd name="T80" fmla="*/ 2147483647 w 1431"/>
                  <a:gd name="T81" fmla="*/ 2147483647 h 1023"/>
                  <a:gd name="T82" fmla="*/ 2147483647 w 1431"/>
                  <a:gd name="T83" fmla="*/ 2147483647 h 1023"/>
                  <a:gd name="T84" fmla="*/ 2147483647 w 1431"/>
                  <a:gd name="T85" fmla="*/ 2147483647 h 1023"/>
                  <a:gd name="T86" fmla="*/ 2147483647 w 1431"/>
                  <a:gd name="T87" fmla="*/ 2147483647 h 1023"/>
                  <a:gd name="T88" fmla="*/ 2147483647 w 1431"/>
                  <a:gd name="T89" fmla="*/ 2147483647 h 1023"/>
                  <a:gd name="T90" fmla="*/ 2147483647 w 1431"/>
                  <a:gd name="T91" fmla="*/ 2147483647 h 1023"/>
                  <a:gd name="T92" fmla="*/ 2147483647 w 1431"/>
                  <a:gd name="T93" fmla="*/ 2147483647 h 1023"/>
                  <a:gd name="T94" fmla="*/ 2147483647 w 1431"/>
                  <a:gd name="T95" fmla="*/ 2147483647 h 1023"/>
                  <a:gd name="T96" fmla="*/ 2147483647 w 1431"/>
                  <a:gd name="T97" fmla="*/ 2147483647 h 1023"/>
                  <a:gd name="T98" fmla="*/ 2147483647 w 1431"/>
                  <a:gd name="T99" fmla="*/ 2147483647 h 1023"/>
                  <a:gd name="T100" fmla="*/ 2147483647 w 1431"/>
                  <a:gd name="T101" fmla="*/ 2147483647 h 1023"/>
                  <a:gd name="T102" fmla="*/ 2147483647 w 1431"/>
                  <a:gd name="T103" fmla="*/ 2147483647 h 1023"/>
                  <a:gd name="T104" fmla="*/ 2147483647 w 1431"/>
                  <a:gd name="T105" fmla="*/ 2147483647 h 1023"/>
                  <a:gd name="T106" fmla="*/ 2147483647 w 1431"/>
                  <a:gd name="T107" fmla="*/ 2147483647 h 1023"/>
                  <a:gd name="T108" fmla="*/ 2147483647 w 1431"/>
                  <a:gd name="T109" fmla="*/ 2147483647 h 1023"/>
                  <a:gd name="T110" fmla="*/ 2147483647 w 1431"/>
                  <a:gd name="T111" fmla="*/ 2147483647 h 1023"/>
                  <a:gd name="T112" fmla="*/ 2147483647 w 1431"/>
                  <a:gd name="T113" fmla="*/ 2147483647 h 1023"/>
                  <a:gd name="T114" fmla="*/ 2147483647 w 1431"/>
                  <a:gd name="T115" fmla="*/ 2147483647 h 1023"/>
                  <a:gd name="T116" fmla="*/ 0 w 1431"/>
                  <a:gd name="T117" fmla="*/ 2147483647 h 1023"/>
                  <a:gd name="T118" fmla="*/ 2147483647 w 1431"/>
                  <a:gd name="T119" fmla="*/ 0 h 102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31"/>
                  <a:gd name="T181" fmla="*/ 0 h 1023"/>
                  <a:gd name="T182" fmla="*/ 1431 w 1431"/>
                  <a:gd name="T183" fmla="*/ 1023 h 102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31" h="1023">
                    <a:moveTo>
                      <a:pt x="291" y="0"/>
                    </a:moveTo>
                    <a:lnTo>
                      <a:pt x="320" y="10"/>
                    </a:lnTo>
                    <a:lnTo>
                      <a:pt x="344" y="20"/>
                    </a:lnTo>
                    <a:lnTo>
                      <a:pt x="369" y="29"/>
                    </a:lnTo>
                    <a:lnTo>
                      <a:pt x="393" y="39"/>
                    </a:lnTo>
                    <a:lnTo>
                      <a:pt x="418" y="50"/>
                    </a:lnTo>
                    <a:lnTo>
                      <a:pt x="441" y="62"/>
                    </a:lnTo>
                    <a:lnTo>
                      <a:pt x="465" y="73"/>
                    </a:lnTo>
                    <a:lnTo>
                      <a:pt x="488" y="84"/>
                    </a:lnTo>
                    <a:lnTo>
                      <a:pt x="517" y="99"/>
                    </a:lnTo>
                    <a:lnTo>
                      <a:pt x="548" y="115"/>
                    </a:lnTo>
                    <a:lnTo>
                      <a:pt x="572" y="127"/>
                    </a:lnTo>
                    <a:lnTo>
                      <a:pt x="595" y="142"/>
                    </a:lnTo>
                    <a:lnTo>
                      <a:pt x="624" y="157"/>
                    </a:lnTo>
                    <a:lnTo>
                      <a:pt x="653" y="174"/>
                    </a:lnTo>
                    <a:lnTo>
                      <a:pt x="679" y="190"/>
                    </a:lnTo>
                    <a:lnTo>
                      <a:pt x="704" y="208"/>
                    </a:lnTo>
                    <a:lnTo>
                      <a:pt x="727" y="224"/>
                    </a:lnTo>
                    <a:lnTo>
                      <a:pt x="756" y="244"/>
                    </a:lnTo>
                    <a:lnTo>
                      <a:pt x="782" y="262"/>
                    </a:lnTo>
                    <a:lnTo>
                      <a:pt x="803" y="280"/>
                    </a:lnTo>
                    <a:lnTo>
                      <a:pt x="829" y="300"/>
                    </a:lnTo>
                    <a:lnTo>
                      <a:pt x="849" y="315"/>
                    </a:lnTo>
                    <a:lnTo>
                      <a:pt x="870" y="334"/>
                    </a:lnTo>
                    <a:lnTo>
                      <a:pt x="892" y="353"/>
                    </a:lnTo>
                    <a:lnTo>
                      <a:pt x="916" y="376"/>
                    </a:lnTo>
                    <a:lnTo>
                      <a:pt x="935" y="395"/>
                    </a:lnTo>
                    <a:lnTo>
                      <a:pt x="957" y="417"/>
                    </a:lnTo>
                    <a:lnTo>
                      <a:pt x="983" y="443"/>
                    </a:lnTo>
                    <a:lnTo>
                      <a:pt x="1004" y="466"/>
                    </a:lnTo>
                    <a:lnTo>
                      <a:pt x="1028" y="492"/>
                    </a:lnTo>
                    <a:lnTo>
                      <a:pt x="1049" y="517"/>
                    </a:lnTo>
                    <a:lnTo>
                      <a:pt x="1069" y="545"/>
                    </a:lnTo>
                    <a:lnTo>
                      <a:pt x="1091" y="573"/>
                    </a:lnTo>
                    <a:lnTo>
                      <a:pt x="1107" y="598"/>
                    </a:lnTo>
                    <a:lnTo>
                      <a:pt x="1124" y="621"/>
                    </a:lnTo>
                    <a:lnTo>
                      <a:pt x="1138" y="648"/>
                    </a:lnTo>
                    <a:lnTo>
                      <a:pt x="1147" y="667"/>
                    </a:lnTo>
                    <a:lnTo>
                      <a:pt x="1431" y="583"/>
                    </a:lnTo>
                    <a:lnTo>
                      <a:pt x="990" y="1023"/>
                    </a:lnTo>
                    <a:lnTo>
                      <a:pt x="208" y="951"/>
                    </a:lnTo>
                    <a:lnTo>
                      <a:pt x="517" y="857"/>
                    </a:lnTo>
                    <a:lnTo>
                      <a:pt x="498" y="826"/>
                    </a:lnTo>
                    <a:lnTo>
                      <a:pt x="478" y="796"/>
                    </a:lnTo>
                    <a:lnTo>
                      <a:pt x="450" y="764"/>
                    </a:lnTo>
                    <a:lnTo>
                      <a:pt x="420" y="730"/>
                    </a:lnTo>
                    <a:lnTo>
                      <a:pt x="393" y="701"/>
                    </a:lnTo>
                    <a:lnTo>
                      <a:pt x="364" y="674"/>
                    </a:lnTo>
                    <a:lnTo>
                      <a:pt x="333" y="647"/>
                    </a:lnTo>
                    <a:lnTo>
                      <a:pt x="302" y="624"/>
                    </a:lnTo>
                    <a:lnTo>
                      <a:pt x="271" y="602"/>
                    </a:lnTo>
                    <a:lnTo>
                      <a:pt x="235" y="577"/>
                    </a:lnTo>
                    <a:lnTo>
                      <a:pt x="201" y="557"/>
                    </a:lnTo>
                    <a:lnTo>
                      <a:pt x="168" y="537"/>
                    </a:lnTo>
                    <a:lnTo>
                      <a:pt x="136" y="519"/>
                    </a:lnTo>
                    <a:lnTo>
                      <a:pt x="96" y="500"/>
                    </a:lnTo>
                    <a:lnTo>
                      <a:pt x="56" y="482"/>
                    </a:lnTo>
                    <a:lnTo>
                      <a:pt x="29" y="473"/>
                    </a:lnTo>
                    <a:lnTo>
                      <a:pt x="0" y="46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99FF33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pic>
            <p:nvPicPr>
              <p:cNvPr id="56347" name="Picture 19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25625" y="3886201"/>
                <a:ext cx="304800" cy="31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6" name="TextBox 255"/>
            <p:cNvSpPr txBox="1"/>
            <p:nvPr/>
          </p:nvSpPr>
          <p:spPr>
            <a:xfrm>
              <a:off x="3143240" y="4127504"/>
              <a:ext cx="1338272" cy="2301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9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AFERESIS</a:t>
              </a:r>
              <a:endParaRPr lang="es-ES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3448042" y="4913323"/>
              <a:ext cx="1409710" cy="3683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9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FILTRACION / LEUCORREDUCCION</a:t>
              </a:r>
              <a:endParaRPr lang="es-ES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3000364" y="5572139"/>
              <a:ext cx="1857388" cy="2301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9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ALICUOTAS PEDIATRICAS</a:t>
              </a:r>
              <a:endParaRPr lang="es-ES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1285852" y="5984892"/>
              <a:ext cx="1785951" cy="2301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9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SANGRIAS TERAPEUTICAS</a:t>
              </a:r>
              <a:endParaRPr lang="es-ES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19018" y="5699140"/>
              <a:ext cx="1338272" cy="2301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9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AUTOTRANSFUSION</a:t>
              </a:r>
              <a:endParaRPr lang="es-ES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-142908" y="4927610"/>
              <a:ext cx="1338272" cy="215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IRRADIACION</a:t>
              </a:r>
              <a:endParaRPr lang="es-ES" sz="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142844" y="4071942"/>
              <a:ext cx="1000132" cy="3381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TRANSFUSION AMBULATORIA</a:t>
              </a:r>
              <a:endParaRPr lang="es-ES" sz="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2"/>
          <p:cNvSpPr txBox="1">
            <a:spLocks noChangeArrowheads="1"/>
          </p:cNvSpPr>
          <p:nvPr/>
        </p:nvSpPr>
        <p:spPr bwMode="auto">
          <a:xfrm>
            <a:off x="539750" y="225425"/>
            <a:ext cx="7056438" cy="466725"/>
          </a:xfrm>
          <a:prstGeom prst="rect">
            <a:avLst/>
          </a:prstGeom>
          <a:gradFill rotWithShape="1">
            <a:gsLst>
              <a:gs pos="0">
                <a:srgbClr val="006192">
                  <a:alpha val="87999"/>
                </a:srgbClr>
              </a:gs>
              <a:gs pos="100000">
                <a:srgbClr val="002D44">
                  <a:alpha val="92000"/>
                </a:srgbClr>
              </a:gs>
            </a:gsLst>
            <a:lin ang="5400000" scaled="1"/>
          </a:gradFill>
          <a:ln w="50800" cap="rnd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 b="1">
                <a:solidFill>
                  <a:schemeClr val="bg1"/>
                </a:solidFill>
              </a:rPr>
              <a:t>OBTENCIÓN DE SANGRE Y COMPONENTES</a:t>
            </a:r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7167563" y="5391150"/>
            <a:ext cx="1824037" cy="1238250"/>
          </a:xfrm>
          <a:prstGeom prst="rect">
            <a:avLst/>
          </a:prstGeom>
          <a:solidFill>
            <a:srgbClr val="E1E1E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eaLnBrk="0" hangingPunct="0"/>
            <a:endParaRPr lang="es-ES_tradnl" sz="1200" b="1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7319963" y="5761038"/>
            <a:ext cx="152400" cy="1524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7472363" y="57150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200"/>
              <a:t>MÉDICO</a:t>
            </a:r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7472363" y="5981700"/>
            <a:ext cx="16716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200"/>
              <a:t>TECNOLOGO </a:t>
            </a:r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7453313" y="6256338"/>
            <a:ext cx="1747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200"/>
              <a:t>AUXILIAR</a:t>
            </a:r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7319963" y="6027738"/>
            <a:ext cx="152400" cy="15240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Rectangle 9"/>
          <p:cNvSpPr>
            <a:spLocks noChangeArrowheads="1"/>
          </p:cNvSpPr>
          <p:nvPr/>
        </p:nvSpPr>
        <p:spPr bwMode="auto">
          <a:xfrm>
            <a:off x="7319963" y="6302375"/>
            <a:ext cx="152400" cy="152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Text Box 10"/>
          <p:cNvSpPr txBox="1">
            <a:spLocks noChangeArrowheads="1"/>
          </p:cNvSpPr>
          <p:nvPr/>
        </p:nvSpPr>
        <p:spPr bwMode="auto">
          <a:xfrm>
            <a:off x="7239000" y="54483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200" b="1"/>
              <a:t>VERIFICADO POR:</a:t>
            </a:r>
          </a:p>
        </p:txBody>
      </p:sp>
      <p:grpSp>
        <p:nvGrpSpPr>
          <p:cNvPr id="58378" name="Group 11"/>
          <p:cNvGrpSpPr>
            <a:grpSpLocks/>
          </p:cNvGrpSpPr>
          <p:nvPr/>
        </p:nvGrpSpPr>
        <p:grpSpPr bwMode="auto">
          <a:xfrm>
            <a:off x="5848350" y="1066800"/>
            <a:ext cx="1066800" cy="655638"/>
            <a:chOff x="4264" y="1006"/>
            <a:chExt cx="672" cy="413"/>
          </a:xfrm>
        </p:grpSpPr>
        <p:sp>
          <p:nvSpPr>
            <p:cNvPr id="58471" name="AutoShape 12"/>
            <p:cNvSpPr>
              <a:spLocks noChangeArrowheads="1"/>
            </p:cNvSpPr>
            <p:nvPr/>
          </p:nvSpPr>
          <p:spPr bwMode="auto">
            <a:xfrm rot="917640">
              <a:off x="4264" y="1006"/>
              <a:ext cx="672" cy="413"/>
            </a:xfrm>
            <a:prstGeom prst="cloudCallout">
              <a:avLst>
                <a:gd name="adj1" fmla="val -34102"/>
                <a:gd name="adj2" fmla="val 58648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algn="ctr" eaLnBrk="0" hangingPunct="0"/>
              <a:endParaRPr lang="es-ES_tradnl" sz="2400" b="1"/>
            </a:p>
          </p:txBody>
        </p:sp>
        <p:sp>
          <p:nvSpPr>
            <p:cNvPr id="58472" name="Text Box 13"/>
            <p:cNvSpPr txBox="1">
              <a:spLocks noChangeArrowheads="1"/>
            </p:cNvSpPr>
            <p:nvPr/>
          </p:nvSpPr>
          <p:spPr bwMode="auto">
            <a:xfrm>
              <a:off x="4320" y="1102"/>
              <a:ext cx="5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eaLnBrk="0" hangingPunct="0"/>
              <a:r>
                <a:rPr lang="es-ES_tradnl" sz="1200" b="1"/>
                <a:t>ENTRADA</a:t>
              </a:r>
              <a:endParaRPr lang="es-ES_tradnl" sz="2400" b="1"/>
            </a:p>
          </p:txBody>
        </p:sp>
      </p:grpSp>
      <p:sp>
        <p:nvSpPr>
          <p:cNvPr id="58379" name="AutoShape 14"/>
          <p:cNvSpPr>
            <a:spLocks noChangeArrowheads="1"/>
          </p:cNvSpPr>
          <p:nvPr/>
        </p:nvSpPr>
        <p:spPr bwMode="auto">
          <a:xfrm>
            <a:off x="4095750" y="990600"/>
            <a:ext cx="1066800" cy="609600"/>
          </a:xfrm>
          <a:prstGeom prst="cloudCallout">
            <a:avLst>
              <a:gd name="adj1" fmla="val -43750"/>
              <a:gd name="adj2" fmla="val 87759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algn="ctr" eaLnBrk="0" hangingPunct="0"/>
            <a:r>
              <a:rPr lang="es-ES_tradnl" sz="1200" b="1"/>
              <a:t>SALIDA</a:t>
            </a:r>
            <a:endParaRPr lang="es-ES_tradnl" sz="2000" b="1"/>
          </a:p>
        </p:txBody>
      </p:sp>
      <p:sp>
        <p:nvSpPr>
          <p:cNvPr id="58380" name="Freeform 15"/>
          <p:cNvSpPr>
            <a:spLocks/>
          </p:cNvSpPr>
          <p:nvPr/>
        </p:nvSpPr>
        <p:spPr bwMode="auto">
          <a:xfrm>
            <a:off x="6011863" y="2333625"/>
            <a:ext cx="152400" cy="65088"/>
          </a:xfrm>
          <a:custGeom>
            <a:avLst/>
            <a:gdLst>
              <a:gd name="T0" fmla="*/ 2147483647 w 285"/>
              <a:gd name="T1" fmla="*/ 2147483647 h 124"/>
              <a:gd name="T2" fmla="*/ 2147483647 w 285"/>
              <a:gd name="T3" fmla="*/ 2147483647 h 124"/>
              <a:gd name="T4" fmla="*/ 2147483647 w 285"/>
              <a:gd name="T5" fmla="*/ 2147483647 h 124"/>
              <a:gd name="T6" fmla="*/ 2147483647 w 285"/>
              <a:gd name="T7" fmla="*/ 2147483647 h 124"/>
              <a:gd name="T8" fmla="*/ 2147483647 w 285"/>
              <a:gd name="T9" fmla="*/ 2147483647 h 124"/>
              <a:gd name="T10" fmla="*/ 2147483647 w 285"/>
              <a:gd name="T11" fmla="*/ 2147483647 h 124"/>
              <a:gd name="T12" fmla="*/ 2147483647 w 285"/>
              <a:gd name="T13" fmla="*/ 2147483647 h 124"/>
              <a:gd name="T14" fmla="*/ 2147483647 w 285"/>
              <a:gd name="T15" fmla="*/ 2147483647 h 124"/>
              <a:gd name="T16" fmla="*/ 2147483647 w 285"/>
              <a:gd name="T17" fmla="*/ 2147483647 h 124"/>
              <a:gd name="T18" fmla="*/ 2147483647 w 285"/>
              <a:gd name="T19" fmla="*/ 2147483647 h 124"/>
              <a:gd name="T20" fmla="*/ 2147483647 w 285"/>
              <a:gd name="T21" fmla="*/ 2147483647 h 124"/>
              <a:gd name="T22" fmla="*/ 2147483647 w 285"/>
              <a:gd name="T23" fmla="*/ 2147483647 h 124"/>
              <a:gd name="T24" fmla="*/ 2147483647 w 285"/>
              <a:gd name="T25" fmla="*/ 2147483647 h 124"/>
              <a:gd name="T26" fmla="*/ 2147483647 w 285"/>
              <a:gd name="T27" fmla="*/ 2147483647 h 124"/>
              <a:gd name="T28" fmla="*/ 2147483647 w 285"/>
              <a:gd name="T29" fmla="*/ 2147483647 h 124"/>
              <a:gd name="T30" fmla="*/ 2147483647 w 285"/>
              <a:gd name="T31" fmla="*/ 2147483647 h 124"/>
              <a:gd name="T32" fmla="*/ 2147483647 w 285"/>
              <a:gd name="T33" fmla="*/ 2147483647 h 124"/>
              <a:gd name="T34" fmla="*/ 2147483647 w 285"/>
              <a:gd name="T35" fmla="*/ 2147483647 h 124"/>
              <a:gd name="T36" fmla="*/ 2147483647 w 285"/>
              <a:gd name="T37" fmla="*/ 2147483647 h 124"/>
              <a:gd name="T38" fmla="*/ 2147483647 w 285"/>
              <a:gd name="T39" fmla="*/ 2147483647 h 124"/>
              <a:gd name="T40" fmla="*/ 2147483647 w 285"/>
              <a:gd name="T41" fmla="*/ 2147483647 h 124"/>
              <a:gd name="T42" fmla="*/ 2147483647 w 285"/>
              <a:gd name="T43" fmla="*/ 2147483647 h 124"/>
              <a:gd name="T44" fmla="*/ 2147483647 w 285"/>
              <a:gd name="T45" fmla="*/ 2147483647 h 124"/>
              <a:gd name="T46" fmla="*/ 2147483647 w 285"/>
              <a:gd name="T47" fmla="*/ 2147483647 h 124"/>
              <a:gd name="T48" fmla="*/ 2147483647 w 285"/>
              <a:gd name="T49" fmla="*/ 2147483647 h 124"/>
              <a:gd name="T50" fmla="*/ 2147483647 w 285"/>
              <a:gd name="T51" fmla="*/ 0 h 124"/>
              <a:gd name="T52" fmla="*/ 2147483647 w 285"/>
              <a:gd name="T53" fmla="*/ 2147483647 h 124"/>
              <a:gd name="T54" fmla="*/ 2147483647 w 285"/>
              <a:gd name="T55" fmla="*/ 2147483647 h 124"/>
              <a:gd name="T56" fmla="*/ 2147483647 w 285"/>
              <a:gd name="T57" fmla="*/ 2147483647 h 124"/>
              <a:gd name="T58" fmla="*/ 2147483647 w 285"/>
              <a:gd name="T59" fmla="*/ 2147483647 h 124"/>
              <a:gd name="T60" fmla="*/ 2147483647 w 285"/>
              <a:gd name="T61" fmla="*/ 2147483647 h 124"/>
              <a:gd name="T62" fmla="*/ 2147483647 w 285"/>
              <a:gd name="T63" fmla="*/ 2147483647 h 12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85"/>
              <a:gd name="T97" fmla="*/ 0 h 124"/>
              <a:gd name="T98" fmla="*/ 285 w 285"/>
              <a:gd name="T99" fmla="*/ 124 h 12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85" h="124">
                <a:moveTo>
                  <a:pt x="0" y="60"/>
                </a:moveTo>
                <a:lnTo>
                  <a:pt x="1" y="73"/>
                </a:lnTo>
                <a:lnTo>
                  <a:pt x="6" y="90"/>
                </a:lnTo>
                <a:lnTo>
                  <a:pt x="13" y="105"/>
                </a:lnTo>
                <a:lnTo>
                  <a:pt x="24" y="117"/>
                </a:lnTo>
                <a:lnTo>
                  <a:pt x="34" y="123"/>
                </a:lnTo>
                <a:lnTo>
                  <a:pt x="39" y="124"/>
                </a:lnTo>
                <a:lnTo>
                  <a:pt x="42" y="124"/>
                </a:lnTo>
                <a:lnTo>
                  <a:pt x="47" y="121"/>
                </a:lnTo>
                <a:lnTo>
                  <a:pt x="52" y="119"/>
                </a:lnTo>
                <a:lnTo>
                  <a:pt x="59" y="117"/>
                </a:lnTo>
                <a:lnTo>
                  <a:pt x="68" y="115"/>
                </a:lnTo>
                <a:lnTo>
                  <a:pt x="77" y="112"/>
                </a:lnTo>
                <a:lnTo>
                  <a:pt x="87" y="108"/>
                </a:lnTo>
                <a:lnTo>
                  <a:pt x="94" y="105"/>
                </a:lnTo>
                <a:lnTo>
                  <a:pt x="100" y="102"/>
                </a:lnTo>
                <a:lnTo>
                  <a:pt x="104" y="100"/>
                </a:lnTo>
                <a:lnTo>
                  <a:pt x="109" y="97"/>
                </a:lnTo>
                <a:lnTo>
                  <a:pt x="121" y="93"/>
                </a:lnTo>
                <a:lnTo>
                  <a:pt x="137" y="89"/>
                </a:lnTo>
                <a:lnTo>
                  <a:pt x="156" y="83"/>
                </a:lnTo>
                <a:lnTo>
                  <a:pt x="177" y="78"/>
                </a:lnTo>
                <a:lnTo>
                  <a:pt x="197" y="72"/>
                </a:lnTo>
                <a:lnTo>
                  <a:pt x="216" y="66"/>
                </a:lnTo>
                <a:lnTo>
                  <a:pt x="229" y="60"/>
                </a:lnTo>
                <a:lnTo>
                  <a:pt x="241" y="55"/>
                </a:lnTo>
                <a:lnTo>
                  <a:pt x="252" y="48"/>
                </a:lnTo>
                <a:lnTo>
                  <a:pt x="263" y="43"/>
                </a:lnTo>
                <a:lnTo>
                  <a:pt x="271" y="36"/>
                </a:lnTo>
                <a:lnTo>
                  <a:pt x="279" y="31"/>
                </a:lnTo>
                <a:lnTo>
                  <a:pt x="284" y="25"/>
                </a:lnTo>
                <a:lnTo>
                  <a:pt x="285" y="20"/>
                </a:lnTo>
                <a:lnTo>
                  <a:pt x="284" y="15"/>
                </a:lnTo>
                <a:lnTo>
                  <a:pt x="276" y="9"/>
                </a:lnTo>
                <a:lnTo>
                  <a:pt x="270" y="4"/>
                </a:lnTo>
                <a:lnTo>
                  <a:pt x="264" y="3"/>
                </a:lnTo>
                <a:lnTo>
                  <a:pt x="256" y="3"/>
                </a:lnTo>
                <a:lnTo>
                  <a:pt x="250" y="3"/>
                </a:lnTo>
                <a:lnTo>
                  <a:pt x="240" y="3"/>
                </a:lnTo>
                <a:lnTo>
                  <a:pt x="228" y="4"/>
                </a:lnTo>
                <a:lnTo>
                  <a:pt x="214" y="4"/>
                </a:lnTo>
                <a:lnTo>
                  <a:pt x="200" y="5"/>
                </a:lnTo>
                <a:lnTo>
                  <a:pt x="188" y="5"/>
                </a:lnTo>
                <a:lnTo>
                  <a:pt x="178" y="5"/>
                </a:lnTo>
                <a:lnTo>
                  <a:pt x="172" y="5"/>
                </a:lnTo>
                <a:lnTo>
                  <a:pt x="167" y="5"/>
                </a:lnTo>
                <a:lnTo>
                  <a:pt x="161" y="4"/>
                </a:lnTo>
                <a:lnTo>
                  <a:pt x="154" y="3"/>
                </a:lnTo>
                <a:lnTo>
                  <a:pt x="148" y="2"/>
                </a:lnTo>
                <a:lnTo>
                  <a:pt x="140" y="2"/>
                </a:lnTo>
                <a:lnTo>
                  <a:pt x="134" y="1"/>
                </a:lnTo>
                <a:lnTo>
                  <a:pt x="130" y="0"/>
                </a:lnTo>
                <a:lnTo>
                  <a:pt x="126" y="0"/>
                </a:lnTo>
                <a:lnTo>
                  <a:pt x="123" y="7"/>
                </a:lnTo>
                <a:lnTo>
                  <a:pt x="122" y="13"/>
                </a:lnTo>
                <a:lnTo>
                  <a:pt x="125" y="19"/>
                </a:lnTo>
                <a:lnTo>
                  <a:pt x="132" y="24"/>
                </a:lnTo>
                <a:lnTo>
                  <a:pt x="119" y="35"/>
                </a:lnTo>
                <a:lnTo>
                  <a:pt x="102" y="45"/>
                </a:lnTo>
                <a:lnTo>
                  <a:pt x="83" y="53"/>
                </a:lnTo>
                <a:lnTo>
                  <a:pt x="64" y="58"/>
                </a:lnTo>
                <a:lnTo>
                  <a:pt x="46" y="62"/>
                </a:lnTo>
                <a:lnTo>
                  <a:pt x="28" y="65"/>
                </a:lnTo>
                <a:lnTo>
                  <a:pt x="12" y="63"/>
                </a:lnTo>
                <a:lnTo>
                  <a:pt x="0" y="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grpSp>
        <p:nvGrpSpPr>
          <p:cNvPr id="58381" name="Group 16"/>
          <p:cNvGrpSpPr>
            <a:grpSpLocks/>
          </p:cNvGrpSpPr>
          <p:nvPr/>
        </p:nvGrpSpPr>
        <p:grpSpPr bwMode="auto">
          <a:xfrm>
            <a:off x="5314950" y="1808163"/>
            <a:ext cx="842963" cy="587375"/>
            <a:chOff x="3072" y="1139"/>
            <a:chExt cx="531" cy="370"/>
          </a:xfrm>
        </p:grpSpPr>
        <p:sp>
          <p:nvSpPr>
            <p:cNvPr id="58423" name="Freeform 17"/>
            <p:cNvSpPr>
              <a:spLocks/>
            </p:cNvSpPr>
            <p:nvPr/>
          </p:nvSpPr>
          <p:spPr bwMode="auto">
            <a:xfrm>
              <a:off x="3503" y="1341"/>
              <a:ext cx="68" cy="41"/>
            </a:xfrm>
            <a:custGeom>
              <a:avLst/>
              <a:gdLst>
                <a:gd name="T0" fmla="*/ 0 w 201"/>
                <a:gd name="T1" fmla="*/ 0 h 125"/>
                <a:gd name="T2" fmla="*/ 0 w 201"/>
                <a:gd name="T3" fmla="*/ 0 h 125"/>
                <a:gd name="T4" fmla="*/ 0 w 201"/>
                <a:gd name="T5" fmla="*/ 0 h 125"/>
                <a:gd name="T6" fmla="*/ 0 w 201"/>
                <a:gd name="T7" fmla="*/ 0 h 125"/>
                <a:gd name="T8" fmla="*/ 0 w 201"/>
                <a:gd name="T9" fmla="*/ 0 h 125"/>
                <a:gd name="T10" fmla="*/ 0 w 201"/>
                <a:gd name="T11" fmla="*/ 0 h 125"/>
                <a:gd name="T12" fmla="*/ 0 w 201"/>
                <a:gd name="T13" fmla="*/ 0 h 125"/>
                <a:gd name="T14" fmla="*/ 0 w 201"/>
                <a:gd name="T15" fmla="*/ 0 h 125"/>
                <a:gd name="T16" fmla="*/ 0 w 201"/>
                <a:gd name="T17" fmla="*/ 0 h 125"/>
                <a:gd name="T18" fmla="*/ 0 w 201"/>
                <a:gd name="T19" fmla="*/ 0 h 125"/>
                <a:gd name="T20" fmla="*/ 0 w 201"/>
                <a:gd name="T21" fmla="*/ 0 h 125"/>
                <a:gd name="T22" fmla="*/ 0 w 201"/>
                <a:gd name="T23" fmla="*/ 0 h 125"/>
                <a:gd name="T24" fmla="*/ 0 w 201"/>
                <a:gd name="T25" fmla="*/ 0 h 125"/>
                <a:gd name="T26" fmla="*/ 0 w 201"/>
                <a:gd name="T27" fmla="*/ 0 h 125"/>
                <a:gd name="T28" fmla="*/ 0 w 201"/>
                <a:gd name="T29" fmla="*/ 0 h 125"/>
                <a:gd name="T30" fmla="*/ 0 w 201"/>
                <a:gd name="T31" fmla="*/ 0 h 125"/>
                <a:gd name="T32" fmla="*/ 0 w 201"/>
                <a:gd name="T33" fmla="*/ 0 h 125"/>
                <a:gd name="T34" fmla="*/ 0 w 201"/>
                <a:gd name="T35" fmla="*/ 0 h 125"/>
                <a:gd name="T36" fmla="*/ 0 w 201"/>
                <a:gd name="T37" fmla="*/ 0 h 125"/>
                <a:gd name="T38" fmla="*/ 0 w 201"/>
                <a:gd name="T39" fmla="*/ 0 h 125"/>
                <a:gd name="T40" fmla="*/ 0 w 201"/>
                <a:gd name="T41" fmla="*/ 0 h 125"/>
                <a:gd name="T42" fmla="*/ 0 w 201"/>
                <a:gd name="T43" fmla="*/ 0 h 125"/>
                <a:gd name="T44" fmla="*/ 0 w 201"/>
                <a:gd name="T45" fmla="*/ 0 h 125"/>
                <a:gd name="T46" fmla="*/ 0 w 201"/>
                <a:gd name="T47" fmla="*/ 0 h 125"/>
                <a:gd name="T48" fmla="*/ 0 w 201"/>
                <a:gd name="T49" fmla="*/ 0 h 125"/>
                <a:gd name="T50" fmla="*/ 0 w 201"/>
                <a:gd name="T51" fmla="*/ 0 h 125"/>
                <a:gd name="T52" fmla="*/ 0 w 201"/>
                <a:gd name="T53" fmla="*/ 0 h 125"/>
                <a:gd name="T54" fmla="*/ 0 w 201"/>
                <a:gd name="T55" fmla="*/ 0 h 125"/>
                <a:gd name="T56" fmla="*/ 0 w 201"/>
                <a:gd name="T57" fmla="*/ 0 h 125"/>
                <a:gd name="T58" fmla="*/ 0 w 201"/>
                <a:gd name="T59" fmla="*/ 0 h 125"/>
                <a:gd name="T60" fmla="*/ 0 w 201"/>
                <a:gd name="T61" fmla="*/ 0 h 125"/>
                <a:gd name="T62" fmla="*/ 0 w 201"/>
                <a:gd name="T63" fmla="*/ 0 h 125"/>
                <a:gd name="T64" fmla="*/ 0 w 201"/>
                <a:gd name="T65" fmla="*/ 0 h 125"/>
                <a:gd name="T66" fmla="*/ 0 w 201"/>
                <a:gd name="T67" fmla="*/ 0 h 125"/>
                <a:gd name="T68" fmla="*/ 0 w 201"/>
                <a:gd name="T69" fmla="*/ 0 h 125"/>
                <a:gd name="T70" fmla="*/ 0 w 201"/>
                <a:gd name="T71" fmla="*/ 0 h 125"/>
                <a:gd name="T72" fmla="*/ 0 w 201"/>
                <a:gd name="T73" fmla="*/ 0 h 125"/>
                <a:gd name="T74" fmla="*/ 0 w 201"/>
                <a:gd name="T75" fmla="*/ 0 h 125"/>
                <a:gd name="T76" fmla="*/ 0 w 201"/>
                <a:gd name="T77" fmla="*/ 0 h 125"/>
                <a:gd name="T78" fmla="*/ 0 w 201"/>
                <a:gd name="T79" fmla="*/ 0 h 125"/>
                <a:gd name="T80" fmla="*/ 0 w 201"/>
                <a:gd name="T81" fmla="*/ 0 h 125"/>
                <a:gd name="T82" fmla="*/ 0 w 201"/>
                <a:gd name="T83" fmla="*/ 0 h 125"/>
                <a:gd name="T84" fmla="*/ 0 w 201"/>
                <a:gd name="T85" fmla="*/ 0 h 125"/>
                <a:gd name="T86" fmla="*/ 0 w 201"/>
                <a:gd name="T87" fmla="*/ 0 h 125"/>
                <a:gd name="T88" fmla="*/ 0 w 201"/>
                <a:gd name="T89" fmla="*/ 0 h 125"/>
                <a:gd name="T90" fmla="*/ 0 w 201"/>
                <a:gd name="T91" fmla="*/ 0 h 125"/>
                <a:gd name="T92" fmla="*/ 0 w 201"/>
                <a:gd name="T93" fmla="*/ 0 h 125"/>
                <a:gd name="T94" fmla="*/ 0 w 201"/>
                <a:gd name="T95" fmla="*/ 0 h 125"/>
                <a:gd name="T96" fmla="*/ 0 w 201"/>
                <a:gd name="T97" fmla="*/ 0 h 125"/>
                <a:gd name="T98" fmla="*/ 0 w 201"/>
                <a:gd name="T99" fmla="*/ 0 h 125"/>
                <a:gd name="T100" fmla="*/ 0 w 201"/>
                <a:gd name="T101" fmla="*/ 0 h 125"/>
                <a:gd name="T102" fmla="*/ 0 w 201"/>
                <a:gd name="T103" fmla="*/ 0 h 125"/>
                <a:gd name="T104" fmla="*/ 0 w 201"/>
                <a:gd name="T105" fmla="*/ 0 h 125"/>
                <a:gd name="T106" fmla="*/ 0 w 201"/>
                <a:gd name="T107" fmla="*/ 0 h 125"/>
                <a:gd name="T108" fmla="*/ 0 w 201"/>
                <a:gd name="T109" fmla="*/ 0 h 125"/>
                <a:gd name="T110" fmla="*/ 0 w 201"/>
                <a:gd name="T111" fmla="*/ 0 h 125"/>
                <a:gd name="T112" fmla="*/ 0 w 201"/>
                <a:gd name="T113" fmla="*/ 0 h 125"/>
                <a:gd name="T114" fmla="*/ 0 w 201"/>
                <a:gd name="T115" fmla="*/ 0 h 125"/>
                <a:gd name="T116" fmla="*/ 0 w 201"/>
                <a:gd name="T117" fmla="*/ 0 h 125"/>
                <a:gd name="T118" fmla="*/ 0 w 201"/>
                <a:gd name="T119" fmla="*/ 0 h 125"/>
                <a:gd name="T120" fmla="*/ 0 w 201"/>
                <a:gd name="T121" fmla="*/ 0 h 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1"/>
                <a:gd name="T184" fmla="*/ 0 h 125"/>
                <a:gd name="T185" fmla="*/ 201 w 201"/>
                <a:gd name="T186" fmla="*/ 125 h 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1" h="125">
                  <a:moveTo>
                    <a:pt x="5" y="5"/>
                  </a:moveTo>
                  <a:lnTo>
                    <a:pt x="1" y="10"/>
                  </a:lnTo>
                  <a:lnTo>
                    <a:pt x="0" y="16"/>
                  </a:lnTo>
                  <a:lnTo>
                    <a:pt x="1" y="22"/>
                  </a:lnTo>
                  <a:lnTo>
                    <a:pt x="7" y="28"/>
                  </a:lnTo>
                  <a:lnTo>
                    <a:pt x="12" y="32"/>
                  </a:lnTo>
                  <a:lnTo>
                    <a:pt x="17" y="38"/>
                  </a:lnTo>
                  <a:lnTo>
                    <a:pt x="24" y="43"/>
                  </a:lnTo>
                  <a:lnTo>
                    <a:pt x="30" y="50"/>
                  </a:lnTo>
                  <a:lnTo>
                    <a:pt x="38" y="55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1" y="65"/>
                  </a:lnTo>
                  <a:lnTo>
                    <a:pt x="56" y="65"/>
                  </a:lnTo>
                  <a:lnTo>
                    <a:pt x="64" y="66"/>
                  </a:lnTo>
                  <a:lnTo>
                    <a:pt x="75" y="68"/>
                  </a:lnTo>
                  <a:lnTo>
                    <a:pt x="87" y="69"/>
                  </a:lnTo>
                  <a:lnTo>
                    <a:pt x="99" y="72"/>
                  </a:lnTo>
                  <a:lnTo>
                    <a:pt x="111" y="75"/>
                  </a:lnTo>
                  <a:lnTo>
                    <a:pt x="121" y="77"/>
                  </a:lnTo>
                  <a:lnTo>
                    <a:pt x="128" y="80"/>
                  </a:lnTo>
                  <a:lnTo>
                    <a:pt x="133" y="84"/>
                  </a:lnTo>
                  <a:lnTo>
                    <a:pt x="139" y="87"/>
                  </a:lnTo>
                  <a:lnTo>
                    <a:pt x="147" y="91"/>
                  </a:lnTo>
                  <a:lnTo>
                    <a:pt x="154" y="96"/>
                  </a:lnTo>
                  <a:lnTo>
                    <a:pt x="160" y="100"/>
                  </a:lnTo>
                  <a:lnTo>
                    <a:pt x="166" y="104"/>
                  </a:lnTo>
                  <a:lnTo>
                    <a:pt x="172" y="109"/>
                  </a:lnTo>
                  <a:lnTo>
                    <a:pt x="176" y="112"/>
                  </a:lnTo>
                  <a:lnTo>
                    <a:pt x="183" y="119"/>
                  </a:lnTo>
                  <a:lnTo>
                    <a:pt x="189" y="123"/>
                  </a:lnTo>
                  <a:lnTo>
                    <a:pt x="195" y="125"/>
                  </a:lnTo>
                  <a:lnTo>
                    <a:pt x="200" y="124"/>
                  </a:lnTo>
                  <a:lnTo>
                    <a:pt x="201" y="119"/>
                  </a:lnTo>
                  <a:lnTo>
                    <a:pt x="199" y="109"/>
                  </a:lnTo>
                  <a:lnTo>
                    <a:pt x="193" y="97"/>
                  </a:lnTo>
                  <a:lnTo>
                    <a:pt x="187" y="87"/>
                  </a:lnTo>
                  <a:lnTo>
                    <a:pt x="181" y="78"/>
                  </a:lnTo>
                  <a:lnTo>
                    <a:pt x="172" y="70"/>
                  </a:lnTo>
                  <a:lnTo>
                    <a:pt x="165" y="64"/>
                  </a:lnTo>
                  <a:lnTo>
                    <a:pt x="159" y="57"/>
                  </a:lnTo>
                  <a:lnTo>
                    <a:pt x="154" y="51"/>
                  </a:lnTo>
                  <a:lnTo>
                    <a:pt x="148" y="42"/>
                  </a:lnTo>
                  <a:lnTo>
                    <a:pt x="142" y="35"/>
                  </a:lnTo>
                  <a:lnTo>
                    <a:pt x="137" y="30"/>
                  </a:lnTo>
                  <a:lnTo>
                    <a:pt x="132" y="29"/>
                  </a:lnTo>
                  <a:lnTo>
                    <a:pt x="125" y="27"/>
                  </a:lnTo>
                  <a:lnTo>
                    <a:pt x="115" y="26"/>
                  </a:lnTo>
                  <a:lnTo>
                    <a:pt x="103" y="23"/>
                  </a:lnTo>
                  <a:lnTo>
                    <a:pt x="92" y="21"/>
                  </a:lnTo>
                  <a:lnTo>
                    <a:pt x="81" y="20"/>
                  </a:lnTo>
                  <a:lnTo>
                    <a:pt x="73" y="18"/>
                  </a:lnTo>
                  <a:lnTo>
                    <a:pt x="67" y="17"/>
                  </a:lnTo>
                  <a:lnTo>
                    <a:pt x="62" y="15"/>
                  </a:lnTo>
                  <a:lnTo>
                    <a:pt x="54" y="11"/>
                  </a:lnTo>
                  <a:lnTo>
                    <a:pt x="47" y="8"/>
                  </a:lnTo>
                  <a:lnTo>
                    <a:pt x="38" y="4"/>
                  </a:lnTo>
                  <a:lnTo>
                    <a:pt x="28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24" name="Freeform 18"/>
            <p:cNvSpPr>
              <a:spLocks/>
            </p:cNvSpPr>
            <p:nvPr/>
          </p:nvSpPr>
          <p:spPr bwMode="auto">
            <a:xfrm>
              <a:off x="3505" y="1342"/>
              <a:ext cx="11" cy="9"/>
            </a:xfrm>
            <a:custGeom>
              <a:avLst/>
              <a:gdLst>
                <a:gd name="T0" fmla="*/ 0 w 32"/>
                <a:gd name="T1" fmla="*/ 0 h 27"/>
                <a:gd name="T2" fmla="*/ 0 w 32"/>
                <a:gd name="T3" fmla="*/ 0 h 27"/>
                <a:gd name="T4" fmla="*/ 0 w 32"/>
                <a:gd name="T5" fmla="*/ 0 h 27"/>
                <a:gd name="T6" fmla="*/ 0 w 32"/>
                <a:gd name="T7" fmla="*/ 0 h 27"/>
                <a:gd name="T8" fmla="*/ 0 w 32"/>
                <a:gd name="T9" fmla="*/ 0 h 27"/>
                <a:gd name="T10" fmla="*/ 0 w 32"/>
                <a:gd name="T11" fmla="*/ 0 h 27"/>
                <a:gd name="T12" fmla="*/ 0 w 32"/>
                <a:gd name="T13" fmla="*/ 0 h 27"/>
                <a:gd name="T14" fmla="*/ 0 w 32"/>
                <a:gd name="T15" fmla="*/ 0 h 27"/>
                <a:gd name="T16" fmla="*/ 0 w 32"/>
                <a:gd name="T17" fmla="*/ 0 h 27"/>
                <a:gd name="T18" fmla="*/ 0 w 32"/>
                <a:gd name="T19" fmla="*/ 0 h 27"/>
                <a:gd name="T20" fmla="*/ 0 w 32"/>
                <a:gd name="T21" fmla="*/ 0 h 27"/>
                <a:gd name="T22" fmla="*/ 0 w 32"/>
                <a:gd name="T23" fmla="*/ 0 h 27"/>
                <a:gd name="T24" fmla="*/ 0 w 32"/>
                <a:gd name="T25" fmla="*/ 0 h 27"/>
                <a:gd name="T26" fmla="*/ 0 w 32"/>
                <a:gd name="T27" fmla="*/ 0 h 27"/>
                <a:gd name="T28" fmla="*/ 0 w 32"/>
                <a:gd name="T29" fmla="*/ 0 h 27"/>
                <a:gd name="T30" fmla="*/ 0 w 32"/>
                <a:gd name="T31" fmla="*/ 0 h 27"/>
                <a:gd name="T32" fmla="*/ 0 w 32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27"/>
                <a:gd name="T53" fmla="*/ 32 w 32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27">
                  <a:moveTo>
                    <a:pt x="27" y="23"/>
                  </a:moveTo>
                  <a:lnTo>
                    <a:pt x="30" y="18"/>
                  </a:lnTo>
                  <a:lnTo>
                    <a:pt x="32" y="13"/>
                  </a:lnTo>
                  <a:lnTo>
                    <a:pt x="30" y="9"/>
                  </a:lnTo>
                  <a:lnTo>
                    <a:pt x="27" y="4"/>
                  </a:lnTo>
                  <a:lnTo>
                    <a:pt x="22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5" y="24"/>
                  </a:lnTo>
                  <a:lnTo>
                    <a:pt x="10" y="27"/>
                  </a:lnTo>
                  <a:lnTo>
                    <a:pt x="16" y="27"/>
                  </a:lnTo>
                  <a:lnTo>
                    <a:pt x="22" y="26"/>
                  </a:lnTo>
                  <a:lnTo>
                    <a:pt x="27" y="23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25" name="Freeform 19"/>
            <p:cNvSpPr>
              <a:spLocks/>
            </p:cNvSpPr>
            <p:nvPr/>
          </p:nvSpPr>
          <p:spPr bwMode="auto">
            <a:xfrm>
              <a:off x="3284" y="1227"/>
              <a:ext cx="233" cy="126"/>
            </a:xfrm>
            <a:custGeom>
              <a:avLst/>
              <a:gdLst>
                <a:gd name="T0" fmla="*/ 0 w 700"/>
                <a:gd name="T1" fmla="*/ 0 h 379"/>
                <a:gd name="T2" fmla="*/ 0 w 700"/>
                <a:gd name="T3" fmla="*/ 0 h 379"/>
                <a:gd name="T4" fmla="*/ 0 w 700"/>
                <a:gd name="T5" fmla="*/ 0 h 379"/>
                <a:gd name="T6" fmla="*/ 0 w 700"/>
                <a:gd name="T7" fmla="*/ 0 h 379"/>
                <a:gd name="T8" fmla="*/ 0 w 700"/>
                <a:gd name="T9" fmla="*/ 0 h 379"/>
                <a:gd name="T10" fmla="*/ 0 w 700"/>
                <a:gd name="T11" fmla="*/ 0 h 379"/>
                <a:gd name="T12" fmla="*/ 0 w 700"/>
                <a:gd name="T13" fmla="*/ 0 h 379"/>
                <a:gd name="T14" fmla="*/ 0 w 700"/>
                <a:gd name="T15" fmla="*/ 0 h 379"/>
                <a:gd name="T16" fmla="*/ 0 w 700"/>
                <a:gd name="T17" fmla="*/ 0 h 379"/>
                <a:gd name="T18" fmla="*/ 0 w 700"/>
                <a:gd name="T19" fmla="*/ 0 h 379"/>
                <a:gd name="T20" fmla="*/ 0 w 700"/>
                <a:gd name="T21" fmla="*/ 0 h 379"/>
                <a:gd name="T22" fmla="*/ 0 w 700"/>
                <a:gd name="T23" fmla="*/ 0 h 379"/>
                <a:gd name="T24" fmla="*/ 0 w 700"/>
                <a:gd name="T25" fmla="*/ 0 h 379"/>
                <a:gd name="T26" fmla="*/ 0 w 700"/>
                <a:gd name="T27" fmla="*/ 0 h 379"/>
                <a:gd name="T28" fmla="*/ 0 w 700"/>
                <a:gd name="T29" fmla="*/ 0 h 379"/>
                <a:gd name="T30" fmla="*/ 0 w 700"/>
                <a:gd name="T31" fmla="*/ 0 h 379"/>
                <a:gd name="T32" fmla="*/ 0 w 700"/>
                <a:gd name="T33" fmla="*/ 0 h 379"/>
                <a:gd name="T34" fmla="*/ 0 w 700"/>
                <a:gd name="T35" fmla="*/ 0 h 379"/>
                <a:gd name="T36" fmla="*/ 0 w 700"/>
                <a:gd name="T37" fmla="*/ 0 h 379"/>
                <a:gd name="T38" fmla="*/ 0 w 700"/>
                <a:gd name="T39" fmla="*/ 0 h 379"/>
                <a:gd name="T40" fmla="*/ 0 w 700"/>
                <a:gd name="T41" fmla="*/ 0 h 379"/>
                <a:gd name="T42" fmla="*/ 0 w 700"/>
                <a:gd name="T43" fmla="*/ 0 h 379"/>
                <a:gd name="T44" fmla="*/ 0 w 700"/>
                <a:gd name="T45" fmla="*/ 0 h 379"/>
                <a:gd name="T46" fmla="*/ 0 w 700"/>
                <a:gd name="T47" fmla="*/ 0 h 379"/>
                <a:gd name="T48" fmla="*/ 0 w 700"/>
                <a:gd name="T49" fmla="*/ 0 h 379"/>
                <a:gd name="T50" fmla="*/ 0 w 700"/>
                <a:gd name="T51" fmla="*/ 0 h 379"/>
                <a:gd name="T52" fmla="*/ 0 w 700"/>
                <a:gd name="T53" fmla="*/ 0 h 379"/>
                <a:gd name="T54" fmla="*/ 0 w 700"/>
                <a:gd name="T55" fmla="*/ 0 h 379"/>
                <a:gd name="T56" fmla="*/ 0 w 700"/>
                <a:gd name="T57" fmla="*/ 0 h 379"/>
                <a:gd name="T58" fmla="*/ 0 w 700"/>
                <a:gd name="T59" fmla="*/ 0 h 379"/>
                <a:gd name="T60" fmla="*/ 0 w 700"/>
                <a:gd name="T61" fmla="*/ 0 h 379"/>
                <a:gd name="T62" fmla="*/ 0 w 700"/>
                <a:gd name="T63" fmla="*/ 0 h 379"/>
                <a:gd name="T64" fmla="*/ 0 w 700"/>
                <a:gd name="T65" fmla="*/ 0 h 379"/>
                <a:gd name="T66" fmla="*/ 0 w 700"/>
                <a:gd name="T67" fmla="*/ 0 h 379"/>
                <a:gd name="T68" fmla="*/ 0 w 700"/>
                <a:gd name="T69" fmla="*/ 0 h 379"/>
                <a:gd name="T70" fmla="*/ 0 w 700"/>
                <a:gd name="T71" fmla="*/ 0 h 379"/>
                <a:gd name="T72" fmla="*/ 0 w 700"/>
                <a:gd name="T73" fmla="*/ 0 h 379"/>
                <a:gd name="T74" fmla="*/ 0 w 700"/>
                <a:gd name="T75" fmla="*/ 0 h 379"/>
                <a:gd name="T76" fmla="*/ 0 w 700"/>
                <a:gd name="T77" fmla="*/ 0 h 379"/>
                <a:gd name="T78" fmla="*/ 0 w 700"/>
                <a:gd name="T79" fmla="*/ 0 h 379"/>
                <a:gd name="T80" fmla="*/ 0 w 700"/>
                <a:gd name="T81" fmla="*/ 0 h 379"/>
                <a:gd name="T82" fmla="*/ 0 w 700"/>
                <a:gd name="T83" fmla="*/ 0 h 379"/>
                <a:gd name="T84" fmla="*/ 0 w 700"/>
                <a:gd name="T85" fmla="*/ 0 h 3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0"/>
                <a:gd name="T130" fmla="*/ 0 h 379"/>
                <a:gd name="T131" fmla="*/ 700 w 700"/>
                <a:gd name="T132" fmla="*/ 379 h 3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0" h="379">
                  <a:moveTo>
                    <a:pt x="16" y="24"/>
                  </a:moveTo>
                  <a:lnTo>
                    <a:pt x="8" y="36"/>
                  </a:lnTo>
                  <a:lnTo>
                    <a:pt x="2" y="49"/>
                  </a:lnTo>
                  <a:lnTo>
                    <a:pt x="0" y="63"/>
                  </a:lnTo>
                  <a:lnTo>
                    <a:pt x="2" y="77"/>
                  </a:lnTo>
                  <a:lnTo>
                    <a:pt x="8" y="93"/>
                  </a:lnTo>
                  <a:lnTo>
                    <a:pt x="20" y="108"/>
                  </a:lnTo>
                  <a:lnTo>
                    <a:pt x="38" y="125"/>
                  </a:lnTo>
                  <a:lnTo>
                    <a:pt x="63" y="141"/>
                  </a:lnTo>
                  <a:lnTo>
                    <a:pt x="74" y="148"/>
                  </a:lnTo>
                  <a:lnTo>
                    <a:pt x="84" y="154"/>
                  </a:lnTo>
                  <a:lnTo>
                    <a:pt x="94" y="161"/>
                  </a:lnTo>
                  <a:lnTo>
                    <a:pt x="104" y="167"/>
                  </a:lnTo>
                  <a:lnTo>
                    <a:pt x="112" y="173"/>
                  </a:lnTo>
                  <a:lnTo>
                    <a:pt x="120" y="179"/>
                  </a:lnTo>
                  <a:lnTo>
                    <a:pt x="128" y="185"/>
                  </a:lnTo>
                  <a:lnTo>
                    <a:pt x="134" y="189"/>
                  </a:lnTo>
                  <a:lnTo>
                    <a:pt x="144" y="196"/>
                  </a:lnTo>
                  <a:lnTo>
                    <a:pt x="159" y="207"/>
                  </a:lnTo>
                  <a:lnTo>
                    <a:pt x="179" y="221"/>
                  </a:lnTo>
                  <a:lnTo>
                    <a:pt x="201" y="236"/>
                  </a:lnTo>
                  <a:lnTo>
                    <a:pt x="222" y="250"/>
                  </a:lnTo>
                  <a:lnTo>
                    <a:pt x="242" y="264"/>
                  </a:lnTo>
                  <a:lnTo>
                    <a:pt x="256" y="273"/>
                  </a:lnTo>
                  <a:lnTo>
                    <a:pt x="265" y="278"/>
                  </a:lnTo>
                  <a:lnTo>
                    <a:pt x="270" y="280"/>
                  </a:lnTo>
                  <a:lnTo>
                    <a:pt x="275" y="282"/>
                  </a:lnTo>
                  <a:lnTo>
                    <a:pt x="279" y="285"/>
                  </a:lnTo>
                  <a:lnTo>
                    <a:pt x="285" y="289"/>
                  </a:lnTo>
                  <a:lnTo>
                    <a:pt x="291" y="293"/>
                  </a:lnTo>
                  <a:lnTo>
                    <a:pt x="298" y="296"/>
                  </a:lnTo>
                  <a:lnTo>
                    <a:pt x="304" y="299"/>
                  </a:lnTo>
                  <a:lnTo>
                    <a:pt x="311" y="301"/>
                  </a:lnTo>
                  <a:lnTo>
                    <a:pt x="318" y="303"/>
                  </a:lnTo>
                  <a:lnTo>
                    <a:pt x="328" y="306"/>
                  </a:lnTo>
                  <a:lnTo>
                    <a:pt x="338" y="311"/>
                  </a:lnTo>
                  <a:lnTo>
                    <a:pt x="348" y="315"/>
                  </a:lnTo>
                  <a:lnTo>
                    <a:pt x="359" y="319"/>
                  </a:lnTo>
                  <a:lnTo>
                    <a:pt x="370" y="325"/>
                  </a:lnTo>
                  <a:lnTo>
                    <a:pt x="381" y="329"/>
                  </a:lnTo>
                  <a:lnTo>
                    <a:pt x="392" y="334"/>
                  </a:lnTo>
                  <a:lnTo>
                    <a:pt x="403" y="338"/>
                  </a:lnTo>
                  <a:lnTo>
                    <a:pt x="414" y="344"/>
                  </a:lnTo>
                  <a:lnTo>
                    <a:pt x="427" y="350"/>
                  </a:lnTo>
                  <a:lnTo>
                    <a:pt x="441" y="356"/>
                  </a:lnTo>
                  <a:lnTo>
                    <a:pt x="456" y="361"/>
                  </a:lnTo>
                  <a:lnTo>
                    <a:pt x="472" y="366"/>
                  </a:lnTo>
                  <a:lnTo>
                    <a:pt x="490" y="370"/>
                  </a:lnTo>
                  <a:lnTo>
                    <a:pt x="511" y="372"/>
                  </a:lnTo>
                  <a:lnTo>
                    <a:pt x="533" y="373"/>
                  </a:lnTo>
                  <a:lnTo>
                    <a:pt x="558" y="374"/>
                  </a:lnTo>
                  <a:lnTo>
                    <a:pt x="584" y="375"/>
                  </a:lnTo>
                  <a:lnTo>
                    <a:pt x="608" y="376"/>
                  </a:lnTo>
                  <a:lnTo>
                    <a:pt x="631" y="377"/>
                  </a:lnTo>
                  <a:lnTo>
                    <a:pt x="650" y="377"/>
                  </a:lnTo>
                  <a:lnTo>
                    <a:pt x="665" y="379"/>
                  </a:lnTo>
                  <a:lnTo>
                    <a:pt x="675" y="379"/>
                  </a:lnTo>
                  <a:lnTo>
                    <a:pt x="684" y="377"/>
                  </a:lnTo>
                  <a:lnTo>
                    <a:pt x="692" y="374"/>
                  </a:lnTo>
                  <a:lnTo>
                    <a:pt x="697" y="370"/>
                  </a:lnTo>
                  <a:lnTo>
                    <a:pt x="700" y="363"/>
                  </a:lnTo>
                  <a:lnTo>
                    <a:pt x="700" y="358"/>
                  </a:lnTo>
                  <a:lnTo>
                    <a:pt x="698" y="351"/>
                  </a:lnTo>
                  <a:lnTo>
                    <a:pt x="693" y="346"/>
                  </a:lnTo>
                  <a:lnTo>
                    <a:pt x="684" y="342"/>
                  </a:lnTo>
                  <a:lnTo>
                    <a:pt x="671" y="338"/>
                  </a:lnTo>
                  <a:lnTo>
                    <a:pt x="658" y="334"/>
                  </a:lnTo>
                  <a:lnTo>
                    <a:pt x="644" y="328"/>
                  </a:lnTo>
                  <a:lnTo>
                    <a:pt x="630" y="323"/>
                  </a:lnTo>
                  <a:lnTo>
                    <a:pt x="616" y="317"/>
                  </a:lnTo>
                  <a:lnTo>
                    <a:pt x="602" y="311"/>
                  </a:lnTo>
                  <a:lnTo>
                    <a:pt x="587" y="305"/>
                  </a:lnTo>
                  <a:lnTo>
                    <a:pt x="574" y="299"/>
                  </a:lnTo>
                  <a:lnTo>
                    <a:pt x="561" y="293"/>
                  </a:lnTo>
                  <a:lnTo>
                    <a:pt x="547" y="288"/>
                  </a:lnTo>
                  <a:lnTo>
                    <a:pt x="535" y="281"/>
                  </a:lnTo>
                  <a:lnTo>
                    <a:pt x="524" y="276"/>
                  </a:lnTo>
                  <a:lnTo>
                    <a:pt x="513" y="271"/>
                  </a:lnTo>
                  <a:lnTo>
                    <a:pt x="504" y="266"/>
                  </a:lnTo>
                  <a:lnTo>
                    <a:pt x="494" y="261"/>
                  </a:lnTo>
                  <a:lnTo>
                    <a:pt x="487" y="258"/>
                  </a:lnTo>
                  <a:lnTo>
                    <a:pt x="470" y="250"/>
                  </a:lnTo>
                  <a:lnTo>
                    <a:pt x="455" y="245"/>
                  </a:lnTo>
                  <a:lnTo>
                    <a:pt x="443" y="242"/>
                  </a:lnTo>
                  <a:lnTo>
                    <a:pt x="432" y="241"/>
                  </a:lnTo>
                  <a:lnTo>
                    <a:pt x="422" y="240"/>
                  </a:lnTo>
                  <a:lnTo>
                    <a:pt x="413" y="240"/>
                  </a:lnTo>
                  <a:lnTo>
                    <a:pt x="403" y="240"/>
                  </a:lnTo>
                  <a:lnTo>
                    <a:pt x="393" y="237"/>
                  </a:lnTo>
                  <a:lnTo>
                    <a:pt x="382" y="235"/>
                  </a:lnTo>
                  <a:lnTo>
                    <a:pt x="374" y="233"/>
                  </a:lnTo>
                  <a:lnTo>
                    <a:pt x="368" y="230"/>
                  </a:lnTo>
                  <a:lnTo>
                    <a:pt x="362" y="227"/>
                  </a:lnTo>
                  <a:lnTo>
                    <a:pt x="357" y="224"/>
                  </a:lnTo>
                  <a:lnTo>
                    <a:pt x="352" y="220"/>
                  </a:lnTo>
                  <a:lnTo>
                    <a:pt x="347" y="215"/>
                  </a:lnTo>
                  <a:lnTo>
                    <a:pt x="342" y="211"/>
                  </a:lnTo>
                  <a:lnTo>
                    <a:pt x="336" y="207"/>
                  </a:lnTo>
                  <a:lnTo>
                    <a:pt x="330" y="200"/>
                  </a:lnTo>
                  <a:lnTo>
                    <a:pt x="324" y="195"/>
                  </a:lnTo>
                  <a:lnTo>
                    <a:pt x="318" y="187"/>
                  </a:lnTo>
                  <a:lnTo>
                    <a:pt x="311" y="180"/>
                  </a:lnTo>
                  <a:lnTo>
                    <a:pt x="304" y="173"/>
                  </a:lnTo>
                  <a:lnTo>
                    <a:pt x="296" y="164"/>
                  </a:lnTo>
                  <a:lnTo>
                    <a:pt x="289" y="156"/>
                  </a:lnTo>
                  <a:lnTo>
                    <a:pt x="277" y="144"/>
                  </a:lnTo>
                  <a:lnTo>
                    <a:pt x="262" y="133"/>
                  </a:lnTo>
                  <a:lnTo>
                    <a:pt x="247" y="121"/>
                  </a:lnTo>
                  <a:lnTo>
                    <a:pt x="231" y="110"/>
                  </a:lnTo>
                  <a:lnTo>
                    <a:pt x="215" y="100"/>
                  </a:lnTo>
                  <a:lnTo>
                    <a:pt x="203" y="93"/>
                  </a:lnTo>
                  <a:lnTo>
                    <a:pt x="193" y="85"/>
                  </a:lnTo>
                  <a:lnTo>
                    <a:pt x="188" y="81"/>
                  </a:lnTo>
                  <a:lnTo>
                    <a:pt x="186" y="76"/>
                  </a:lnTo>
                  <a:lnTo>
                    <a:pt x="182" y="71"/>
                  </a:lnTo>
                  <a:lnTo>
                    <a:pt x="179" y="64"/>
                  </a:lnTo>
                  <a:lnTo>
                    <a:pt x="174" y="58"/>
                  </a:lnTo>
                  <a:lnTo>
                    <a:pt x="169" y="50"/>
                  </a:lnTo>
                  <a:lnTo>
                    <a:pt x="162" y="42"/>
                  </a:lnTo>
                  <a:lnTo>
                    <a:pt x="154" y="36"/>
                  </a:lnTo>
                  <a:lnTo>
                    <a:pt x="146" y="29"/>
                  </a:lnTo>
                  <a:lnTo>
                    <a:pt x="127" y="17"/>
                  </a:lnTo>
                  <a:lnTo>
                    <a:pt x="107" y="9"/>
                  </a:lnTo>
                  <a:lnTo>
                    <a:pt x="90" y="2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3" y="4"/>
                  </a:lnTo>
                  <a:lnTo>
                    <a:pt x="28" y="12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26" name="Freeform 20"/>
            <p:cNvSpPr>
              <a:spLocks/>
            </p:cNvSpPr>
            <p:nvPr/>
          </p:nvSpPr>
          <p:spPr bwMode="auto">
            <a:xfrm>
              <a:off x="3507" y="1342"/>
              <a:ext cx="8" cy="9"/>
            </a:xfrm>
            <a:custGeom>
              <a:avLst/>
              <a:gdLst>
                <a:gd name="T0" fmla="*/ 0 w 29"/>
                <a:gd name="T1" fmla="*/ 0 h 27"/>
                <a:gd name="T2" fmla="*/ 0 w 29"/>
                <a:gd name="T3" fmla="*/ 0 h 27"/>
                <a:gd name="T4" fmla="*/ 0 w 29"/>
                <a:gd name="T5" fmla="*/ 0 h 27"/>
                <a:gd name="T6" fmla="*/ 0 w 29"/>
                <a:gd name="T7" fmla="*/ 0 h 27"/>
                <a:gd name="T8" fmla="*/ 0 w 29"/>
                <a:gd name="T9" fmla="*/ 0 h 27"/>
                <a:gd name="T10" fmla="*/ 0 w 29"/>
                <a:gd name="T11" fmla="*/ 0 h 27"/>
                <a:gd name="T12" fmla="*/ 0 w 29"/>
                <a:gd name="T13" fmla="*/ 0 h 27"/>
                <a:gd name="T14" fmla="*/ 0 w 29"/>
                <a:gd name="T15" fmla="*/ 0 h 27"/>
                <a:gd name="T16" fmla="*/ 0 w 29"/>
                <a:gd name="T17" fmla="*/ 0 h 27"/>
                <a:gd name="T18" fmla="*/ 0 w 29"/>
                <a:gd name="T19" fmla="*/ 0 h 27"/>
                <a:gd name="T20" fmla="*/ 0 w 29"/>
                <a:gd name="T21" fmla="*/ 0 h 27"/>
                <a:gd name="T22" fmla="*/ 0 w 29"/>
                <a:gd name="T23" fmla="*/ 0 h 27"/>
                <a:gd name="T24" fmla="*/ 0 w 29"/>
                <a:gd name="T25" fmla="*/ 0 h 27"/>
                <a:gd name="T26" fmla="*/ 0 w 29"/>
                <a:gd name="T27" fmla="*/ 0 h 27"/>
                <a:gd name="T28" fmla="*/ 0 w 29"/>
                <a:gd name="T29" fmla="*/ 0 h 27"/>
                <a:gd name="T30" fmla="*/ 0 w 29"/>
                <a:gd name="T31" fmla="*/ 0 h 27"/>
                <a:gd name="T32" fmla="*/ 0 w 29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7"/>
                <a:gd name="T53" fmla="*/ 29 w 29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7">
                  <a:moveTo>
                    <a:pt x="27" y="22"/>
                  </a:moveTo>
                  <a:lnTo>
                    <a:pt x="29" y="17"/>
                  </a:lnTo>
                  <a:lnTo>
                    <a:pt x="29" y="12"/>
                  </a:lnTo>
                  <a:lnTo>
                    <a:pt x="28" y="7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5" y="25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26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27" name="Freeform 21"/>
            <p:cNvSpPr>
              <a:spLocks/>
            </p:cNvSpPr>
            <p:nvPr/>
          </p:nvSpPr>
          <p:spPr bwMode="auto">
            <a:xfrm>
              <a:off x="3304" y="1247"/>
              <a:ext cx="9" cy="10"/>
            </a:xfrm>
            <a:custGeom>
              <a:avLst/>
              <a:gdLst>
                <a:gd name="T0" fmla="*/ 0 w 29"/>
                <a:gd name="T1" fmla="*/ 0 h 28"/>
                <a:gd name="T2" fmla="*/ 0 w 29"/>
                <a:gd name="T3" fmla="*/ 0 h 28"/>
                <a:gd name="T4" fmla="*/ 0 w 29"/>
                <a:gd name="T5" fmla="*/ 0 h 28"/>
                <a:gd name="T6" fmla="*/ 0 w 29"/>
                <a:gd name="T7" fmla="*/ 0 h 28"/>
                <a:gd name="T8" fmla="*/ 0 w 29"/>
                <a:gd name="T9" fmla="*/ 0 h 28"/>
                <a:gd name="T10" fmla="*/ 0 w 29"/>
                <a:gd name="T11" fmla="*/ 0 h 28"/>
                <a:gd name="T12" fmla="*/ 0 w 29"/>
                <a:gd name="T13" fmla="*/ 0 h 28"/>
                <a:gd name="T14" fmla="*/ 0 w 29"/>
                <a:gd name="T15" fmla="*/ 0 h 28"/>
                <a:gd name="T16" fmla="*/ 0 w 29"/>
                <a:gd name="T17" fmla="*/ 0 h 28"/>
                <a:gd name="T18" fmla="*/ 0 w 29"/>
                <a:gd name="T19" fmla="*/ 0 h 28"/>
                <a:gd name="T20" fmla="*/ 0 w 29"/>
                <a:gd name="T21" fmla="*/ 0 h 28"/>
                <a:gd name="T22" fmla="*/ 0 w 29"/>
                <a:gd name="T23" fmla="*/ 0 h 28"/>
                <a:gd name="T24" fmla="*/ 0 w 29"/>
                <a:gd name="T25" fmla="*/ 0 h 28"/>
                <a:gd name="T26" fmla="*/ 0 w 29"/>
                <a:gd name="T27" fmla="*/ 0 h 28"/>
                <a:gd name="T28" fmla="*/ 0 w 29"/>
                <a:gd name="T29" fmla="*/ 0 h 28"/>
                <a:gd name="T30" fmla="*/ 0 w 29"/>
                <a:gd name="T31" fmla="*/ 0 h 28"/>
                <a:gd name="T32" fmla="*/ 0 w 29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8"/>
                <a:gd name="T53" fmla="*/ 29 w 29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8">
                  <a:moveTo>
                    <a:pt x="27" y="22"/>
                  </a:moveTo>
                  <a:lnTo>
                    <a:pt x="29" y="17"/>
                  </a:lnTo>
                  <a:lnTo>
                    <a:pt x="29" y="11"/>
                  </a:lnTo>
                  <a:lnTo>
                    <a:pt x="28" y="7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6" y="24"/>
                  </a:lnTo>
                  <a:lnTo>
                    <a:pt x="11" y="26"/>
                  </a:lnTo>
                  <a:lnTo>
                    <a:pt x="17" y="28"/>
                  </a:lnTo>
                  <a:lnTo>
                    <a:pt x="22" y="25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28" name="Freeform 22"/>
            <p:cNvSpPr>
              <a:spLocks/>
            </p:cNvSpPr>
            <p:nvPr/>
          </p:nvSpPr>
          <p:spPr bwMode="auto">
            <a:xfrm>
              <a:off x="3313" y="1146"/>
              <a:ext cx="103" cy="111"/>
            </a:xfrm>
            <a:custGeom>
              <a:avLst/>
              <a:gdLst>
                <a:gd name="T0" fmla="*/ 0 w 311"/>
                <a:gd name="T1" fmla="*/ 0 h 335"/>
                <a:gd name="T2" fmla="*/ 0 w 311"/>
                <a:gd name="T3" fmla="*/ 0 h 335"/>
                <a:gd name="T4" fmla="*/ 0 w 311"/>
                <a:gd name="T5" fmla="*/ 0 h 335"/>
                <a:gd name="T6" fmla="*/ 0 w 311"/>
                <a:gd name="T7" fmla="*/ 0 h 335"/>
                <a:gd name="T8" fmla="*/ 0 w 311"/>
                <a:gd name="T9" fmla="*/ 0 h 335"/>
                <a:gd name="T10" fmla="*/ 0 w 311"/>
                <a:gd name="T11" fmla="*/ 0 h 335"/>
                <a:gd name="T12" fmla="*/ 0 w 311"/>
                <a:gd name="T13" fmla="*/ 0 h 335"/>
                <a:gd name="T14" fmla="*/ 0 w 311"/>
                <a:gd name="T15" fmla="*/ 0 h 335"/>
                <a:gd name="T16" fmla="*/ 0 w 311"/>
                <a:gd name="T17" fmla="*/ 0 h 335"/>
                <a:gd name="T18" fmla="*/ 0 w 311"/>
                <a:gd name="T19" fmla="*/ 0 h 335"/>
                <a:gd name="T20" fmla="*/ 0 w 311"/>
                <a:gd name="T21" fmla="*/ 0 h 335"/>
                <a:gd name="T22" fmla="*/ 0 w 311"/>
                <a:gd name="T23" fmla="*/ 0 h 335"/>
                <a:gd name="T24" fmla="*/ 0 w 311"/>
                <a:gd name="T25" fmla="*/ 0 h 335"/>
                <a:gd name="T26" fmla="*/ 0 w 311"/>
                <a:gd name="T27" fmla="*/ 0 h 335"/>
                <a:gd name="T28" fmla="*/ 0 w 311"/>
                <a:gd name="T29" fmla="*/ 0 h 335"/>
                <a:gd name="T30" fmla="*/ 0 w 311"/>
                <a:gd name="T31" fmla="*/ 0 h 335"/>
                <a:gd name="T32" fmla="*/ 0 w 311"/>
                <a:gd name="T33" fmla="*/ 0 h 335"/>
                <a:gd name="T34" fmla="*/ 0 w 311"/>
                <a:gd name="T35" fmla="*/ 0 h 335"/>
                <a:gd name="T36" fmla="*/ 0 w 311"/>
                <a:gd name="T37" fmla="*/ 0 h 335"/>
                <a:gd name="T38" fmla="*/ 0 w 311"/>
                <a:gd name="T39" fmla="*/ 0 h 335"/>
                <a:gd name="T40" fmla="*/ 0 w 311"/>
                <a:gd name="T41" fmla="*/ 0 h 335"/>
                <a:gd name="T42" fmla="*/ 0 w 311"/>
                <a:gd name="T43" fmla="*/ 0 h 335"/>
                <a:gd name="T44" fmla="*/ 0 w 311"/>
                <a:gd name="T45" fmla="*/ 0 h 335"/>
                <a:gd name="T46" fmla="*/ 0 w 311"/>
                <a:gd name="T47" fmla="*/ 0 h 335"/>
                <a:gd name="T48" fmla="*/ 0 w 311"/>
                <a:gd name="T49" fmla="*/ 0 h 335"/>
                <a:gd name="T50" fmla="*/ 0 w 311"/>
                <a:gd name="T51" fmla="*/ 0 h 335"/>
                <a:gd name="T52" fmla="*/ 0 w 311"/>
                <a:gd name="T53" fmla="*/ 0 h 335"/>
                <a:gd name="T54" fmla="*/ 0 w 311"/>
                <a:gd name="T55" fmla="*/ 0 h 335"/>
                <a:gd name="T56" fmla="*/ 0 w 311"/>
                <a:gd name="T57" fmla="*/ 0 h 335"/>
                <a:gd name="T58" fmla="*/ 0 w 311"/>
                <a:gd name="T59" fmla="*/ 0 h 335"/>
                <a:gd name="T60" fmla="*/ 0 w 311"/>
                <a:gd name="T61" fmla="*/ 0 h 335"/>
                <a:gd name="T62" fmla="*/ 0 w 311"/>
                <a:gd name="T63" fmla="*/ 0 h 335"/>
                <a:gd name="T64" fmla="*/ 0 w 311"/>
                <a:gd name="T65" fmla="*/ 0 h 335"/>
                <a:gd name="T66" fmla="*/ 0 w 311"/>
                <a:gd name="T67" fmla="*/ 0 h 335"/>
                <a:gd name="T68" fmla="*/ 0 w 311"/>
                <a:gd name="T69" fmla="*/ 0 h 335"/>
                <a:gd name="T70" fmla="*/ 0 w 311"/>
                <a:gd name="T71" fmla="*/ 0 h 335"/>
                <a:gd name="T72" fmla="*/ 0 w 311"/>
                <a:gd name="T73" fmla="*/ 0 h 335"/>
                <a:gd name="T74" fmla="*/ 0 w 311"/>
                <a:gd name="T75" fmla="*/ 0 h 335"/>
                <a:gd name="T76" fmla="*/ 0 w 311"/>
                <a:gd name="T77" fmla="*/ 0 h 335"/>
                <a:gd name="T78" fmla="*/ 0 w 311"/>
                <a:gd name="T79" fmla="*/ 0 h 335"/>
                <a:gd name="T80" fmla="*/ 0 w 311"/>
                <a:gd name="T81" fmla="*/ 0 h 335"/>
                <a:gd name="T82" fmla="*/ 0 w 311"/>
                <a:gd name="T83" fmla="*/ 0 h 335"/>
                <a:gd name="T84" fmla="*/ 0 w 311"/>
                <a:gd name="T85" fmla="*/ 0 h 335"/>
                <a:gd name="T86" fmla="*/ 0 w 311"/>
                <a:gd name="T87" fmla="*/ 0 h 335"/>
                <a:gd name="T88" fmla="*/ 0 w 311"/>
                <a:gd name="T89" fmla="*/ 0 h 335"/>
                <a:gd name="T90" fmla="*/ 0 w 311"/>
                <a:gd name="T91" fmla="*/ 0 h 3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11"/>
                <a:gd name="T139" fmla="*/ 0 h 335"/>
                <a:gd name="T140" fmla="*/ 311 w 311"/>
                <a:gd name="T141" fmla="*/ 335 h 3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11" h="335">
                  <a:moveTo>
                    <a:pt x="272" y="34"/>
                  </a:moveTo>
                  <a:lnTo>
                    <a:pt x="282" y="42"/>
                  </a:lnTo>
                  <a:lnTo>
                    <a:pt x="291" y="52"/>
                  </a:lnTo>
                  <a:lnTo>
                    <a:pt x="298" y="64"/>
                  </a:lnTo>
                  <a:lnTo>
                    <a:pt x="305" y="77"/>
                  </a:lnTo>
                  <a:lnTo>
                    <a:pt x="309" y="91"/>
                  </a:lnTo>
                  <a:lnTo>
                    <a:pt x="311" y="105"/>
                  </a:lnTo>
                  <a:lnTo>
                    <a:pt x="311" y="118"/>
                  </a:lnTo>
                  <a:lnTo>
                    <a:pt x="309" y="131"/>
                  </a:lnTo>
                  <a:lnTo>
                    <a:pt x="301" y="145"/>
                  </a:lnTo>
                  <a:lnTo>
                    <a:pt x="292" y="161"/>
                  </a:lnTo>
                  <a:lnTo>
                    <a:pt x="283" y="175"/>
                  </a:lnTo>
                  <a:lnTo>
                    <a:pt x="278" y="186"/>
                  </a:lnTo>
                  <a:lnTo>
                    <a:pt x="277" y="197"/>
                  </a:lnTo>
                  <a:lnTo>
                    <a:pt x="277" y="208"/>
                  </a:lnTo>
                  <a:lnTo>
                    <a:pt x="278" y="218"/>
                  </a:lnTo>
                  <a:lnTo>
                    <a:pt x="280" y="223"/>
                  </a:lnTo>
                  <a:lnTo>
                    <a:pt x="281" y="231"/>
                  </a:lnTo>
                  <a:lnTo>
                    <a:pt x="280" y="236"/>
                  </a:lnTo>
                  <a:lnTo>
                    <a:pt x="276" y="238"/>
                  </a:lnTo>
                  <a:lnTo>
                    <a:pt x="270" y="239"/>
                  </a:lnTo>
                  <a:lnTo>
                    <a:pt x="264" y="238"/>
                  </a:lnTo>
                  <a:lnTo>
                    <a:pt x="258" y="237"/>
                  </a:lnTo>
                  <a:lnTo>
                    <a:pt x="253" y="237"/>
                  </a:lnTo>
                  <a:lnTo>
                    <a:pt x="251" y="242"/>
                  </a:lnTo>
                  <a:lnTo>
                    <a:pt x="251" y="247"/>
                  </a:lnTo>
                  <a:lnTo>
                    <a:pt x="249" y="252"/>
                  </a:lnTo>
                  <a:lnTo>
                    <a:pt x="247" y="254"/>
                  </a:lnTo>
                  <a:lnTo>
                    <a:pt x="240" y="255"/>
                  </a:lnTo>
                  <a:lnTo>
                    <a:pt x="241" y="258"/>
                  </a:lnTo>
                  <a:lnTo>
                    <a:pt x="240" y="261"/>
                  </a:lnTo>
                  <a:lnTo>
                    <a:pt x="236" y="264"/>
                  </a:lnTo>
                  <a:lnTo>
                    <a:pt x="232" y="265"/>
                  </a:lnTo>
                  <a:lnTo>
                    <a:pt x="228" y="266"/>
                  </a:lnTo>
                  <a:lnTo>
                    <a:pt x="224" y="268"/>
                  </a:lnTo>
                  <a:lnTo>
                    <a:pt x="223" y="272"/>
                  </a:lnTo>
                  <a:lnTo>
                    <a:pt x="221" y="276"/>
                  </a:lnTo>
                  <a:lnTo>
                    <a:pt x="220" y="280"/>
                  </a:lnTo>
                  <a:lnTo>
                    <a:pt x="218" y="284"/>
                  </a:lnTo>
                  <a:lnTo>
                    <a:pt x="213" y="289"/>
                  </a:lnTo>
                  <a:lnTo>
                    <a:pt x="208" y="292"/>
                  </a:lnTo>
                  <a:lnTo>
                    <a:pt x="201" y="294"/>
                  </a:lnTo>
                  <a:lnTo>
                    <a:pt x="194" y="294"/>
                  </a:lnTo>
                  <a:lnTo>
                    <a:pt x="184" y="291"/>
                  </a:lnTo>
                  <a:lnTo>
                    <a:pt x="174" y="285"/>
                  </a:lnTo>
                  <a:lnTo>
                    <a:pt x="169" y="281"/>
                  </a:lnTo>
                  <a:lnTo>
                    <a:pt x="164" y="278"/>
                  </a:lnTo>
                  <a:lnTo>
                    <a:pt x="158" y="276"/>
                  </a:lnTo>
                  <a:lnTo>
                    <a:pt x="155" y="276"/>
                  </a:lnTo>
                  <a:lnTo>
                    <a:pt x="146" y="283"/>
                  </a:lnTo>
                  <a:lnTo>
                    <a:pt x="135" y="293"/>
                  </a:lnTo>
                  <a:lnTo>
                    <a:pt x="123" y="303"/>
                  </a:lnTo>
                  <a:lnTo>
                    <a:pt x="109" y="313"/>
                  </a:lnTo>
                  <a:lnTo>
                    <a:pt x="94" y="322"/>
                  </a:lnTo>
                  <a:lnTo>
                    <a:pt x="78" y="329"/>
                  </a:lnTo>
                  <a:lnTo>
                    <a:pt x="64" y="334"/>
                  </a:lnTo>
                  <a:lnTo>
                    <a:pt x="49" y="335"/>
                  </a:lnTo>
                  <a:lnTo>
                    <a:pt x="36" y="333"/>
                  </a:lnTo>
                  <a:lnTo>
                    <a:pt x="25" y="327"/>
                  </a:lnTo>
                  <a:lnTo>
                    <a:pt x="15" y="319"/>
                  </a:lnTo>
                  <a:lnTo>
                    <a:pt x="7" y="311"/>
                  </a:lnTo>
                  <a:lnTo>
                    <a:pt x="2" y="301"/>
                  </a:lnTo>
                  <a:lnTo>
                    <a:pt x="0" y="291"/>
                  </a:lnTo>
                  <a:lnTo>
                    <a:pt x="0" y="281"/>
                  </a:lnTo>
                  <a:lnTo>
                    <a:pt x="3" y="272"/>
                  </a:lnTo>
                  <a:lnTo>
                    <a:pt x="9" y="262"/>
                  </a:lnTo>
                  <a:lnTo>
                    <a:pt x="17" y="252"/>
                  </a:lnTo>
                  <a:lnTo>
                    <a:pt x="25" y="238"/>
                  </a:lnTo>
                  <a:lnTo>
                    <a:pt x="35" y="226"/>
                  </a:lnTo>
                  <a:lnTo>
                    <a:pt x="43" y="214"/>
                  </a:lnTo>
                  <a:lnTo>
                    <a:pt x="50" y="203"/>
                  </a:lnTo>
                  <a:lnTo>
                    <a:pt x="57" y="196"/>
                  </a:lnTo>
                  <a:lnTo>
                    <a:pt x="60" y="191"/>
                  </a:lnTo>
                  <a:lnTo>
                    <a:pt x="69" y="173"/>
                  </a:lnTo>
                  <a:lnTo>
                    <a:pt x="74" y="149"/>
                  </a:lnTo>
                  <a:lnTo>
                    <a:pt x="74" y="123"/>
                  </a:lnTo>
                  <a:lnTo>
                    <a:pt x="72" y="104"/>
                  </a:lnTo>
                  <a:lnTo>
                    <a:pt x="74" y="95"/>
                  </a:lnTo>
                  <a:lnTo>
                    <a:pt x="77" y="83"/>
                  </a:lnTo>
                  <a:lnTo>
                    <a:pt x="83" y="70"/>
                  </a:lnTo>
                  <a:lnTo>
                    <a:pt x="90" y="57"/>
                  </a:lnTo>
                  <a:lnTo>
                    <a:pt x="101" y="42"/>
                  </a:lnTo>
                  <a:lnTo>
                    <a:pt x="112" y="30"/>
                  </a:lnTo>
                  <a:lnTo>
                    <a:pt x="124" y="21"/>
                  </a:lnTo>
                  <a:lnTo>
                    <a:pt x="138" y="13"/>
                  </a:lnTo>
                  <a:lnTo>
                    <a:pt x="156" y="6"/>
                  </a:lnTo>
                  <a:lnTo>
                    <a:pt x="172" y="2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19" y="3"/>
                  </a:lnTo>
                  <a:lnTo>
                    <a:pt x="235" y="10"/>
                  </a:lnTo>
                  <a:lnTo>
                    <a:pt x="253" y="19"/>
                  </a:lnTo>
                  <a:lnTo>
                    <a:pt x="272" y="34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29" name="Freeform 23"/>
            <p:cNvSpPr>
              <a:spLocks/>
            </p:cNvSpPr>
            <p:nvPr/>
          </p:nvSpPr>
          <p:spPr bwMode="auto">
            <a:xfrm>
              <a:off x="3332" y="1234"/>
              <a:ext cx="11" cy="9"/>
            </a:xfrm>
            <a:custGeom>
              <a:avLst/>
              <a:gdLst>
                <a:gd name="T0" fmla="*/ 0 w 30"/>
                <a:gd name="T1" fmla="*/ 0 h 27"/>
                <a:gd name="T2" fmla="*/ 0 w 30"/>
                <a:gd name="T3" fmla="*/ 0 h 27"/>
                <a:gd name="T4" fmla="*/ 0 w 30"/>
                <a:gd name="T5" fmla="*/ 0 h 27"/>
                <a:gd name="T6" fmla="*/ 0 w 30"/>
                <a:gd name="T7" fmla="*/ 0 h 27"/>
                <a:gd name="T8" fmla="*/ 0 w 30"/>
                <a:gd name="T9" fmla="*/ 0 h 27"/>
                <a:gd name="T10" fmla="*/ 0 w 30"/>
                <a:gd name="T11" fmla="*/ 0 h 27"/>
                <a:gd name="T12" fmla="*/ 0 w 30"/>
                <a:gd name="T13" fmla="*/ 0 h 27"/>
                <a:gd name="T14" fmla="*/ 0 w 30"/>
                <a:gd name="T15" fmla="*/ 0 h 27"/>
                <a:gd name="T16" fmla="*/ 0 w 30"/>
                <a:gd name="T17" fmla="*/ 0 h 27"/>
                <a:gd name="T18" fmla="*/ 0 w 30"/>
                <a:gd name="T19" fmla="*/ 0 h 27"/>
                <a:gd name="T20" fmla="*/ 0 w 30"/>
                <a:gd name="T21" fmla="*/ 0 h 27"/>
                <a:gd name="T22" fmla="*/ 0 w 30"/>
                <a:gd name="T23" fmla="*/ 0 h 27"/>
                <a:gd name="T24" fmla="*/ 0 w 30"/>
                <a:gd name="T25" fmla="*/ 0 h 27"/>
                <a:gd name="T26" fmla="*/ 0 w 30"/>
                <a:gd name="T27" fmla="*/ 0 h 27"/>
                <a:gd name="T28" fmla="*/ 0 w 30"/>
                <a:gd name="T29" fmla="*/ 0 h 27"/>
                <a:gd name="T30" fmla="*/ 0 w 30"/>
                <a:gd name="T31" fmla="*/ 0 h 27"/>
                <a:gd name="T32" fmla="*/ 0 w 30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7"/>
                <a:gd name="T53" fmla="*/ 30 w 30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7">
                  <a:moveTo>
                    <a:pt x="7" y="25"/>
                  </a:moveTo>
                  <a:lnTo>
                    <a:pt x="13" y="27"/>
                  </a:lnTo>
                  <a:lnTo>
                    <a:pt x="19" y="27"/>
                  </a:lnTo>
                  <a:lnTo>
                    <a:pt x="24" y="25"/>
                  </a:lnTo>
                  <a:lnTo>
                    <a:pt x="28" y="20"/>
                  </a:lnTo>
                  <a:lnTo>
                    <a:pt x="30" y="15"/>
                  </a:lnTo>
                  <a:lnTo>
                    <a:pt x="30" y="9"/>
                  </a:lnTo>
                  <a:lnTo>
                    <a:pt x="28" y="5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30" name="Freeform 24"/>
            <p:cNvSpPr>
              <a:spLocks/>
            </p:cNvSpPr>
            <p:nvPr/>
          </p:nvSpPr>
          <p:spPr bwMode="auto">
            <a:xfrm>
              <a:off x="3351" y="1167"/>
              <a:ext cx="10" cy="8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0 w 29"/>
                <a:gd name="T5" fmla="*/ 0 h 26"/>
                <a:gd name="T6" fmla="*/ 0 w 29"/>
                <a:gd name="T7" fmla="*/ 0 h 26"/>
                <a:gd name="T8" fmla="*/ 0 w 29"/>
                <a:gd name="T9" fmla="*/ 0 h 26"/>
                <a:gd name="T10" fmla="*/ 0 w 29"/>
                <a:gd name="T11" fmla="*/ 0 h 26"/>
                <a:gd name="T12" fmla="*/ 0 w 29"/>
                <a:gd name="T13" fmla="*/ 0 h 26"/>
                <a:gd name="T14" fmla="*/ 0 w 29"/>
                <a:gd name="T15" fmla="*/ 0 h 26"/>
                <a:gd name="T16" fmla="*/ 0 w 29"/>
                <a:gd name="T17" fmla="*/ 0 h 26"/>
                <a:gd name="T18" fmla="*/ 0 w 29"/>
                <a:gd name="T19" fmla="*/ 0 h 26"/>
                <a:gd name="T20" fmla="*/ 0 w 29"/>
                <a:gd name="T21" fmla="*/ 0 h 26"/>
                <a:gd name="T22" fmla="*/ 0 w 29"/>
                <a:gd name="T23" fmla="*/ 0 h 26"/>
                <a:gd name="T24" fmla="*/ 0 w 29"/>
                <a:gd name="T25" fmla="*/ 0 h 26"/>
                <a:gd name="T26" fmla="*/ 0 w 29"/>
                <a:gd name="T27" fmla="*/ 0 h 26"/>
                <a:gd name="T28" fmla="*/ 0 w 29"/>
                <a:gd name="T29" fmla="*/ 0 h 26"/>
                <a:gd name="T30" fmla="*/ 0 w 29"/>
                <a:gd name="T31" fmla="*/ 0 h 26"/>
                <a:gd name="T32" fmla="*/ 0 w 29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6"/>
                <a:gd name="T53" fmla="*/ 29 w 29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6">
                  <a:moveTo>
                    <a:pt x="7" y="25"/>
                  </a:moveTo>
                  <a:lnTo>
                    <a:pt x="12" y="26"/>
                  </a:lnTo>
                  <a:lnTo>
                    <a:pt x="17" y="26"/>
                  </a:lnTo>
                  <a:lnTo>
                    <a:pt x="23" y="25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0"/>
                  </a:lnTo>
                  <a:lnTo>
                    <a:pt x="27" y="6"/>
                  </a:lnTo>
                  <a:lnTo>
                    <a:pt x="22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31" name="Freeform 25"/>
            <p:cNvSpPr>
              <a:spLocks/>
            </p:cNvSpPr>
            <p:nvPr/>
          </p:nvSpPr>
          <p:spPr bwMode="auto">
            <a:xfrm>
              <a:off x="3391" y="1198"/>
              <a:ext cx="14" cy="7"/>
            </a:xfrm>
            <a:custGeom>
              <a:avLst/>
              <a:gdLst>
                <a:gd name="T0" fmla="*/ 0 w 44"/>
                <a:gd name="T1" fmla="*/ 0 h 20"/>
                <a:gd name="T2" fmla="*/ 0 w 44"/>
                <a:gd name="T3" fmla="*/ 0 h 20"/>
                <a:gd name="T4" fmla="*/ 0 w 44"/>
                <a:gd name="T5" fmla="*/ 0 h 20"/>
                <a:gd name="T6" fmla="*/ 0 w 44"/>
                <a:gd name="T7" fmla="*/ 0 h 20"/>
                <a:gd name="T8" fmla="*/ 0 w 44"/>
                <a:gd name="T9" fmla="*/ 0 h 20"/>
                <a:gd name="T10" fmla="*/ 0 w 44"/>
                <a:gd name="T11" fmla="*/ 0 h 20"/>
                <a:gd name="T12" fmla="*/ 0 w 44"/>
                <a:gd name="T13" fmla="*/ 0 h 20"/>
                <a:gd name="T14" fmla="*/ 0 w 44"/>
                <a:gd name="T15" fmla="*/ 0 h 20"/>
                <a:gd name="T16" fmla="*/ 0 w 44"/>
                <a:gd name="T17" fmla="*/ 0 h 20"/>
                <a:gd name="T18" fmla="*/ 0 w 44"/>
                <a:gd name="T19" fmla="*/ 0 h 20"/>
                <a:gd name="T20" fmla="*/ 0 w 44"/>
                <a:gd name="T21" fmla="*/ 0 h 20"/>
                <a:gd name="T22" fmla="*/ 0 w 44"/>
                <a:gd name="T23" fmla="*/ 0 h 20"/>
                <a:gd name="T24" fmla="*/ 0 w 44"/>
                <a:gd name="T25" fmla="*/ 0 h 20"/>
                <a:gd name="T26" fmla="*/ 0 w 44"/>
                <a:gd name="T27" fmla="*/ 0 h 20"/>
                <a:gd name="T28" fmla="*/ 0 w 44"/>
                <a:gd name="T29" fmla="*/ 0 h 20"/>
                <a:gd name="T30" fmla="*/ 0 w 44"/>
                <a:gd name="T31" fmla="*/ 0 h 20"/>
                <a:gd name="T32" fmla="*/ 0 w 44"/>
                <a:gd name="T33" fmla="*/ 0 h 20"/>
                <a:gd name="T34" fmla="*/ 0 w 44"/>
                <a:gd name="T35" fmla="*/ 0 h 20"/>
                <a:gd name="T36" fmla="*/ 0 w 44"/>
                <a:gd name="T37" fmla="*/ 0 h 20"/>
                <a:gd name="T38" fmla="*/ 0 w 44"/>
                <a:gd name="T39" fmla="*/ 0 h 20"/>
                <a:gd name="T40" fmla="*/ 0 w 44"/>
                <a:gd name="T41" fmla="*/ 0 h 20"/>
                <a:gd name="T42" fmla="*/ 0 w 44"/>
                <a:gd name="T43" fmla="*/ 0 h 20"/>
                <a:gd name="T44" fmla="*/ 0 w 44"/>
                <a:gd name="T45" fmla="*/ 0 h 20"/>
                <a:gd name="T46" fmla="*/ 0 w 44"/>
                <a:gd name="T47" fmla="*/ 0 h 20"/>
                <a:gd name="T48" fmla="*/ 0 w 44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20"/>
                <a:gd name="T77" fmla="*/ 44 w 44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20">
                  <a:moveTo>
                    <a:pt x="40" y="19"/>
                  </a:moveTo>
                  <a:lnTo>
                    <a:pt x="43" y="16"/>
                  </a:lnTo>
                  <a:lnTo>
                    <a:pt x="44" y="12"/>
                  </a:lnTo>
                  <a:lnTo>
                    <a:pt x="44" y="9"/>
                  </a:lnTo>
                  <a:lnTo>
                    <a:pt x="39" y="6"/>
                  </a:lnTo>
                  <a:lnTo>
                    <a:pt x="32" y="4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9" y="4"/>
                  </a:lnTo>
                  <a:lnTo>
                    <a:pt x="16" y="6"/>
                  </a:lnTo>
                  <a:lnTo>
                    <a:pt x="23" y="8"/>
                  </a:lnTo>
                  <a:lnTo>
                    <a:pt x="31" y="10"/>
                  </a:lnTo>
                  <a:lnTo>
                    <a:pt x="34" y="11"/>
                  </a:lnTo>
                  <a:lnTo>
                    <a:pt x="37" y="12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9" y="20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32" name="Freeform 26"/>
            <p:cNvSpPr>
              <a:spLocks/>
            </p:cNvSpPr>
            <p:nvPr/>
          </p:nvSpPr>
          <p:spPr bwMode="auto">
            <a:xfrm>
              <a:off x="3391" y="1204"/>
              <a:ext cx="12" cy="6"/>
            </a:xfrm>
            <a:custGeom>
              <a:avLst/>
              <a:gdLst>
                <a:gd name="T0" fmla="*/ 0 w 32"/>
                <a:gd name="T1" fmla="*/ 0 h 19"/>
                <a:gd name="T2" fmla="*/ 0 w 32"/>
                <a:gd name="T3" fmla="*/ 0 h 19"/>
                <a:gd name="T4" fmla="*/ 0 w 32"/>
                <a:gd name="T5" fmla="*/ 0 h 19"/>
                <a:gd name="T6" fmla="*/ 0 w 32"/>
                <a:gd name="T7" fmla="*/ 0 h 19"/>
                <a:gd name="T8" fmla="*/ 0 w 32"/>
                <a:gd name="T9" fmla="*/ 0 h 19"/>
                <a:gd name="T10" fmla="*/ 0 w 32"/>
                <a:gd name="T11" fmla="*/ 0 h 19"/>
                <a:gd name="T12" fmla="*/ 0 w 32"/>
                <a:gd name="T13" fmla="*/ 0 h 19"/>
                <a:gd name="T14" fmla="*/ 0 w 32"/>
                <a:gd name="T15" fmla="*/ 0 h 19"/>
                <a:gd name="T16" fmla="*/ 0 w 32"/>
                <a:gd name="T17" fmla="*/ 0 h 19"/>
                <a:gd name="T18" fmla="*/ 0 w 32"/>
                <a:gd name="T19" fmla="*/ 0 h 19"/>
                <a:gd name="T20" fmla="*/ 0 w 32"/>
                <a:gd name="T21" fmla="*/ 0 h 19"/>
                <a:gd name="T22" fmla="*/ 0 w 32"/>
                <a:gd name="T23" fmla="*/ 0 h 19"/>
                <a:gd name="T24" fmla="*/ 0 w 32"/>
                <a:gd name="T25" fmla="*/ 0 h 19"/>
                <a:gd name="T26" fmla="*/ 0 w 32"/>
                <a:gd name="T27" fmla="*/ 0 h 19"/>
                <a:gd name="T28" fmla="*/ 0 w 32"/>
                <a:gd name="T29" fmla="*/ 0 h 19"/>
                <a:gd name="T30" fmla="*/ 0 w 32"/>
                <a:gd name="T31" fmla="*/ 0 h 19"/>
                <a:gd name="T32" fmla="*/ 0 w 32"/>
                <a:gd name="T33" fmla="*/ 0 h 19"/>
                <a:gd name="T34" fmla="*/ 0 w 32"/>
                <a:gd name="T35" fmla="*/ 0 h 19"/>
                <a:gd name="T36" fmla="*/ 0 w 32"/>
                <a:gd name="T37" fmla="*/ 0 h 19"/>
                <a:gd name="T38" fmla="*/ 0 w 32"/>
                <a:gd name="T39" fmla="*/ 0 h 19"/>
                <a:gd name="T40" fmla="*/ 0 w 32"/>
                <a:gd name="T41" fmla="*/ 0 h 19"/>
                <a:gd name="T42" fmla="*/ 0 w 32"/>
                <a:gd name="T43" fmla="*/ 0 h 19"/>
                <a:gd name="T44" fmla="*/ 0 w 32"/>
                <a:gd name="T45" fmla="*/ 0 h 19"/>
                <a:gd name="T46" fmla="*/ 0 w 32"/>
                <a:gd name="T47" fmla="*/ 0 h 19"/>
                <a:gd name="T48" fmla="*/ 0 w 32"/>
                <a:gd name="T49" fmla="*/ 0 h 19"/>
                <a:gd name="T50" fmla="*/ 0 w 32"/>
                <a:gd name="T51" fmla="*/ 0 h 19"/>
                <a:gd name="T52" fmla="*/ 0 w 32"/>
                <a:gd name="T53" fmla="*/ 0 h 19"/>
                <a:gd name="T54" fmla="*/ 0 w 32"/>
                <a:gd name="T55" fmla="*/ 0 h 19"/>
                <a:gd name="T56" fmla="*/ 0 w 32"/>
                <a:gd name="T57" fmla="*/ 0 h 19"/>
                <a:gd name="T58" fmla="*/ 0 w 32"/>
                <a:gd name="T59" fmla="*/ 0 h 19"/>
                <a:gd name="T60" fmla="*/ 0 w 32"/>
                <a:gd name="T61" fmla="*/ 0 h 19"/>
                <a:gd name="T62" fmla="*/ 0 w 32"/>
                <a:gd name="T63" fmla="*/ 0 h 19"/>
                <a:gd name="T64" fmla="*/ 0 w 32"/>
                <a:gd name="T65" fmla="*/ 0 h 19"/>
                <a:gd name="T66" fmla="*/ 0 w 32"/>
                <a:gd name="T67" fmla="*/ 0 h 19"/>
                <a:gd name="T68" fmla="*/ 0 w 32"/>
                <a:gd name="T69" fmla="*/ 0 h 19"/>
                <a:gd name="T70" fmla="*/ 0 w 32"/>
                <a:gd name="T71" fmla="*/ 0 h 19"/>
                <a:gd name="T72" fmla="*/ 0 w 32"/>
                <a:gd name="T73" fmla="*/ 0 h 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19"/>
                <a:gd name="T113" fmla="*/ 32 w 32"/>
                <a:gd name="T114" fmla="*/ 19 h 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19">
                  <a:moveTo>
                    <a:pt x="23" y="13"/>
                  </a:moveTo>
                  <a:lnTo>
                    <a:pt x="24" y="13"/>
                  </a:lnTo>
                  <a:lnTo>
                    <a:pt x="25" y="12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2" y="7"/>
                  </a:lnTo>
                  <a:lnTo>
                    <a:pt x="15" y="6"/>
                  </a:lnTo>
                  <a:lnTo>
                    <a:pt x="8" y="4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6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33" name="Freeform 27"/>
            <p:cNvSpPr>
              <a:spLocks/>
            </p:cNvSpPr>
            <p:nvPr/>
          </p:nvSpPr>
          <p:spPr bwMode="auto">
            <a:xfrm>
              <a:off x="3384" y="1227"/>
              <a:ext cx="9" cy="4"/>
            </a:xfrm>
            <a:custGeom>
              <a:avLst/>
              <a:gdLst>
                <a:gd name="T0" fmla="*/ 0 w 25"/>
                <a:gd name="T1" fmla="*/ 0 h 12"/>
                <a:gd name="T2" fmla="*/ 0 w 25"/>
                <a:gd name="T3" fmla="*/ 0 h 12"/>
                <a:gd name="T4" fmla="*/ 0 w 25"/>
                <a:gd name="T5" fmla="*/ 0 h 12"/>
                <a:gd name="T6" fmla="*/ 0 w 25"/>
                <a:gd name="T7" fmla="*/ 0 h 12"/>
                <a:gd name="T8" fmla="*/ 0 w 25"/>
                <a:gd name="T9" fmla="*/ 0 h 12"/>
                <a:gd name="T10" fmla="*/ 0 w 25"/>
                <a:gd name="T11" fmla="*/ 0 h 12"/>
                <a:gd name="T12" fmla="*/ 0 w 25"/>
                <a:gd name="T13" fmla="*/ 0 h 12"/>
                <a:gd name="T14" fmla="*/ 0 w 25"/>
                <a:gd name="T15" fmla="*/ 0 h 12"/>
                <a:gd name="T16" fmla="*/ 0 w 25"/>
                <a:gd name="T17" fmla="*/ 0 h 12"/>
                <a:gd name="T18" fmla="*/ 0 w 25"/>
                <a:gd name="T19" fmla="*/ 0 h 12"/>
                <a:gd name="T20" fmla="*/ 0 w 25"/>
                <a:gd name="T21" fmla="*/ 0 h 12"/>
                <a:gd name="T22" fmla="*/ 0 w 25"/>
                <a:gd name="T23" fmla="*/ 0 h 12"/>
                <a:gd name="T24" fmla="*/ 0 w 25"/>
                <a:gd name="T25" fmla="*/ 0 h 12"/>
                <a:gd name="T26" fmla="*/ 0 w 25"/>
                <a:gd name="T27" fmla="*/ 0 h 12"/>
                <a:gd name="T28" fmla="*/ 0 w 25"/>
                <a:gd name="T29" fmla="*/ 0 h 12"/>
                <a:gd name="T30" fmla="*/ 0 w 25"/>
                <a:gd name="T31" fmla="*/ 0 h 12"/>
                <a:gd name="T32" fmla="*/ 0 w 25"/>
                <a:gd name="T33" fmla="*/ 0 h 12"/>
                <a:gd name="T34" fmla="*/ 0 w 25"/>
                <a:gd name="T35" fmla="*/ 0 h 12"/>
                <a:gd name="T36" fmla="*/ 0 w 25"/>
                <a:gd name="T37" fmla="*/ 0 h 12"/>
                <a:gd name="T38" fmla="*/ 0 w 25"/>
                <a:gd name="T39" fmla="*/ 0 h 12"/>
                <a:gd name="T40" fmla="*/ 0 w 25"/>
                <a:gd name="T41" fmla="*/ 0 h 12"/>
                <a:gd name="T42" fmla="*/ 0 w 25"/>
                <a:gd name="T43" fmla="*/ 0 h 12"/>
                <a:gd name="T44" fmla="*/ 0 w 25"/>
                <a:gd name="T45" fmla="*/ 0 h 12"/>
                <a:gd name="T46" fmla="*/ 0 w 25"/>
                <a:gd name="T47" fmla="*/ 0 h 12"/>
                <a:gd name="T48" fmla="*/ 0 w 25"/>
                <a:gd name="T49" fmla="*/ 0 h 12"/>
                <a:gd name="T50" fmla="*/ 0 w 25"/>
                <a:gd name="T51" fmla="*/ 0 h 12"/>
                <a:gd name="T52" fmla="*/ 0 w 25"/>
                <a:gd name="T53" fmla="*/ 0 h 12"/>
                <a:gd name="T54" fmla="*/ 0 w 25"/>
                <a:gd name="T55" fmla="*/ 0 h 12"/>
                <a:gd name="T56" fmla="*/ 0 w 25"/>
                <a:gd name="T57" fmla="*/ 0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"/>
                <a:gd name="T88" fmla="*/ 0 h 12"/>
                <a:gd name="T89" fmla="*/ 25 w 25"/>
                <a:gd name="T90" fmla="*/ 12 h 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" h="12">
                  <a:moveTo>
                    <a:pt x="25" y="10"/>
                  </a:moveTo>
                  <a:lnTo>
                    <a:pt x="21" y="8"/>
                  </a:lnTo>
                  <a:lnTo>
                    <a:pt x="17" y="7"/>
                  </a:lnTo>
                  <a:lnTo>
                    <a:pt x="14" y="4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4"/>
                  </a:lnTo>
                  <a:lnTo>
                    <a:pt x="11" y="7"/>
                  </a:lnTo>
                  <a:lnTo>
                    <a:pt x="15" y="9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34" name="Freeform 28"/>
            <p:cNvSpPr>
              <a:spLocks/>
            </p:cNvSpPr>
            <p:nvPr/>
          </p:nvSpPr>
          <p:spPr bwMode="auto">
            <a:xfrm>
              <a:off x="3328" y="1139"/>
              <a:ext cx="101" cy="72"/>
            </a:xfrm>
            <a:custGeom>
              <a:avLst/>
              <a:gdLst>
                <a:gd name="T0" fmla="*/ 0 w 303"/>
                <a:gd name="T1" fmla="*/ 0 h 215"/>
                <a:gd name="T2" fmla="*/ 0 w 303"/>
                <a:gd name="T3" fmla="*/ 0 h 215"/>
                <a:gd name="T4" fmla="*/ 0 w 303"/>
                <a:gd name="T5" fmla="*/ 0 h 215"/>
                <a:gd name="T6" fmla="*/ 0 w 303"/>
                <a:gd name="T7" fmla="*/ 0 h 215"/>
                <a:gd name="T8" fmla="*/ 0 w 303"/>
                <a:gd name="T9" fmla="*/ 0 h 215"/>
                <a:gd name="T10" fmla="*/ 0 w 303"/>
                <a:gd name="T11" fmla="*/ 0 h 215"/>
                <a:gd name="T12" fmla="*/ 0 w 303"/>
                <a:gd name="T13" fmla="*/ 0 h 215"/>
                <a:gd name="T14" fmla="*/ 0 w 303"/>
                <a:gd name="T15" fmla="*/ 0 h 215"/>
                <a:gd name="T16" fmla="*/ 0 w 303"/>
                <a:gd name="T17" fmla="*/ 0 h 215"/>
                <a:gd name="T18" fmla="*/ 0 w 303"/>
                <a:gd name="T19" fmla="*/ 0 h 215"/>
                <a:gd name="T20" fmla="*/ 0 w 303"/>
                <a:gd name="T21" fmla="*/ 0 h 215"/>
                <a:gd name="T22" fmla="*/ 0 w 303"/>
                <a:gd name="T23" fmla="*/ 0 h 215"/>
                <a:gd name="T24" fmla="*/ 0 w 303"/>
                <a:gd name="T25" fmla="*/ 0 h 215"/>
                <a:gd name="T26" fmla="*/ 0 w 303"/>
                <a:gd name="T27" fmla="*/ 0 h 215"/>
                <a:gd name="T28" fmla="*/ 0 w 303"/>
                <a:gd name="T29" fmla="*/ 0 h 215"/>
                <a:gd name="T30" fmla="*/ 0 w 303"/>
                <a:gd name="T31" fmla="*/ 0 h 215"/>
                <a:gd name="T32" fmla="*/ 0 w 303"/>
                <a:gd name="T33" fmla="*/ 0 h 215"/>
                <a:gd name="T34" fmla="*/ 0 w 303"/>
                <a:gd name="T35" fmla="*/ 0 h 215"/>
                <a:gd name="T36" fmla="*/ 0 w 303"/>
                <a:gd name="T37" fmla="*/ 0 h 215"/>
                <a:gd name="T38" fmla="*/ 0 w 303"/>
                <a:gd name="T39" fmla="*/ 0 h 215"/>
                <a:gd name="T40" fmla="*/ 0 w 303"/>
                <a:gd name="T41" fmla="*/ 0 h 215"/>
                <a:gd name="T42" fmla="*/ 0 w 303"/>
                <a:gd name="T43" fmla="*/ 0 h 215"/>
                <a:gd name="T44" fmla="*/ 0 w 303"/>
                <a:gd name="T45" fmla="*/ 0 h 215"/>
                <a:gd name="T46" fmla="*/ 0 w 303"/>
                <a:gd name="T47" fmla="*/ 0 h 215"/>
                <a:gd name="T48" fmla="*/ 0 w 303"/>
                <a:gd name="T49" fmla="*/ 0 h 215"/>
                <a:gd name="T50" fmla="*/ 0 w 303"/>
                <a:gd name="T51" fmla="*/ 0 h 215"/>
                <a:gd name="T52" fmla="*/ 0 w 303"/>
                <a:gd name="T53" fmla="*/ 0 h 215"/>
                <a:gd name="T54" fmla="*/ 0 w 303"/>
                <a:gd name="T55" fmla="*/ 0 h 215"/>
                <a:gd name="T56" fmla="*/ 0 w 303"/>
                <a:gd name="T57" fmla="*/ 0 h 215"/>
                <a:gd name="T58" fmla="*/ 0 w 303"/>
                <a:gd name="T59" fmla="*/ 0 h 215"/>
                <a:gd name="T60" fmla="*/ 0 w 303"/>
                <a:gd name="T61" fmla="*/ 0 h 215"/>
                <a:gd name="T62" fmla="*/ 0 w 303"/>
                <a:gd name="T63" fmla="*/ 0 h 215"/>
                <a:gd name="T64" fmla="*/ 0 w 303"/>
                <a:gd name="T65" fmla="*/ 0 h 215"/>
                <a:gd name="T66" fmla="*/ 0 w 303"/>
                <a:gd name="T67" fmla="*/ 0 h 215"/>
                <a:gd name="T68" fmla="*/ 0 w 303"/>
                <a:gd name="T69" fmla="*/ 0 h 215"/>
                <a:gd name="T70" fmla="*/ 0 w 303"/>
                <a:gd name="T71" fmla="*/ 0 h 215"/>
                <a:gd name="T72" fmla="*/ 0 w 303"/>
                <a:gd name="T73" fmla="*/ 0 h 215"/>
                <a:gd name="T74" fmla="*/ 0 w 303"/>
                <a:gd name="T75" fmla="*/ 0 h 215"/>
                <a:gd name="T76" fmla="*/ 0 w 303"/>
                <a:gd name="T77" fmla="*/ 0 h 215"/>
                <a:gd name="T78" fmla="*/ 0 w 303"/>
                <a:gd name="T79" fmla="*/ 0 h 215"/>
                <a:gd name="T80" fmla="*/ 0 w 303"/>
                <a:gd name="T81" fmla="*/ 0 h 215"/>
                <a:gd name="T82" fmla="*/ 0 w 303"/>
                <a:gd name="T83" fmla="*/ 0 h 215"/>
                <a:gd name="T84" fmla="*/ 0 w 303"/>
                <a:gd name="T85" fmla="*/ 0 h 215"/>
                <a:gd name="T86" fmla="*/ 0 w 303"/>
                <a:gd name="T87" fmla="*/ 0 h 215"/>
                <a:gd name="T88" fmla="*/ 0 w 303"/>
                <a:gd name="T89" fmla="*/ 0 h 215"/>
                <a:gd name="T90" fmla="*/ 0 w 303"/>
                <a:gd name="T91" fmla="*/ 0 h 2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3"/>
                <a:gd name="T139" fmla="*/ 0 h 215"/>
                <a:gd name="T140" fmla="*/ 303 w 303"/>
                <a:gd name="T141" fmla="*/ 215 h 2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3" h="215">
                  <a:moveTo>
                    <a:pt x="281" y="156"/>
                  </a:moveTo>
                  <a:lnTo>
                    <a:pt x="287" y="154"/>
                  </a:lnTo>
                  <a:lnTo>
                    <a:pt x="293" y="149"/>
                  </a:lnTo>
                  <a:lnTo>
                    <a:pt x="298" y="140"/>
                  </a:lnTo>
                  <a:lnTo>
                    <a:pt x="302" y="133"/>
                  </a:lnTo>
                  <a:lnTo>
                    <a:pt x="303" y="122"/>
                  </a:lnTo>
                  <a:lnTo>
                    <a:pt x="303" y="106"/>
                  </a:lnTo>
                  <a:lnTo>
                    <a:pt x="301" y="91"/>
                  </a:lnTo>
                  <a:lnTo>
                    <a:pt x="295" y="80"/>
                  </a:lnTo>
                  <a:lnTo>
                    <a:pt x="290" y="76"/>
                  </a:lnTo>
                  <a:lnTo>
                    <a:pt x="285" y="72"/>
                  </a:lnTo>
                  <a:lnTo>
                    <a:pt x="279" y="68"/>
                  </a:lnTo>
                  <a:lnTo>
                    <a:pt x="271" y="65"/>
                  </a:lnTo>
                  <a:lnTo>
                    <a:pt x="264" y="60"/>
                  </a:lnTo>
                  <a:lnTo>
                    <a:pt x="257" y="57"/>
                  </a:lnTo>
                  <a:lnTo>
                    <a:pt x="251" y="53"/>
                  </a:lnTo>
                  <a:lnTo>
                    <a:pt x="245" y="49"/>
                  </a:lnTo>
                  <a:lnTo>
                    <a:pt x="239" y="45"/>
                  </a:lnTo>
                  <a:lnTo>
                    <a:pt x="230" y="38"/>
                  </a:lnTo>
                  <a:lnTo>
                    <a:pt x="219" y="32"/>
                  </a:lnTo>
                  <a:lnTo>
                    <a:pt x="208" y="24"/>
                  </a:lnTo>
                  <a:lnTo>
                    <a:pt x="197" y="17"/>
                  </a:lnTo>
                  <a:lnTo>
                    <a:pt x="187" y="10"/>
                  </a:lnTo>
                  <a:lnTo>
                    <a:pt x="177" y="6"/>
                  </a:lnTo>
                  <a:lnTo>
                    <a:pt x="168" y="3"/>
                  </a:lnTo>
                  <a:lnTo>
                    <a:pt x="156" y="2"/>
                  </a:lnTo>
                  <a:lnTo>
                    <a:pt x="147" y="0"/>
                  </a:lnTo>
                  <a:lnTo>
                    <a:pt x="139" y="0"/>
                  </a:lnTo>
                  <a:lnTo>
                    <a:pt x="133" y="1"/>
                  </a:lnTo>
                  <a:lnTo>
                    <a:pt x="127" y="3"/>
                  </a:lnTo>
                  <a:lnTo>
                    <a:pt x="117" y="7"/>
                  </a:lnTo>
                  <a:lnTo>
                    <a:pt x="104" y="12"/>
                  </a:lnTo>
                  <a:lnTo>
                    <a:pt x="90" y="19"/>
                  </a:lnTo>
                  <a:lnTo>
                    <a:pt x="74" y="25"/>
                  </a:lnTo>
                  <a:lnTo>
                    <a:pt x="60" y="33"/>
                  </a:lnTo>
                  <a:lnTo>
                    <a:pt x="50" y="40"/>
                  </a:lnTo>
                  <a:lnTo>
                    <a:pt x="43" y="45"/>
                  </a:lnTo>
                  <a:lnTo>
                    <a:pt x="35" y="58"/>
                  </a:lnTo>
                  <a:lnTo>
                    <a:pt x="27" y="75"/>
                  </a:lnTo>
                  <a:lnTo>
                    <a:pt x="19" y="93"/>
                  </a:lnTo>
                  <a:lnTo>
                    <a:pt x="12" y="113"/>
                  </a:lnTo>
                  <a:lnTo>
                    <a:pt x="6" y="131"/>
                  </a:lnTo>
                  <a:lnTo>
                    <a:pt x="2" y="148"/>
                  </a:lnTo>
                  <a:lnTo>
                    <a:pt x="0" y="160"/>
                  </a:lnTo>
                  <a:lnTo>
                    <a:pt x="1" y="168"/>
                  </a:lnTo>
                  <a:lnTo>
                    <a:pt x="6" y="179"/>
                  </a:lnTo>
                  <a:lnTo>
                    <a:pt x="10" y="191"/>
                  </a:lnTo>
                  <a:lnTo>
                    <a:pt x="14" y="203"/>
                  </a:lnTo>
                  <a:lnTo>
                    <a:pt x="18" y="209"/>
                  </a:lnTo>
                  <a:lnTo>
                    <a:pt x="20" y="210"/>
                  </a:lnTo>
                  <a:lnTo>
                    <a:pt x="25" y="212"/>
                  </a:lnTo>
                  <a:lnTo>
                    <a:pt x="33" y="214"/>
                  </a:lnTo>
                  <a:lnTo>
                    <a:pt x="40" y="214"/>
                  </a:lnTo>
                  <a:lnTo>
                    <a:pt x="48" y="215"/>
                  </a:lnTo>
                  <a:lnTo>
                    <a:pt x="58" y="214"/>
                  </a:lnTo>
                  <a:lnTo>
                    <a:pt x="68" y="212"/>
                  </a:lnTo>
                  <a:lnTo>
                    <a:pt x="77" y="209"/>
                  </a:lnTo>
                  <a:lnTo>
                    <a:pt x="73" y="198"/>
                  </a:lnTo>
                  <a:lnTo>
                    <a:pt x="71" y="184"/>
                  </a:lnTo>
                  <a:lnTo>
                    <a:pt x="73" y="170"/>
                  </a:lnTo>
                  <a:lnTo>
                    <a:pt x="77" y="159"/>
                  </a:lnTo>
                  <a:lnTo>
                    <a:pt x="91" y="160"/>
                  </a:lnTo>
                  <a:lnTo>
                    <a:pt x="99" y="163"/>
                  </a:lnTo>
                  <a:lnTo>
                    <a:pt x="104" y="168"/>
                  </a:lnTo>
                  <a:lnTo>
                    <a:pt x="109" y="171"/>
                  </a:lnTo>
                  <a:lnTo>
                    <a:pt x="117" y="168"/>
                  </a:lnTo>
                  <a:lnTo>
                    <a:pt x="127" y="164"/>
                  </a:lnTo>
                  <a:lnTo>
                    <a:pt x="136" y="162"/>
                  </a:lnTo>
                  <a:lnTo>
                    <a:pt x="143" y="161"/>
                  </a:lnTo>
                  <a:lnTo>
                    <a:pt x="149" y="160"/>
                  </a:lnTo>
                  <a:lnTo>
                    <a:pt x="156" y="159"/>
                  </a:lnTo>
                  <a:lnTo>
                    <a:pt x="162" y="156"/>
                  </a:lnTo>
                  <a:lnTo>
                    <a:pt x="170" y="151"/>
                  </a:lnTo>
                  <a:lnTo>
                    <a:pt x="173" y="148"/>
                  </a:lnTo>
                  <a:lnTo>
                    <a:pt x="179" y="145"/>
                  </a:lnTo>
                  <a:lnTo>
                    <a:pt x="185" y="141"/>
                  </a:lnTo>
                  <a:lnTo>
                    <a:pt x="193" y="138"/>
                  </a:lnTo>
                  <a:lnTo>
                    <a:pt x="200" y="136"/>
                  </a:lnTo>
                  <a:lnTo>
                    <a:pt x="207" y="134"/>
                  </a:lnTo>
                  <a:lnTo>
                    <a:pt x="214" y="134"/>
                  </a:lnTo>
                  <a:lnTo>
                    <a:pt x="219" y="135"/>
                  </a:lnTo>
                  <a:lnTo>
                    <a:pt x="224" y="137"/>
                  </a:lnTo>
                  <a:lnTo>
                    <a:pt x="230" y="140"/>
                  </a:lnTo>
                  <a:lnTo>
                    <a:pt x="238" y="144"/>
                  </a:lnTo>
                  <a:lnTo>
                    <a:pt x="245" y="146"/>
                  </a:lnTo>
                  <a:lnTo>
                    <a:pt x="251" y="149"/>
                  </a:lnTo>
                  <a:lnTo>
                    <a:pt x="258" y="151"/>
                  </a:lnTo>
                  <a:lnTo>
                    <a:pt x="264" y="153"/>
                  </a:lnTo>
                  <a:lnTo>
                    <a:pt x="269" y="154"/>
                  </a:lnTo>
                  <a:lnTo>
                    <a:pt x="275" y="154"/>
                  </a:lnTo>
                  <a:lnTo>
                    <a:pt x="278" y="154"/>
                  </a:lnTo>
                  <a:lnTo>
                    <a:pt x="279" y="156"/>
                  </a:lnTo>
                  <a:lnTo>
                    <a:pt x="281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35" name="Freeform 29"/>
            <p:cNvSpPr>
              <a:spLocks/>
            </p:cNvSpPr>
            <p:nvPr/>
          </p:nvSpPr>
          <p:spPr bwMode="auto">
            <a:xfrm>
              <a:off x="3351" y="1167"/>
              <a:ext cx="10" cy="8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0 w 29"/>
                <a:gd name="T5" fmla="*/ 0 h 26"/>
                <a:gd name="T6" fmla="*/ 0 w 29"/>
                <a:gd name="T7" fmla="*/ 0 h 26"/>
                <a:gd name="T8" fmla="*/ 0 w 29"/>
                <a:gd name="T9" fmla="*/ 0 h 26"/>
                <a:gd name="T10" fmla="*/ 0 w 29"/>
                <a:gd name="T11" fmla="*/ 0 h 26"/>
                <a:gd name="T12" fmla="*/ 0 w 29"/>
                <a:gd name="T13" fmla="*/ 0 h 26"/>
                <a:gd name="T14" fmla="*/ 0 w 29"/>
                <a:gd name="T15" fmla="*/ 0 h 26"/>
                <a:gd name="T16" fmla="*/ 0 w 29"/>
                <a:gd name="T17" fmla="*/ 0 h 26"/>
                <a:gd name="T18" fmla="*/ 0 w 29"/>
                <a:gd name="T19" fmla="*/ 0 h 26"/>
                <a:gd name="T20" fmla="*/ 0 w 29"/>
                <a:gd name="T21" fmla="*/ 0 h 26"/>
                <a:gd name="T22" fmla="*/ 0 w 29"/>
                <a:gd name="T23" fmla="*/ 0 h 26"/>
                <a:gd name="T24" fmla="*/ 0 w 29"/>
                <a:gd name="T25" fmla="*/ 0 h 26"/>
                <a:gd name="T26" fmla="*/ 0 w 29"/>
                <a:gd name="T27" fmla="*/ 0 h 26"/>
                <a:gd name="T28" fmla="*/ 0 w 29"/>
                <a:gd name="T29" fmla="*/ 0 h 26"/>
                <a:gd name="T30" fmla="*/ 0 w 29"/>
                <a:gd name="T31" fmla="*/ 0 h 26"/>
                <a:gd name="T32" fmla="*/ 0 w 29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6"/>
                <a:gd name="T53" fmla="*/ 29 w 29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6">
                  <a:moveTo>
                    <a:pt x="6" y="24"/>
                  </a:moveTo>
                  <a:lnTo>
                    <a:pt x="11" y="26"/>
                  </a:lnTo>
                  <a:lnTo>
                    <a:pt x="17" y="26"/>
                  </a:lnTo>
                  <a:lnTo>
                    <a:pt x="22" y="25"/>
                  </a:lnTo>
                  <a:lnTo>
                    <a:pt x="27" y="21"/>
                  </a:lnTo>
                  <a:lnTo>
                    <a:pt x="29" y="17"/>
                  </a:lnTo>
                  <a:lnTo>
                    <a:pt x="29" y="11"/>
                  </a:lnTo>
                  <a:lnTo>
                    <a:pt x="27" y="7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36" name="Freeform 30"/>
            <p:cNvSpPr>
              <a:spLocks/>
            </p:cNvSpPr>
            <p:nvPr/>
          </p:nvSpPr>
          <p:spPr bwMode="auto">
            <a:xfrm>
              <a:off x="3085" y="1424"/>
              <a:ext cx="86" cy="58"/>
            </a:xfrm>
            <a:custGeom>
              <a:avLst/>
              <a:gdLst>
                <a:gd name="T0" fmla="*/ 0 w 258"/>
                <a:gd name="T1" fmla="*/ 0 h 174"/>
                <a:gd name="T2" fmla="*/ 0 w 258"/>
                <a:gd name="T3" fmla="*/ 0 h 174"/>
                <a:gd name="T4" fmla="*/ 0 w 258"/>
                <a:gd name="T5" fmla="*/ 0 h 174"/>
                <a:gd name="T6" fmla="*/ 0 w 258"/>
                <a:gd name="T7" fmla="*/ 0 h 174"/>
                <a:gd name="T8" fmla="*/ 0 w 258"/>
                <a:gd name="T9" fmla="*/ 0 h 174"/>
                <a:gd name="T10" fmla="*/ 0 w 258"/>
                <a:gd name="T11" fmla="*/ 0 h 174"/>
                <a:gd name="T12" fmla="*/ 0 w 258"/>
                <a:gd name="T13" fmla="*/ 0 h 174"/>
                <a:gd name="T14" fmla="*/ 0 w 258"/>
                <a:gd name="T15" fmla="*/ 0 h 174"/>
                <a:gd name="T16" fmla="*/ 0 w 258"/>
                <a:gd name="T17" fmla="*/ 0 h 174"/>
                <a:gd name="T18" fmla="*/ 0 w 258"/>
                <a:gd name="T19" fmla="*/ 0 h 174"/>
                <a:gd name="T20" fmla="*/ 0 w 258"/>
                <a:gd name="T21" fmla="*/ 0 h 174"/>
                <a:gd name="T22" fmla="*/ 0 w 258"/>
                <a:gd name="T23" fmla="*/ 0 h 174"/>
                <a:gd name="T24" fmla="*/ 0 w 258"/>
                <a:gd name="T25" fmla="*/ 0 h 174"/>
                <a:gd name="T26" fmla="*/ 0 w 258"/>
                <a:gd name="T27" fmla="*/ 0 h 174"/>
                <a:gd name="T28" fmla="*/ 0 w 258"/>
                <a:gd name="T29" fmla="*/ 0 h 174"/>
                <a:gd name="T30" fmla="*/ 0 w 258"/>
                <a:gd name="T31" fmla="*/ 0 h 174"/>
                <a:gd name="T32" fmla="*/ 0 w 258"/>
                <a:gd name="T33" fmla="*/ 0 h 174"/>
                <a:gd name="T34" fmla="*/ 0 w 258"/>
                <a:gd name="T35" fmla="*/ 0 h 174"/>
                <a:gd name="T36" fmla="*/ 0 w 258"/>
                <a:gd name="T37" fmla="*/ 0 h 174"/>
                <a:gd name="T38" fmla="*/ 0 w 258"/>
                <a:gd name="T39" fmla="*/ 0 h 174"/>
                <a:gd name="T40" fmla="*/ 0 w 258"/>
                <a:gd name="T41" fmla="*/ 0 h 174"/>
                <a:gd name="T42" fmla="*/ 0 w 258"/>
                <a:gd name="T43" fmla="*/ 0 h 174"/>
                <a:gd name="T44" fmla="*/ 0 w 258"/>
                <a:gd name="T45" fmla="*/ 0 h 174"/>
                <a:gd name="T46" fmla="*/ 0 w 258"/>
                <a:gd name="T47" fmla="*/ 0 h 174"/>
                <a:gd name="T48" fmla="*/ 0 w 258"/>
                <a:gd name="T49" fmla="*/ 0 h 174"/>
                <a:gd name="T50" fmla="*/ 0 w 258"/>
                <a:gd name="T51" fmla="*/ 0 h 174"/>
                <a:gd name="T52" fmla="*/ 0 w 258"/>
                <a:gd name="T53" fmla="*/ 0 h 174"/>
                <a:gd name="T54" fmla="*/ 0 w 258"/>
                <a:gd name="T55" fmla="*/ 0 h 174"/>
                <a:gd name="T56" fmla="*/ 0 w 258"/>
                <a:gd name="T57" fmla="*/ 0 h 174"/>
                <a:gd name="T58" fmla="*/ 0 w 258"/>
                <a:gd name="T59" fmla="*/ 0 h 174"/>
                <a:gd name="T60" fmla="*/ 0 w 258"/>
                <a:gd name="T61" fmla="*/ 0 h 174"/>
                <a:gd name="T62" fmla="*/ 0 w 258"/>
                <a:gd name="T63" fmla="*/ 0 h 174"/>
                <a:gd name="T64" fmla="*/ 0 w 258"/>
                <a:gd name="T65" fmla="*/ 0 h 174"/>
                <a:gd name="T66" fmla="*/ 0 w 258"/>
                <a:gd name="T67" fmla="*/ 0 h 174"/>
                <a:gd name="T68" fmla="*/ 0 w 258"/>
                <a:gd name="T69" fmla="*/ 0 h 174"/>
                <a:gd name="T70" fmla="*/ 0 w 258"/>
                <a:gd name="T71" fmla="*/ 0 h 174"/>
                <a:gd name="T72" fmla="*/ 0 w 258"/>
                <a:gd name="T73" fmla="*/ 0 h 174"/>
                <a:gd name="T74" fmla="*/ 0 w 258"/>
                <a:gd name="T75" fmla="*/ 0 h 174"/>
                <a:gd name="T76" fmla="*/ 0 w 258"/>
                <a:gd name="T77" fmla="*/ 0 h 174"/>
                <a:gd name="T78" fmla="*/ 0 w 258"/>
                <a:gd name="T79" fmla="*/ 0 h 174"/>
                <a:gd name="T80" fmla="*/ 0 w 258"/>
                <a:gd name="T81" fmla="*/ 0 h 174"/>
                <a:gd name="T82" fmla="*/ 0 w 258"/>
                <a:gd name="T83" fmla="*/ 0 h 174"/>
                <a:gd name="T84" fmla="*/ 0 w 258"/>
                <a:gd name="T85" fmla="*/ 0 h 174"/>
                <a:gd name="T86" fmla="*/ 0 w 258"/>
                <a:gd name="T87" fmla="*/ 0 h 174"/>
                <a:gd name="T88" fmla="*/ 0 w 258"/>
                <a:gd name="T89" fmla="*/ 0 h 174"/>
                <a:gd name="T90" fmla="*/ 0 w 258"/>
                <a:gd name="T91" fmla="*/ 0 h 174"/>
                <a:gd name="T92" fmla="*/ 0 w 258"/>
                <a:gd name="T93" fmla="*/ 0 h 174"/>
                <a:gd name="T94" fmla="*/ 0 w 258"/>
                <a:gd name="T95" fmla="*/ 0 h 174"/>
                <a:gd name="T96" fmla="*/ 0 w 258"/>
                <a:gd name="T97" fmla="*/ 0 h 1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8"/>
                <a:gd name="T148" fmla="*/ 0 h 174"/>
                <a:gd name="T149" fmla="*/ 258 w 258"/>
                <a:gd name="T150" fmla="*/ 174 h 17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8" h="174">
                  <a:moveTo>
                    <a:pt x="257" y="107"/>
                  </a:moveTo>
                  <a:lnTo>
                    <a:pt x="258" y="102"/>
                  </a:lnTo>
                  <a:lnTo>
                    <a:pt x="258" y="93"/>
                  </a:lnTo>
                  <a:lnTo>
                    <a:pt x="255" y="82"/>
                  </a:lnTo>
                  <a:lnTo>
                    <a:pt x="251" y="70"/>
                  </a:lnTo>
                  <a:lnTo>
                    <a:pt x="245" y="56"/>
                  </a:lnTo>
                  <a:lnTo>
                    <a:pt x="238" y="41"/>
                  </a:lnTo>
                  <a:lnTo>
                    <a:pt x="230" y="27"/>
                  </a:lnTo>
                  <a:lnTo>
                    <a:pt x="218" y="15"/>
                  </a:lnTo>
                  <a:lnTo>
                    <a:pt x="208" y="8"/>
                  </a:lnTo>
                  <a:lnTo>
                    <a:pt x="201" y="1"/>
                  </a:lnTo>
                  <a:lnTo>
                    <a:pt x="196" y="0"/>
                  </a:lnTo>
                  <a:lnTo>
                    <a:pt x="189" y="3"/>
                  </a:lnTo>
                  <a:lnTo>
                    <a:pt x="184" y="9"/>
                  </a:lnTo>
                  <a:lnTo>
                    <a:pt x="178" y="15"/>
                  </a:lnTo>
                  <a:lnTo>
                    <a:pt x="168" y="23"/>
                  </a:lnTo>
                  <a:lnTo>
                    <a:pt x="155" y="32"/>
                  </a:lnTo>
                  <a:lnTo>
                    <a:pt x="145" y="37"/>
                  </a:lnTo>
                  <a:lnTo>
                    <a:pt x="134" y="45"/>
                  </a:lnTo>
                  <a:lnTo>
                    <a:pt x="120" y="53"/>
                  </a:lnTo>
                  <a:lnTo>
                    <a:pt x="105" y="62"/>
                  </a:lnTo>
                  <a:lnTo>
                    <a:pt x="91" y="73"/>
                  </a:lnTo>
                  <a:lnTo>
                    <a:pt x="76" y="84"/>
                  </a:lnTo>
                  <a:lnTo>
                    <a:pt x="63" y="95"/>
                  </a:lnTo>
                  <a:lnTo>
                    <a:pt x="52" y="106"/>
                  </a:lnTo>
                  <a:lnTo>
                    <a:pt x="42" y="117"/>
                  </a:lnTo>
                  <a:lnTo>
                    <a:pt x="31" y="127"/>
                  </a:lnTo>
                  <a:lnTo>
                    <a:pt x="21" y="137"/>
                  </a:lnTo>
                  <a:lnTo>
                    <a:pt x="13" y="147"/>
                  </a:lnTo>
                  <a:lnTo>
                    <a:pt x="6" y="155"/>
                  </a:lnTo>
                  <a:lnTo>
                    <a:pt x="1" y="163"/>
                  </a:lnTo>
                  <a:lnTo>
                    <a:pt x="0" y="169"/>
                  </a:lnTo>
                  <a:lnTo>
                    <a:pt x="1" y="173"/>
                  </a:lnTo>
                  <a:lnTo>
                    <a:pt x="7" y="174"/>
                  </a:lnTo>
                  <a:lnTo>
                    <a:pt x="18" y="172"/>
                  </a:lnTo>
                  <a:lnTo>
                    <a:pt x="31" y="168"/>
                  </a:lnTo>
                  <a:lnTo>
                    <a:pt x="47" y="162"/>
                  </a:lnTo>
                  <a:lnTo>
                    <a:pt x="63" y="157"/>
                  </a:lnTo>
                  <a:lnTo>
                    <a:pt x="77" y="150"/>
                  </a:lnTo>
                  <a:lnTo>
                    <a:pt x="91" y="146"/>
                  </a:lnTo>
                  <a:lnTo>
                    <a:pt x="99" y="142"/>
                  </a:lnTo>
                  <a:lnTo>
                    <a:pt x="118" y="139"/>
                  </a:lnTo>
                  <a:lnTo>
                    <a:pt x="141" y="137"/>
                  </a:lnTo>
                  <a:lnTo>
                    <a:pt x="167" y="134"/>
                  </a:lnTo>
                  <a:lnTo>
                    <a:pt x="191" y="129"/>
                  </a:lnTo>
                  <a:lnTo>
                    <a:pt x="214" y="125"/>
                  </a:lnTo>
                  <a:lnTo>
                    <a:pt x="235" y="120"/>
                  </a:lnTo>
                  <a:lnTo>
                    <a:pt x="249" y="114"/>
                  </a:lnTo>
                  <a:lnTo>
                    <a:pt x="257" y="107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37" name="Freeform 31"/>
            <p:cNvSpPr>
              <a:spLocks/>
            </p:cNvSpPr>
            <p:nvPr/>
          </p:nvSpPr>
          <p:spPr bwMode="auto">
            <a:xfrm>
              <a:off x="3155" y="1450"/>
              <a:ext cx="10" cy="9"/>
            </a:xfrm>
            <a:custGeom>
              <a:avLst/>
              <a:gdLst>
                <a:gd name="T0" fmla="*/ 0 w 29"/>
                <a:gd name="T1" fmla="*/ 0 h 27"/>
                <a:gd name="T2" fmla="*/ 0 w 29"/>
                <a:gd name="T3" fmla="*/ 0 h 27"/>
                <a:gd name="T4" fmla="*/ 0 w 29"/>
                <a:gd name="T5" fmla="*/ 0 h 27"/>
                <a:gd name="T6" fmla="*/ 0 w 29"/>
                <a:gd name="T7" fmla="*/ 0 h 27"/>
                <a:gd name="T8" fmla="*/ 0 w 29"/>
                <a:gd name="T9" fmla="*/ 0 h 27"/>
                <a:gd name="T10" fmla="*/ 0 w 29"/>
                <a:gd name="T11" fmla="*/ 0 h 27"/>
                <a:gd name="T12" fmla="*/ 0 w 29"/>
                <a:gd name="T13" fmla="*/ 0 h 27"/>
                <a:gd name="T14" fmla="*/ 0 w 29"/>
                <a:gd name="T15" fmla="*/ 0 h 27"/>
                <a:gd name="T16" fmla="*/ 0 w 29"/>
                <a:gd name="T17" fmla="*/ 0 h 27"/>
                <a:gd name="T18" fmla="*/ 0 w 29"/>
                <a:gd name="T19" fmla="*/ 0 h 27"/>
                <a:gd name="T20" fmla="*/ 0 w 29"/>
                <a:gd name="T21" fmla="*/ 0 h 27"/>
                <a:gd name="T22" fmla="*/ 0 w 29"/>
                <a:gd name="T23" fmla="*/ 0 h 27"/>
                <a:gd name="T24" fmla="*/ 0 w 29"/>
                <a:gd name="T25" fmla="*/ 0 h 27"/>
                <a:gd name="T26" fmla="*/ 0 w 29"/>
                <a:gd name="T27" fmla="*/ 0 h 27"/>
                <a:gd name="T28" fmla="*/ 0 w 29"/>
                <a:gd name="T29" fmla="*/ 0 h 27"/>
                <a:gd name="T30" fmla="*/ 0 w 29"/>
                <a:gd name="T31" fmla="*/ 0 h 27"/>
                <a:gd name="T32" fmla="*/ 0 w 29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7"/>
                <a:gd name="T53" fmla="*/ 29 w 29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7">
                  <a:moveTo>
                    <a:pt x="1" y="8"/>
                  </a:moveTo>
                  <a:lnTo>
                    <a:pt x="0" y="13"/>
                  </a:lnTo>
                  <a:lnTo>
                    <a:pt x="0" y="18"/>
                  </a:lnTo>
                  <a:lnTo>
                    <a:pt x="3" y="23"/>
                  </a:lnTo>
                  <a:lnTo>
                    <a:pt x="8" y="26"/>
                  </a:lnTo>
                  <a:lnTo>
                    <a:pt x="14" y="27"/>
                  </a:lnTo>
                  <a:lnTo>
                    <a:pt x="20" y="26"/>
                  </a:lnTo>
                  <a:lnTo>
                    <a:pt x="25" y="24"/>
                  </a:lnTo>
                  <a:lnTo>
                    <a:pt x="27" y="20"/>
                  </a:lnTo>
                  <a:lnTo>
                    <a:pt x="29" y="14"/>
                  </a:lnTo>
                  <a:lnTo>
                    <a:pt x="29" y="9"/>
                  </a:lnTo>
                  <a:lnTo>
                    <a:pt x="25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38" name="Freeform 32"/>
            <p:cNvSpPr>
              <a:spLocks/>
            </p:cNvSpPr>
            <p:nvPr/>
          </p:nvSpPr>
          <p:spPr bwMode="auto">
            <a:xfrm>
              <a:off x="3081" y="1423"/>
              <a:ext cx="86" cy="60"/>
            </a:xfrm>
            <a:custGeom>
              <a:avLst/>
              <a:gdLst>
                <a:gd name="T0" fmla="*/ 0 w 254"/>
                <a:gd name="T1" fmla="*/ 0 h 181"/>
                <a:gd name="T2" fmla="*/ 0 w 254"/>
                <a:gd name="T3" fmla="*/ 0 h 181"/>
                <a:gd name="T4" fmla="*/ 0 w 254"/>
                <a:gd name="T5" fmla="*/ 0 h 181"/>
                <a:gd name="T6" fmla="*/ 0 w 254"/>
                <a:gd name="T7" fmla="*/ 0 h 181"/>
                <a:gd name="T8" fmla="*/ 0 w 254"/>
                <a:gd name="T9" fmla="*/ 0 h 181"/>
                <a:gd name="T10" fmla="*/ 0 w 254"/>
                <a:gd name="T11" fmla="*/ 0 h 181"/>
                <a:gd name="T12" fmla="*/ 0 w 254"/>
                <a:gd name="T13" fmla="*/ 0 h 181"/>
                <a:gd name="T14" fmla="*/ 0 w 254"/>
                <a:gd name="T15" fmla="*/ 0 h 181"/>
                <a:gd name="T16" fmla="*/ 0 w 254"/>
                <a:gd name="T17" fmla="*/ 0 h 181"/>
                <a:gd name="T18" fmla="*/ 0 w 254"/>
                <a:gd name="T19" fmla="*/ 0 h 181"/>
                <a:gd name="T20" fmla="*/ 0 w 254"/>
                <a:gd name="T21" fmla="*/ 0 h 181"/>
                <a:gd name="T22" fmla="*/ 0 w 254"/>
                <a:gd name="T23" fmla="*/ 0 h 181"/>
                <a:gd name="T24" fmla="*/ 0 w 254"/>
                <a:gd name="T25" fmla="*/ 0 h 181"/>
                <a:gd name="T26" fmla="*/ 0 w 254"/>
                <a:gd name="T27" fmla="*/ 0 h 181"/>
                <a:gd name="T28" fmla="*/ 0 w 254"/>
                <a:gd name="T29" fmla="*/ 0 h 181"/>
                <a:gd name="T30" fmla="*/ 0 w 254"/>
                <a:gd name="T31" fmla="*/ 0 h 181"/>
                <a:gd name="T32" fmla="*/ 0 w 254"/>
                <a:gd name="T33" fmla="*/ 0 h 181"/>
                <a:gd name="T34" fmla="*/ 0 w 254"/>
                <a:gd name="T35" fmla="*/ 0 h 181"/>
                <a:gd name="T36" fmla="*/ 0 w 254"/>
                <a:gd name="T37" fmla="*/ 0 h 181"/>
                <a:gd name="T38" fmla="*/ 0 w 254"/>
                <a:gd name="T39" fmla="*/ 0 h 181"/>
                <a:gd name="T40" fmla="*/ 0 w 254"/>
                <a:gd name="T41" fmla="*/ 0 h 181"/>
                <a:gd name="T42" fmla="*/ 0 w 254"/>
                <a:gd name="T43" fmla="*/ 0 h 181"/>
                <a:gd name="T44" fmla="*/ 0 w 254"/>
                <a:gd name="T45" fmla="*/ 0 h 181"/>
                <a:gd name="T46" fmla="*/ 0 w 254"/>
                <a:gd name="T47" fmla="*/ 0 h 181"/>
                <a:gd name="T48" fmla="*/ 0 w 254"/>
                <a:gd name="T49" fmla="*/ 0 h 181"/>
                <a:gd name="T50" fmla="*/ 0 w 254"/>
                <a:gd name="T51" fmla="*/ 0 h 181"/>
                <a:gd name="T52" fmla="*/ 0 w 254"/>
                <a:gd name="T53" fmla="*/ 0 h 181"/>
                <a:gd name="T54" fmla="*/ 0 w 254"/>
                <a:gd name="T55" fmla="*/ 0 h 181"/>
                <a:gd name="T56" fmla="*/ 0 w 254"/>
                <a:gd name="T57" fmla="*/ 0 h 181"/>
                <a:gd name="T58" fmla="*/ 0 w 254"/>
                <a:gd name="T59" fmla="*/ 0 h 181"/>
                <a:gd name="T60" fmla="*/ 0 w 254"/>
                <a:gd name="T61" fmla="*/ 0 h 181"/>
                <a:gd name="T62" fmla="*/ 0 w 254"/>
                <a:gd name="T63" fmla="*/ 0 h 181"/>
                <a:gd name="T64" fmla="*/ 0 w 254"/>
                <a:gd name="T65" fmla="*/ 0 h 181"/>
                <a:gd name="T66" fmla="*/ 0 w 254"/>
                <a:gd name="T67" fmla="*/ 0 h 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4"/>
                <a:gd name="T103" fmla="*/ 0 h 181"/>
                <a:gd name="T104" fmla="*/ 254 w 254"/>
                <a:gd name="T105" fmla="*/ 181 h 1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4" h="181">
                  <a:moveTo>
                    <a:pt x="254" y="49"/>
                  </a:moveTo>
                  <a:lnTo>
                    <a:pt x="252" y="43"/>
                  </a:lnTo>
                  <a:lnTo>
                    <a:pt x="248" y="36"/>
                  </a:lnTo>
                  <a:lnTo>
                    <a:pt x="243" y="29"/>
                  </a:lnTo>
                  <a:lnTo>
                    <a:pt x="239" y="22"/>
                  </a:lnTo>
                  <a:lnTo>
                    <a:pt x="231" y="15"/>
                  </a:lnTo>
                  <a:lnTo>
                    <a:pt x="225" y="9"/>
                  </a:lnTo>
                  <a:lnTo>
                    <a:pt x="218" y="5"/>
                  </a:lnTo>
                  <a:lnTo>
                    <a:pt x="211" y="2"/>
                  </a:lnTo>
                  <a:lnTo>
                    <a:pt x="200" y="0"/>
                  </a:lnTo>
                  <a:lnTo>
                    <a:pt x="194" y="0"/>
                  </a:lnTo>
                  <a:lnTo>
                    <a:pt x="191" y="2"/>
                  </a:lnTo>
                  <a:lnTo>
                    <a:pt x="188" y="5"/>
                  </a:lnTo>
                  <a:lnTo>
                    <a:pt x="184" y="8"/>
                  </a:lnTo>
                  <a:lnTo>
                    <a:pt x="178" y="13"/>
                  </a:lnTo>
                  <a:lnTo>
                    <a:pt x="171" y="18"/>
                  </a:lnTo>
                  <a:lnTo>
                    <a:pt x="162" y="24"/>
                  </a:lnTo>
                  <a:lnTo>
                    <a:pt x="155" y="29"/>
                  </a:lnTo>
                  <a:lnTo>
                    <a:pt x="149" y="35"/>
                  </a:lnTo>
                  <a:lnTo>
                    <a:pt x="144" y="39"/>
                  </a:lnTo>
                  <a:lnTo>
                    <a:pt x="142" y="42"/>
                  </a:lnTo>
                  <a:lnTo>
                    <a:pt x="138" y="47"/>
                  </a:lnTo>
                  <a:lnTo>
                    <a:pt x="128" y="53"/>
                  </a:lnTo>
                  <a:lnTo>
                    <a:pt x="114" y="63"/>
                  </a:lnTo>
                  <a:lnTo>
                    <a:pt x="98" y="73"/>
                  </a:lnTo>
                  <a:lnTo>
                    <a:pt x="80" y="85"/>
                  </a:lnTo>
                  <a:lnTo>
                    <a:pt x="64" y="96"/>
                  </a:lnTo>
                  <a:lnTo>
                    <a:pt x="48" y="107"/>
                  </a:lnTo>
                  <a:lnTo>
                    <a:pt x="37" y="117"/>
                  </a:lnTo>
                  <a:lnTo>
                    <a:pt x="29" y="126"/>
                  </a:lnTo>
                  <a:lnTo>
                    <a:pt x="20" y="135"/>
                  </a:lnTo>
                  <a:lnTo>
                    <a:pt x="13" y="144"/>
                  </a:lnTo>
                  <a:lnTo>
                    <a:pt x="7" y="153"/>
                  </a:lnTo>
                  <a:lnTo>
                    <a:pt x="2" y="161"/>
                  </a:lnTo>
                  <a:lnTo>
                    <a:pt x="0" y="167"/>
                  </a:lnTo>
                  <a:lnTo>
                    <a:pt x="1" y="173"/>
                  </a:lnTo>
                  <a:lnTo>
                    <a:pt x="3" y="176"/>
                  </a:lnTo>
                  <a:lnTo>
                    <a:pt x="12" y="180"/>
                  </a:lnTo>
                  <a:lnTo>
                    <a:pt x="19" y="181"/>
                  </a:lnTo>
                  <a:lnTo>
                    <a:pt x="26" y="181"/>
                  </a:lnTo>
                  <a:lnTo>
                    <a:pt x="34" y="179"/>
                  </a:lnTo>
                  <a:lnTo>
                    <a:pt x="40" y="177"/>
                  </a:lnTo>
                  <a:lnTo>
                    <a:pt x="48" y="174"/>
                  </a:lnTo>
                  <a:lnTo>
                    <a:pt x="60" y="169"/>
                  </a:lnTo>
                  <a:lnTo>
                    <a:pt x="72" y="165"/>
                  </a:lnTo>
                  <a:lnTo>
                    <a:pt x="86" y="161"/>
                  </a:lnTo>
                  <a:lnTo>
                    <a:pt x="97" y="156"/>
                  </a:lnTo>
                  <a:lnTo>
                    <a:pt x="106" y="154"/>
                  </a:lnTo>
                  <a:lnTo>
                    <a:pt x="112" y="152"/>
                  </a:lnTo>
                  <a:lnTo>
                    <a:pt x="117" y="151"/>
                  </a:lnTo>
                  <a:lnTo>
                    <a:pt x="123" y="150"/>
                  </a:lnTo>
                  <a:lnTo>
                    <a:pt x="129" y="149"/>
                  </a:lnTo>
                  <a:lnTo>
                    <a:pt x="137" y="147"/>
                  </a:lnTo>
                  <a:lnTo>
                    <a:pt x="143" y="145"/>
                  </a:lnTo>
                  <a:lnTo>
                    <a:pt x="149" y="144"/>
                  </a:lnTo>
                  <a:lnTo>
                    <a:pt x="154" y="144"/>
                  </a:lnTo>
                  <a:lnTo>
                    <a:pt x="157" y="143"/>
                  </a:lnTo>
                  <a:lnTo>
                    <a:pt x="159" y="136"/>
                  </a:lnTo>
                  <a:lnTo>
                    <a:pt x="156" y="130"/>
                  </a:lnTo>
                  <a:lnTo>
                    <a:pt x="151" y="126"/>
                  </a:lnTo>
                  <a:lnTo>
                    <a:pt x="143" y="122"/>
                  </a:lnTo>
                  <a:lnTo>
                    <a:pt x="151" y="108"/>
                  </a:lnTo>
                  <a:lnTo>
                    <a:pt x="163" y="94"/>
                  </a:lnTo>
                  <a:lnTo>
                    <a:pt x="178" y="81"/>
                  </a:lnTo>
                  <a:lnTo>
                    <a:pt x="194" y="70"/>
                  </a:lnTo>
                  <a:lnTo>
                    <a:pt x="211" y="60"/>
                  </a:lnTo>
                  <a:lnTo>
                    <a:pt x="226" y="53"/>
                  </a:lnTo>
                  <a:lnTo>
                    <a:pt x="241" y="50"/>
                  </a:lnTo>
                  <a:lnTo>
                    <a:pt x="254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39" name="Freeform 33"/>
            <p:cNvSpPr>
              <a:spLocks/>
            </p:cNvSpPr>
            <p:nvPr/>
          </p:nvSpPr>
          <p:spPr bwMode="auto">
            <a:xfrm>
              <a:off x="3097" y="1470"/>
              <a:ext cx="8" cy="9"/>
            </a:xfrm>
            <a:custGeom>
              <a:avLst/>
              <a:gdLst>
                <a:gd name="T0" fmla="*/ 0 w 25"/>
                <a:gd name="T1" fmla="*/ 0 h 29"/>
                <a:gd name="T2" fmla="*/ 0 w 25"/>
                <a:gd name="T3" fmla="*/ 0 h 29"/>
                <a:gd name="T4" fmla="*/ 0 w 25"/>
                <a:gd name="T5" fmla="*/ 0 h 29"/>
                <a:gd name="T6" fmla="*/ 0 w 25"/>
                <a:gd name="T7" fmla="*/ 0 h 29"/>
                <a:gd name="T8" fmla="*/ 0 w 25"/>
                <a:gd name="T9" fmla="*/ 0 h 29"/>
                <a:gd name="T10" fmla="*/ 0 w 25"/>
                <a:gd name="T11" fmla="*/ 0 h 29"/>
                <a:gd name="T12" fmla="*/ 0 w 25"/>
                <a:gd name="T13" fmla="*/ 0 h 29"/>
                <a:gd name="T14" fmla="*/ 0 w 25"/>
                <a:gd name="T15" fmla="*/ 0 h 29"/>
                <a:gd name="T16" fmla="*/ 0 w 25"/>
                <a:gd name="T17" fmla="*/ 0 h 29"/>
                <a:gd name="T18" fmla="*/ 0 w 25"/>
                <a:gd name="T19" fmla="*/ 0 h 29"/>
                <a:gd name="T20" fmla="*/ 0 w 25"/>
                <a:gd name="T21" fmla="*/ 0 h 29"/>
                <a:gd name="T22" fmla="*/ 0 w 25"/>
                <a:gd name="T23" fmla="*/ 0 h 29"/>
                <a:gd name="T24" fmla="*/ 0 w 25"/>
                <a:gd name="T25" fmla="*/ 0 h 29"/>
                <a:gd name="T26" fmla="*/ 0 w 25"/>
                <a:gd name="T27" fmla="*/ 0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"/>
                <a:gd name="T43" fmla="*/ 0 h 29"/>
                <a:gd name="T44" fmla="*/ 25 w 25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" h="29">
                  <a:moveTo>
                    <a:pt x="25" y="24"/>
                  </a:moveTo>
                  <a:lnTo>
                    <a:pt x="21" y="20"/>
                  </a:lnTo>
                  <a:lnTo>
                    <a:pt x="17" y="13"/>
                  </a:lnTo>
                  <a:lnTo>
                    <a:pt x="15" y="6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14"/>
                  </a:lnTo>
                  <a:lnTo>
                    <a:pt x="4" y="21"/>
                  </a:lnTo>
                  <a:lnTo>
                    <a:pt x="6" y="25"/>
                  </a:lnTo>
                  <a:lnTo>
                    <a:pt x="10" y="29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40" name="Freeform 34"/>
            <p:cNvSpPr>
              <a:spLocks/>
            </p:cNvSpPr>
            <p:nvPr/>
          </p:nvSpPr>
          <p:spPr bwMode="auto">
            <a:xfrm>
              <a:off x="3107" y="1466"/>
              <a:ext cx="8" cy="10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w 25"/>
                <a:gd name="T19" fmla="*/ 0 h 31"/>
                <a:gd name="T20" fmla="*/ 0 w 25"/>
                <a:gd name="T21" fmla="*/ 0 h 31"/>
                <a:gd name="T22" fmla="*/ 0 w 25"/>
                <a:gd name="T23" fmla="*/ 0 h 31"/>
                <a:gd name="T24" fmla="*/ 0 w 25"/>
                <a:gd name="T25" fmla="*/ 0 h 31"/>
                <a:gd name="T26" fmla="*/ 0 w 25"/>
                <a:gd name="T27" fmla="*/ 0 h 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"/>
                <a:gd name="T43" fmla="*/ 0 h 31"/>
                <a:gd name="T44" fmla="*/ 25 w 25"/>
                <a:gd name="T45" fmla="*/ 31 h 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" h="31">
                  <a:moveTo>
                    <a:pt x="25" y="25"/>
                  </a:moveTo>
                  <a:lnTo>
                    <a:pt x="20" y="21"/>
                  </a:lnTo>
                  <a:lnTo>
                    <a:pt x="17" y="14"/>
                  </a:lnTo>
                  <a:lnTo>
                    <a:pt x="14" y="6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6" y="26"/>
                  </a:lnTo>
                  <a:lnTo>
                    <a:pt x="9" y="31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41" name="Freeform 35"/>
            <p:cNvSpPr>
              <a:spLocks/>
            </p:cNvSpPr>
            <p:nvPr/>
          </p:nvSpPr>
          <p:spPr bwMode="auto">
            <a:xfrm>
              <a:off x="3116" y="1463"/>
              <a:ext cx="7" cy="10"/>
            </a:xfrm>
            <a:custGeom>
              <a:avLst/>
              <a:gdLst>
                <a:gd name="T0" fmla="*/ 0 w 22"/>
                <a:gd name="T1" fmla="*/ 0 h 30"/>
                <a:gd name="T2" fmla="*/ 0 w 22"/>
                <a:gd name="T3" fmla="*/ 0 h 30"/>
                <a:gd name="T4" fmla="*/ 0 w 22"/>
                <a:gd name="T5" fmla="*/ 0 h 30"/>
                <a:gd name="T6" fmla="*/ 0 w 22"/>
                <a:gd name="T7" fmla="*/ 0 h 30"/>
                <a:gd name="T8" fmla="*/ 0 w 22"/>
                <a:gd name="T9" fmla="*/ 0 h 30"/>
                <a:gd name="T10" fmla="*/ 0 w 22"/>
                <a:gd name="T11" fmla="*/ 0 h 30"/>
                <a:gd name="T12" fmla="*/ 0 w 22"/>
                <a:gd name="T13" fmla="*/ 0 h 30"/>
                <a:gd name="T14" fmla="*/ 0 w 22"/>
                <a:gd name="T15" fmla="*/ 0 h 30"/>
                <a:gd name="T16" fmla="*/ 0 w 22"/>
                <a:gd name="T17" fmla="*/ 0 h 30"/>
                <a:gd name="T18" fmla="*/ 0 w 22"/>
                <a:gd name="T19" fmla="*/ 0 h 30"/>
                <a:gd name="T20" fmla="*/ 0 w 22"/>
                <a:gd name="T21" fmla="*/ 0 h 30"/>
                <a:gd name="T22" fmla="*/ 0 w 22"/>
                <a:gd name="T23" fmla="*/ 0 h 30"/>
                <a:gd name="T24" fmla="*/ 0 w 22"/>
                <a:gd name="T25" fmla="*/ 0 h 30"/>
                <a:gd name="T26" fmla="*/ 0 w 22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30"/>
                <a:gd name="T44" fmla="*/ 22 w 22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30">
                  <a:moveTo>
                    <a:pt x="22" y="27"/>
                  </a:moveTo>
                  <a:lnTo>
                    <a:pt x="18" y="21"/>
                  </a:lnTo>
                  <a:lnTo>
                    <a:pt x="16" y="13"/>
                  </a:lnTo>
                  <a:lnTo>
                    <a:pt x="15" y="7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1" y="12"/>
                  </a:lnTo>
                  <a:lnTo>
                    <a:pt x="1" y="20"/>
                  </a:lnTo>
                  <a:lnTo>
                    <a:pt x="4" y="25"/>
                  </a:lnTo>
                  <a:lnTo>
                    <a:pt x="6" y="30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42" name="Freeform 36"/>
            <p:cNvSpPr>
              <a:spLocks/>
            </p:cNvSpPr>
            <p:nvPr/>
          </p:nvSpPr>
          <p:spPr bwMode="auto">
            <a:xfrm>
              <a:off x="3143" y="1363"/>
              <a:ext cx="217" cy="113"/>
            </a:xfrm>
            <a:custGeom>
              <a:avLst/>
              <a:gdLst>
                <a:gd name="T0" fmla="*/ 0 w 654"/>
                <a:gd name="T1" fmla="*/ 0 h 340"/>
                <a:gd name="T2" fmla="*/ 0 w 654"/>
                <a:gd name="T3" fmla="*/ 0 h 340"/>
                <a:gd name="T4" fmla="*/ 0 w 654"/>
                <a:gd name="T5" fmla="*/ 0 h 340"/>
                <a:gd name="T6" fmla="*/ 0 w 654"/>
                <a:gd name="T7" fmla="*/ 0 h 340"/>
                <a:gd name="T8" fmla="*/ 0 w 654"/>
                <a:gd name="T9" fmla="*/ 0 h 340"/>
                <a:gd name="T10" fmla="*/ 0 w 654"/>
                <a:gd name="T11" fmla="*/ 0 h 340"/>
                <a:gd name="T12" fmla="*/ 0 w 654"/>
                <a:gd name="T13" fmla="*/ 0 h 340"/>
                <a:gd name="T14" fmla="*/ 0 w 654"/>
                <a:gd name="T15" fmla="*/ 0 h 340"/>
                <a:gd name="T16" fmla="*/ 0 w 654"/>
                <a:gd name="T17" fmla="*/ 0 h 340"/>
                <a:gd name="T18" fmla="*/ 0 w 654"/>
                <a:gd name="T19" fmla="*/ 0 h 340"/>
                <a:gd name="T20" fmla="*/ 0 w 654"/>
                <a:gd name="T21" fmla="*/ 0 h 340"/>
                <a:gd name="T22" fmla="*/ 0 w 654"/>
                <a:gd name="T23" fmla="*/ 0 h 340"/>
                <a:gd name="T24" fmla="*/ 0 w 654"/>
                <a:gd name="T25" fmla="*/ 0 h 340"/>
                <a:gd name="T26" fmla="*/ 0 w 654"/>
                <a:gd name="T27" fmla="*/ 0 h 340"/>
                <a:gd name="T28" fmla="*/ 0 w 654"/>
                <a:gd name="T29" fmla="*/ 0 h 340"/>
                <a:gd name="T30" fmla="*/ 0 w 654"/>
                <a:gd name="T31" fmla="*/ 0 h 340"/>
                <a:gd name="T32" fmla="*/ 0 w 654"/>
                <a:gd name="T33" fmla="*/ 0 h 340"/>
                <a:gd name="T34" fmla="*/ 0 w 654"/>
                <a:gd name="T35" fmla="*/ 0 h 340"/>
                <a:gd name="T36" fmla="*/ 0 w 654"/>
                <a:gd name="T37" fmla="*/ 0 h 340"/>
                <a:gd name="T38" fmla="*/ 0 w 654"/>
                <a:gd name="T39" fmla="*/ 0 h 340"/>
                <a:gd name="T40" fmla="*/ 0 w 654"/>
                <a:gd name="T41" fmla="*/ 0 h 340"/>
                <a:gd name="T42" fmla="*/ 0 w 654"/>
                <a:gd name="T43" fmla="*/ 0 h 340"/>
                <a:gd name="T44" fmla="*/ 0 w 654"/>
                <a:gd name="T45" fmla="*/ 0 h 340"/>
                <a:gd name="T46" fmla="*/ 0 w 654"/>
                <a:gd name="T47" fmla="*/ 0 h 340"/>
                <a:gd name="T48" fmla="*/ 0 w 654"/>
                <a:gd name="T49" fmla="*/ 0 h 340"/>
                <a:gd name="T50" fmla="*/ 0 w 654"/>
                <a:gd name="T51" fmla="*/ 0 h 340"/>
                <a:gd name="T52" fmla="*/ 0 w 654"/>
                <a:gd name="T53" fmla="*/ 0 h 340"/>
                <a:gd name="T54" fmla="*/ 0 w 654"/>
                <a:gd name="T55" fmla="*/ 0 h 340"/>
                <a:gd name="T56" fmla="*/ 0 w 654"/>
                <a:gd name="T57" fmla="*/ 0 h 340"/>
                <a:gd name="T58" fmla="*/ 0 w 654"/>
                <a:gd name="T59" fmla="*/ 0 h 340"/>
                <a:gd name="T60" fmla="*/ 0 w 654"/>
                <a:gd name="T61" fmla="*/ 0 h 340"/>
                <a:gd name="T62" fmla="*/ 0 w 654"/>
                <a:gd name="T63" fmla="*/ 0 h 340"/>
                <a:gd name="T64" fmla="*/ 0 w 654"/>
                <a:gd name="T65" fmla="*/ 0 h 340"/>
                <a:gd name="T66" fmla="*/ 0 w 654"/>
                <a:gd name="T67" fmla="*/ 0 h 340"/>
                <a:gd name="T68" fmla="*/ 0 w 654"/>
                <a:gd name="T69" fmla="*/ 0 h 340"/>
                <a:gd name="T70" fmla="*/ 0 w 654"/>
                <a:gd name="T71" fmla="*/ 0 h 340"/>
                <a:gd name="T72" fmla="*/ 0 w 654"/>
                <a:gd name="T73" fmla="*/ 0 h 340"/>
                <a:gd name="T74" fmla="*/ 0 w 654"/>
                <a:gd name="T75" fmla="*/ 0 h 340"/>
                <a:gd name="T76" fmla="*/ 0 w 654"/>
                <a:gd name="T77" fmla="*/ 0 h 340"/>
                <a:gd name="T78" fmla="*/ 0 w 654"/>
                <a:gd name="T79" fmla="*/ 0 h 340"/>
                <a:gd name="T80" fmla="*/ 0 w 654"/>
                <a:gd name="T81" fmla="*/ 0 h 340"/>
                <a:gd name="T82" fmla="*/ 0 w 654"/>
                <a:gd name="T83" fmla="*/ 0 h 340"/>
                <a:gd name="T84" fmla="*/ 0 w 654"/>
                <a:gd name="T85" fmla="*/ 0 h 340"/>
                <a:gd name="T86" fmla="*/ 0 w 654"/>
                <a:gd name="T87" fmla="*/ 0 h 340"/>
                <a:gd name="T88" fmla="*/ 0 w 654"/>
                <a:gd name="T89" fmla="*/ 0 h 340"/>
                <a:gd name="T90" fmla="*/ 0 w 654"/>
                <a:gd name="T91" fmla="*/ 0 h 340"/>
                <a:gd name="T92" fmla="*/ 0 w 654"/>
                <a:gd name="T93" fmla="*/ 0 h 340"/>
                <a:gd name="T94" fmla="*/ 0 w 654"/>
                <a:gd name="T95" fmla="*/ 0 h 340"/>
                <a:gd name="T96" fmla="*/ 0 w 654"/>
                <a:gd name="T97" fmla="*/ 0 h 340"/>
                <a:gd name="T98" fmla="*/ 0 w 654"/>
                <a:gd name="T99" fmla="*/ 0 h 340"/>
                <a:gd name="T100" fmla="*/ 0 w 654"/>
                <a:gd name="T101" fmla="*/ 0 h 340"/>
                <a:gd name="T102" fmla="*/ 0 w 654"/>
                <a:gd name="T103" fmla="*/ 0 h 340"/>
                <a:gd name="T104" fmla="*/ 0 w 654"/>
                <a:gd name="T105" fmla="*/ 0 h 340"/>
                <a:gd name="T106" fmla="*/ 0 w 654"/>
                <a:gd name="T107" fmla="*/ 0 h 3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4"/>
                <a:gd name="T163" fmla="*/ 0 h 340"/>
                <a:gd name="T164" fmla="*/ 654 w 654"/>
                <a:gd name="T165" fmla="*/ 340 h 3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4" h="340">
                  <a:moveTo>
                    <a:pt x="211" y="5"/>
                  </a:moveTo>
                  <a:lnTo>
                    <a:pt x="179" y="0"/>
                  </a:lnTo>
                  <a:lnTo>
                    <a:pt x="152" y="0"/>
                  </a:lnTo>
                  <a:lnTo>
                    <a:pt x="126" y="3"/>
                  </a:lnTo>
                  <a:lnTo>
                    <a:pt x="103" y="12"/>
                  </a:lnTo>
                  <a:lnTo>
                    <a:pt x="84" y="23"/>
                  </a:lnTo>
                  <a:lnTo>
                    <a:pt x="68" y="39"/>
                  </a:lnTo>
                  <a:lnTo>
                    <a:pt x="57" y="55"/>
                  </a:lnTo>
                  <a:lnTo>
                    <a:pt x="49" y="75"/>
                  </a:lnTo>
                  <a:lnTo>
                    <a:pt x="45" y="92"/>
                  </a:lnTo>
                  <a:lnTo>
                    <a:pt x="45" y="109"/>
                  </a:lnTo>
                  <a:lnTo>
                    <a:pt x="47" y="124"/>
                  </a:lnTo>
                  <a:lnTo>
                    <a:pt x="53" y="137"/>
                  </a:lnTo>
                  <a:lnTo>
                    <a:pt x="61" y="149"/>
                  </a:lnTo>
                  <a:lnTo>
                    <a:pt x="72" y="160"/>
                  </a:lnTo>
                  <a:lnTo>
                    <a:pt x="84" y="170"/>
                  </a:lnTo>
                  <a:lnTo>
                    <a:pt x="98" y="179"/>
                  </a:lnTo>
                  <a:lnTo>
                    <a:pt x="114" y="186"/>
                  </a:lnTo>
                  <a:lnTo>
                    <a:pt x="131" y="194"/>
                  </a:lnTo>
                  <a:lnTo>
                    <a:pt x="148" y="199"/>
                  </a:lnTo>
                  <a:lnTo>
                    <a:pt x="166" y="206"/>
                  </a:lnTo>
                  <a:lnTo>
                    <a:pt x="184" y="210"/>
                  </a:lnTo>
                  <a:lnTo>
                    <a:pt x="203" y="215"/>
                  </a:lnTo>
                  <a:lnTo>
                    <a:pt x="221" y="219"/>
                  </a:lnTo>
                  <a:lnTo>
                    <a:pt x="239" y="224"/>
                  </a:lnTo>
                  <a:lnTo>
                    <a:pt x="224" y="228"/>
                  </a:lnTo>
                  <a:lnTo>
                    <a:pt x="212" y="231"/>
                  </a:lnTo>
                  <a:lnTo>
                    <a:pt x="200" y="233"/>
                  </a:lnTo>
                  <a:lnTo>
                    <a:pt x="190" y="234"/>
                  </a:lnTo>
                  <a:lnTo>
                    <a:pt x="182" y="236"/>
                  </a:lnTo>
                  <a:lnTo>
                    <a:pt x="173" y="237"/>
                  </a:lnTo>
                  <a:lnTo>
                    <a:pt x="165" y="237"/>
                  </a:lnTo>
                  <a:lnTo>
                    <a:pt x="158" y="237"/>
                  </a:lnTo>
                  <a:lnTo>
                    <a:pt x="139" y="237"/>
                  </a:lnTo>
                  <a:lnTo>
                    <a:pt x="116" y="239"/>
                  </a:lnTo>
                  <a:lnTo>
                    <a:pt x="92" y="242"/>
                  </a:lnTo>
                  <a:lnTo>
                    <a:pt x="68" y="247"/>
                  </a:lnTo>
                  <a:lnTo>
                    <a:pt x="45" y="253"/>
                  </a:lnTo>
                  <a:lnTo>
                    <a:pt x="24" y="260"/>
                  </a:lnTo>
                  <a:lnTo>
                    <a:pt x="10" y="268"/>
                  </a:lnTo>
                  <a:lnTo>
                    <a:pt x="1" y="277"/>
                  </a:lnTo>
                  <a:lnTo>
                    <a:pt x="0" y="286"/>
                  </a:lnTo>
                  <a:lnTo>
                    <a:pt x="7" y="291"/>
                  </a:lnTo>
                  <a:lnTo>
                    <a:pt x="18" y="294"/>
                  </a:lnTo>
                  <a:lnTo>
                    <a:pt x="29" y="296"/>
                  </a:lnTo>
                  <a:lnTo>
                    <a:pt x="35" y="297"/>
                  </a:lnTo>
                  <a:lnTo>
                    <a:pt x="45" y="298"/>
                  </a:lnTo>
                  <a:lnTo>
                    <a:pt x="57" y="299"/>
                  </a:lnTo>
                  <a:lnTo>
                    <a:pt x="70" y="300"/>
                  </a:lnTo>
                  <a:lnTo>
                    <a:pt x="84" y="301"/>
                  </a:lnTo>
                  <a:lnTo>
                    <a:pt x="97" y="302"/>
                  </a:lnTo>
                  <a:lnTo>
                    <a:pt x="110" y="303"/>
                  </a:lnTo>
                  <a:lnTo>
                    <a:pt x="122" y="305"/>
                  </a:lnTo>
                  <a:lnTo>
                    <a:pt x="131" y="305"/>
                  </a:lnTo>
                  <a:lnTo>
                    <a:pt x="147" y="306"/>
                  </a:lnTo>
                  <a:lnTo>
                    <a:pt x="167" y="307"/>
                  </a:lnTo>
                  <a:lnTo>
                    <a:pt x="193" y="308"/>
                  </a:lnTo>
                  <a:lnTo>
                    <a:pt x="221" y="310"/>
                  </a:lnTo>
                  <a:lnTo>
                    <a:pt x="252" y="312"/>
                  </a:lnTo>
                  <a:lnTo>
                    <a:pt x="285" y="313"/>
                  </a:lnTo>
                  <a:lnTo>
                    <a:pt x="319" y="315"/>
                  </a:lnTo>
                  <a:lnTo>
                    <a:pt x="352" y="318"/>
                  </a:lnTo>
                  <a:lnTo>
                    <a:pt x="384" y="320"/>
                  </a:lnTo>
                  <a:lnTo>
                    <a:pt x="415" y="322"/>
                  </a:lnTo>
                  <a:lnTo>
                    <a:pt x="443" y="323"/>
                  </a:lnTo>
                  <a:lnTo>
                    <a:pt x="467" y="325"/>
                  </a:lnTo>
                  <a:lnTo>
                    <a:pt x="485" y="326"/>
                  </a:lnTo>
                  <a:lnTo>
                    <a:pt x="498" y="328"/>
                  </a:lnTo>
                  <a:lnTo>
                    <a:pt x="506" y="329"/>
                  </a:lnTo>
                  <a:lnTo>
                    <a:pt x="514" y="330"/>
                  </a:lnTo>
                  <a:lnTo>
                    <a:pt x="528" y="332"/>
                  </a:lnTo>
                  <a:lnTo>
                    <a:pt x="543" y="334"/>
                  </a:lnTo>
                  <a:lnTo>
                    <a:pt x="560" y="335"/>
                  </a:lnTo>
                  <a:lnTo>
                    <a:pt x="576" y="337"/>
                  </a:lnTo>
                  <a:lnTo>
                    <a:pt x="592" y="338"/>
                  </a:lnTo>
                  <a:lnTo>
                    <a:pt x="604" y="340"/>
                  </a:lnTo>
                  <a:lnTo>
                    <a:pt x="611" y="338"/>
                  </a:lnTo>
                  <a:lnTo>
                    <a:pt x="616" y="337"/>
                  </a:lnTo>
                  <a:lnTo>
                    <a:pt x="623" y="334"/>
                  </a:lnTo>
                  <a:lnTo>
                    <a:pt x="629" y="331"/>
                  </a:lnTo>
                  <a:lnTo>
                    <a:pt x="635" y="326"/>
                  </a:lnTo>
                  <a:lnTo>
                    <a:pt x="642" y="321"/>
                  </a:lnTo>
                  <a:lnTo>
                    <a:pt x="646" y="315"/>
                  </a:lnTo>
                  <a:lnTo>
                    <a:pt x="650" y="309"/>
                  </a:lnTo>
                  <a:lnTo>
                    <a:pt x="652" y="302"/>
                  </a:lnTo>
                  <a:lnTo>
                    <a:pt x="654" y="293"/>
                  </a:lnTo>
                  <a:lnTo>
                    <a:pt x="652" y="282"/>
                  </a:lnTo>
                  <a:lnTo>
                    <a:pt x="648" y="271"/>
                  </a:lnTo>
                  <a:lnTo>
                    <a:pt x="643" y="259"/>
                  </a:lnTo>
                  <a:lnTo>
                    <a:pt x="634" y="248"/>
                  </a:lnTo>
                  <a:lnTo>
                    <a:pt x="626" y="236"/>
                  </a:lnTo>
                  <a:lnTo>
                    <a:pt x="615" y="224"/>
                  </a:lnTo>
                  <a:lnTo>
                    <a:pt x="603" y="213"/>
                  </a:lnTo>
                  <a:lnTo>
                    <a:pt x="586" y="198"/>
                  </a:lnTo>
                  <a:lnTo>
                    <a:pt x="566" y="183"/>
                  </a:lnTo>
                  <a:lnTo>
                    <a:pt x="546" y="169"/>
                  </a:lnTo>
                  <a:lnTo>
                    <a:pt x="524" y="153"/>
                  </a:lnTo>
                  <a:lnTo>
                    <a:pt x="501" y="137"/>
                  </a:lnTo>
                  <a:lnTo>
                    <a:pt x="477" y="122"/>
                  </a:lnTo>
                  <a:lnTo>
                    <a:pt x="450" y="107"/>
                  </a:lnTo>
                  <a:lnTo>
                    <a:pt x="424" y="92"/>
                  </a:lnTo>
                  <a:lnTo>
                    <a:pt x="398" y="78"/>
                  </a:lnTo>
                  <a:lnTo>
                    <a:pt x="370" y="64"/>
                  </a:lnTo>
                  <a:lnTo>
                    <a:pt x="343" y="52"/>
                  </a:lnTo>
                  <a:lnTo>
                    <a:pt x="315" y="40"/>
                  </a:lnTo>
                  <a:lnTo>
                    <a:pt x="289" y="29"/>
                  </a:lnTo>
                  <a:lnTo>
                    <a:pt x="262" y="19"/>
                  </a:lnTo>
                  <a:lnTo>
                    <a:pt x="236" y="11"/>
                  </a:lnTo>
                  <a:lnTo>
                    <a:pt x="211" y="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43" name="Freeform 37"/>
            <p:cNvSpPr>
              <a:spLocks/>
            </p:cNvSpPr>
            <p:nvPr/>
          </p:nvSpPr>
          <p:spPr bwMode="auto">
            <a:xfrm>
              <a:off x="3185" y="1391"/>
              <a:ext cx="10" cy="9"/>
            </a:xfrm>
            <a:custGeom>
              <a:avLst/>
              <a:gdLst>
                <a:gd name="T0" fmla="*/ 0 w 29"/>
                <a:gd name="T1" fmla="*/ 0 h 28"/>
                <a:gd name="T2" fmla="*/ 0 w 29"/>
                <a:gd name="T3" fmla="*/ 0 h 28"/>
                <a:gd name="T4" fmla="*/ 0 w 29"/>
                <a:gd name="T5" fmla="*/ 0 h 28"/>
                <a:gd name="T6" fmla="*/ 0 w 29"/>
                <a:gd name="T7" fmla="*/ 0 h 28"/>
                <a:gd name="T8" fmla="*/ 0 w 29"/>
                <a:gd name="T9" fmla="*/ 0 h 28"/>
                <a:gd name="T10" fmla="*/ 0 w 29"/>
                <a:gd name="T11" fmla="*/ 0 h 28"/>
                <a:gd name="T12" fmla="*/ 0 w 29"/>
                <a:gd name="T13" fmla="*/ 0 h 28"/>
                <a:gd name="T14" fmla="*/ 0 w 29"/>
                <a:gd name="T15" fmla="*/ 0 h 28"/>
                <a:gd name="T16" fmla="*/ 0 w 29"/>
                <a:gd name="T17" fmla="*/ 0 h 28"/>
                <a:gd name="T18" fmla="*/ 0 w 29"/>
                <a:gd name="T19" fmla="*/ 0 h 28"/>
                <a:gd name="T20" fmla="*/ 0 w 29"/>
                <a:gd name="T21" fmla="*/ 0 h 28"/>
                <a:gd name="T22" fmla="*/ 0 w 29"/>
                <a:gd name="T23" fmla="*/ 0 h 28"/>
                <a:gd name="T24" fmla="*/ 0 w 29"/>
                <a:gd name="T25" fmla="*/ 0 h 28"/>
                <a:gd name="T26" fmla="*/ 0 w 29"/>
                <a:gd name="T27" fmla="*/ 0 h 28"/>
                <a:gd name="T28" fmla="*/ 0 w 29"/>
                <a:gd name="T29" fmla="*/ 0 h 28"/>
                <a:gd name="T30" fmla="*/ 0 w 29"/>
                <a:gd name="T31" fmla="*/ 0 h 28"/>
                <a:gd name="T32" fmla="*/ 0 w 29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8"/>
                <a:gd name="T53" fmla="*/ 29 w 29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8">
                  <a:moveTo>
                    <a:pt x="11" y="28"/>
                  </a:moveTo>
                  <a:lnTo>
                    <a:pt x="17" y="28"/>
                  </a:lnTo>
                  <a:lnTo>
                    <a:pt x="22" y="26"/>
                  </a:lnTo>
                  <a:lnTo>
                    <a:pt x="27" y="22"/>
                  </a:lnTo>
                  <a:lnTo>
                    <a:pt x="29" y="18"/>
                  </a:lnTo>
                  <a:lnTo>
                    <a:pt x="29" y="13"/>
                  </a:lnTo>
                  <a:lnTo>
                    <a:pt x="28" y="7"/>
                  </a:lnTo>
                  <a:lnTo>
                    <a:pt x="25" y="3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44" name="Freeform 38"/>
            <p:cNvSpPr>
              <a:spLocks/>
            </p:cNvSpPr>
            <p:nvPr/>
          </p:nvSpPr>
          <p:spPr bwMode="auto">
            <a:xfrm>
              <a:off x="3156" y="1451"/>
              <a:ext cx="11" cy="8"/>
            </a:xfrm>
            <a:custGeom>
              <a:avLst/>
              <a:gdLst>
                <a:gd name="T0" fmla="*/ 0 w 30"/>
                <a:gd name="T1" fmla="*/ 0 h 26"/>
                <a:gd name="T2" fmla="*/ 0 w 30"/>
                <a:gd name="T3" fmla="*/ 0 h 26"/>
                <a:gd name="T4" fmla="*/ 0 w 30"/>
                <a:gd name="T5" fmla="*/ 0 h 26"/>
                <a:gd name="T6" fmla="*/ 0 w 30"/>
                <a:gd name="T7" fmla="*/ 0 h 26"/>
                <a:gd name="T8" fmla="*/ 0 w 30"/>
                <a:gd name="T9" fmla="*/ 0 h 26"/>
                <a:gd name="T10" fmla="*/ 0 w 30"/>
                <a:gd name="T11" fmla="*/ 0 h 26"/>
                <a:gd name="T12" fmla="*/ 0 w 30"/>
                <a:gd name="T13" fmla="*/ 0 h 26"/>
                <a:gd name="T14" fmla="*/ 0 w 30"/>
                <a:gd name="T15" fmla="*/ 0 h 26"/>
                <a:gd name="T16" fmla="*/ 0 w 30"/>
                <a:gd name="T17" fmla="*/ 0 h 26"/>
                <a:gd name="T18" fmla="*/ 0 w 30"/>
                <a:gd name="T19" fmla="*/ 0 h 26"/>
                <a:gd name="T20" fmla="*/ 0 w 30"/>
                <a:gd name="T21" fmla="*/ 0 h 26"/>
                <a:gd name="T22" fmla="*/ 0 w 30"/>
                <a:gd name="T23" fmla="*/ 0 h 26"/>
                <a:gd name="T24" fmla="*/ 0 w 30"/>
                <a:gd name="T25" fmla="*/ 0 h 26"/>
                <a:gd name="T26" fmla="*/ 0 w 30"/>
                <a:gd name="T27" fmla="*/ 0 h 26"/>
                <a:gd name="T28" fmla="*/ 0 w 30"/>
                <a:gd name="T29" fmla="*/ 0 h 26"/>
                <a:gd name="T30" fmla="*/ 0 w 30"/>
                <a:gd name="T31" fmla="*/ 0 h 26"/>
                <a:gd name="T32" fmla="*/ 0 w 3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6"/>
                <a:gd name="T53" fmla="*/ 30 w 30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6">
                  <a:moveTo>
                    <a:pt x="11" y="26"/>
                  </a:moveTo>
                  <a:lnTo>
                    <a:pt x="17" y="26"/>
                  </a:lnTo>
                  <a:lnTo>
                    <a:pt x="23" y="25"/>
                  </a:lnTo>
                  <a:lnTo>
                    <a:pt x="28" y="2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28" y="7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5" y="24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45" name="Freeform 39"/>
            <p:cNvSpPr>
              <a:spLocks/>
            </p:cNvSpPr>
            <p:nvPr/>
          </p:nvSpPr>
          <p:spPr bwMode="auto">
            <a:xfrm>
              <a:off x="3157" y="1358"/>
              <a:ext cx="68" cy="82"/>
            </a:xfrm>
            <a:custGeom>
              <a:avLst/>
              <a:gdLst>
                <a:gd name="T0" fmla="*/ 0 w 203"/>
                <a:gd name="T1" fmla="*/ 0 h 245"/>
                <a:gd name="T2" fmla="*/ 0 w 203"/>
                <a:gd name="T3" fmla="*/ 0 h 245"/>
                <a:gd name="T4" fmla="*/ 0 w 203"/>
                <a:gd name="T5" fmla="*/ 0 h 245"/>
                <a:gd name="T6" fmla="*/ 0 w 203"/>
                <a:gd name="T7" fmla="*/ 0 h 245"/>
                <a:gd name="T8" fmla="*/ 0 w 203"/>
                <a:gd name="T9" fmla="*/ 0 h 245"/>
                <a:gd name="T10" fmla="*/ 0 w 203"/>
                <a:gd name="T11" fmla="*/ 0 h 245"/>
                <a:gd name="T12" fmla="*/ 0 w 203"/>
                <a:gd name="T13" fmla="*/ 0 h 245"/>
                <a:gd name="T14" fmla="*/ 0 w 203"/>
                <a:gd name="T15" fmla="*/ 0 h 245"/>
                <a:gd name="T16" fmla="*/ 0 w 203"/>
                <a:gd name="T17" fmla="*/ 0 h 245"/>
                <a:gd name="T18" fmla="*/ 0 w 203"/>
                <a:gd name="T19" fmla="*/ 0 h 245"/>
                <a:gd name="T20" fmla="*/ 0 w 203"/>
                <a:gd name="T21" fmla="*/ 0 h 245"/>
                <a:gd name="T22" fmla="*/ 0 w 203"/>
                <a:gd name="T23" fmla="*/ 0 h 245"/>
                <a:gd name="T24" fmla="*/ 0 w 203"/>
                <a:gd name="T25" fmla="*/ 0 h 245"/>
                <a:gd name="T26" fmla="*/ 0 w 203"/>
                <a:gd name="T27" fmla="*/ 0 h 245"/>
                <a:gd name="T28" fmla="*/ 0 w 203"/>
                <a:gd name="T29" fmla="*/ 0 h 245"/>
                <a:gd name="T30" fmla="*/ 0 w 203"/>
                <a:gd name="T31" fmla="*/ 0 h 245"/>
                <a:gd name="T32" fmla="*/ 0 w 203"/>
                <a:gd name="T33" fmla="*/ 0 h 245"/>
                <a:gd name="T34" fmla="*/ 0 w 203"/>
                <a:gd name="T35" fmla="*/ 0 h 245"/>
                <a:gd name="T36" fmla="*/ 0 w 203"/>
                <a:gd name="T37" fmla="*/ 0 h 245"/>
                <a:gd name="T38" fmla="*/ 0 w 203"/>
                <a:gd name="T39" fmla="*/ 0 h 245"/>
                <a:gd name="T40" fmla="*/ 0 w 203"/>
                <a:gd name="T41" fmla="*/ 0 h 245"/>
                <a:gd name="T42" fmla="*/ 0 w 203"/>
                <a:gd name="T43" fmla="*/ 0 h 245"/>
                <a:gd name="T44" fmla="*/ 0 w 203"/>
                <a:gd name="T45" fmla="*/ 0 h 245"/>
                <a:gd name="T46" fmla="*/ 0 w 203"/>
                <a:gd name="T47" fmla="*/ 0 h 245"/>
                <a:gd name="T48" fmla="*/ 0 w 203"/>
                <a:gd name="T49" fmla="*/ 0 h 245"/>
                <a:gd name="T50" fmla="*/ 0 w 203"/>
                <a:gd name="T51" fmla="*/ 0 h 245"/>
                <a:gd name="T52" fmla="*/ 0 w 203"/>
                <a:gd name="T53" fmla="*/ 0 h 245"/>
                <a:gd name="T54" fmla="*/ 0 w 203"/>
                <a:gd name="T55" fmla="*/ 0 h 245"/>
                <a:gd name="T56" fmla="*/ 0 w 203"/>
                <a:gd name="T57" fmla="*/ 0 h 245"/>
                <a:gd name="T58" fmla="*/ 0 w 203"/>
                <a:gd name="T59" fmla="*/ 0 h 245"/>
                <a:gd name="T60" fmla="*/ 0 w 203"/>
                <a:gd name="T61" fmla="*/ 0 h 245"/>
                <a:gd name="T62" fmla="*/ 0 w 203"/>
                <a:gd name="T63" fmla="*/ 0 h 245"/>
                <a:gd name="T64" fmla="*/ 0 w 203"/>
                <a:gd name="T65" fmla="*/ 0 h 245"/>
                <a:gd name="T66" fmla="*/ 0 w 203"/>
                <a:gd name="T67" fmla="*/ 0 h 245"/>
                <a:gd name="T68" fmla="*/ 0 w 203"/>
                <a:gd name="T69" fmla="*/ 0 h 245"/>
                <a:gd name="T70" fmla="*/ 0 w 203"/>
                <a:gd name="T71" fmla="*/ 0 h 245"/>
                <a:gd name="T72" fmla="*/ 0 w 203"/>
                <a:gd name="T73" fmla="*/ 0 h 245"/>
                <a:gd name="T74" fmla="*/ 0 w 203"/>
                <a:gd name="T75" fmla="*/ 0 h 245"/>
                <a:gd name="T76" fmla="*/ 0 w 203"/>
                <a:gd name="T77" fmla="*/ 0 h 245"/>
                <a:gd name="T78" fmla="*/ 0 w 203"/>
                <a:gd name="T79" fmla="*/ 0 h 245"/>
                <a:gd name="T80" fmla="*/ 0 w 203"/>
                <a:gd name="T81" fmla="*/ 0 h 245"/>
                <a:gd name="T82" fmla="*/ 0 w 203"/>
                <a:gd name="T83" fmla="*/ 0 h 245"/>
                <a:gd name="T84" fmla="*/ 0 w 203"/>
                <a:gd name="T85" fmla="*/ 0 h 245"/>
                <a:gd name="T86" fmla="*/ 0 w 203"/>
                <a:gd name="T87" fmla="*/ 0 h 245"/>
                <a:gd name="T88" fmla="*/ 0 w 203"/>
                <a:gd name="T89" fmla="*/ 0 h 2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3"/>
                <a:gd name="T136" fmla="*/ 0 h 245"/>
                <a:gd name="T137" fmla="*/ 203 w 203"/>
                <a:gd name="T138" fmla="*/ 245 h 2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3" h="245">
                  <a:moveTo>
                    <a:pt x="122" y="245"/>
                  </a:moveTo>
                  <a:lnTo>
                    <a:pt x="125" y="237"/>
                  </a:lnTo>
                  <a:lnTo>
                    <a:pt x="131" y="229"/>
                  </a:lnTo>
                  <a:lnTo>
                    <a:pt x="138" y="217"/>
                  </a:lnTo>
                  <a:lnTo>
                    <a:pt x="148" y="205"/>
                  </a:lnTo>
                  <a:lnTo>
                    <a:pt x="156" y="191"/>
                  </a:lnTo>
                  <a:lnTo>
                    <a:pt x="166" y="179"/>
                  </a:lnTo>
                  <a:lnTo>
                    <a:pt x="173" y="168"/>
                  </a:lnTo>
                  <a:lnTo>
                    <a:pt x="178" y="159"/>
                  </a:lnTo>
                  <a:lnTo>
                    <a:pt x="188" y="130"/>
                  </a:lnTo>
                  <a:lnTo>
                    <a:pt x="196" y="87"/>
                  </a:lnTo>
                  <a:lnTo>
                    <a:pt x="202" y="45"/>
                  </a:lnTo>
                  <a:lnTo>
                    <a:pt x="203" y="17"/>
                  </a:lnTo>
                  <a:lnTo>
                    <a:pt x="200" y="16"/>
                  </a:lnTo>
                  <a:lnTo>
                    <a:pt x="192" y="13"/>
                  </a:lnTo>
                  <a:lnTo>
                    <a:pt x="183" y="11"/>
                  </a:lnTo>
                  <a:lnTo>
                    <a:pt x="172" y="8"/>
                  </a:lnTo>
                  <a:lnTo>
                    <a:pt x="160" y="4"/>
                  </a:lnTo>
                  <a:lnTo>
                    <a:pt x="145" y="2"/>
                  </a:lnTo>
                  <a:lnTo>
                    <a:pt x="131" y="1"/>
                  </a:lnTo>
                  <a:lnTo>
                    <a:pt x="115" y="0"/>
                  </a:lnTo>
                  <a:lnTo>
                    <a:pt x="99" y="0"/>
                  </a:lnTo>
                  <a:lnTo>
                    <a:pt x="83" y="2"/>
                  </a:lnTo>
                  <a:lnTo>
                    <a:pt x="68" y="6"/>
                  </a:lnTo>
                  <a:lnTo>
                    <a:pt x="53" y="13"/>
                  </a:lnTo>
                  <a:lnTo>
                    <a:pt x="40" y="22"/>
                  </a:lnTo>
                  <a:lnTo>
                    <a:pt x="28" y="34"/>
                  </a:lnTo>
                  <a:lnTo>
                    <a:pt x="18" y="48"/>
                  </a:lnTo>
                  <a:lnTo>
                    <a:pt x="9" y="67"/>
                  </a:lnTo>
                  <a:lnTo>
                    <a:pt x="3" y="90"/>
                  </a:lnTo>
                  <a:lnTo>
                    <a:pt x="0" y="112"/>
                  </a:lnTo>
                  <a:lnTo>
                    <a:pt x="0" y="131"/>
                  </a:lnTo>
                  <a:lnTo>
                    <a:pt x="3" y="151"/>
                  </a:lnTo>
                  <a:lnTo>
                    <a:pt x="8" y="167"/>
                  </a:lnTo>
                  <a:lnTo>
                    <a:pt x="17" y="183"/>
                  </a:lnTo>
                  <a:lnTo>
                    <a:pt x="26" y="195"/>
                  </a:lnTo>
                  <a:lnTo>
                    <a:pt x="38" y="203"/>
                  </a:lnTo>
                  <a:lnTo>
                    <a:pt x="46" y="208"/>
                  </a:lnTo>
                  <a:lnTo>
                    <a:pt x="55" y="213"/>
                  </a:lnTo>
                  <a:lnTo>
                    <a:pt x="66" y="219"/>
                  </a:lnTo>
                  <a:lnTo>
                    <a:pt x="78" y="224"/>
                  </a:lnTo>
                  <a:lnTo>
                    <a:pt x="91" y="231"/>
                  </a:lnTo>
                  <a:lnTo>
                    <a:pt x="103" y="236"/>
                  </a:lnTo>
                  <a:lnTo>
                    <a:pt x="112" y="241"/>
                  </a:lnTo>
                  <a:lnTo>
                    <a:pt x="122" y="245"/>
                  </a:lnTo>
                  <a:close/>
                </a:path>
              </a:pathLst>
            </a:custGeom>
            <a:solidFill>
              <a:srgbClr val="0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46" name="Freeform 40"/>
            <p:cNvSpPr>
              <a:spLocks/>
            </p:cNvSpPr>
            <p:nvPr/>
          </p:nvSpPr>
          <p:spPr bwMode="auto">
            <a:xfrm>
              <a:off x="3152" y="1221"/>
              <a:ext cx="203" cy="203"/>
            </a:xfrm>
            <a:custGeom>
              <a:avLst/>
              <a:gdLst>
                <a:gd name="T0" fmla="*/ 0 w 610"/>
                <a:gd name="T1" fmla="*/ 0 h 608"/>
                <a:gd name="T2" fmla="*/ 0 w 610"/>
                <a:gd name="T3" fmla="*/ 0 h 608"/>
                <a:gd name="T4" fmla="*/ 0 w 610"/>
                <a:gd name="T5" fmla="*/ 0 h 608"/>
                <a:gd name="T6" fmla="*/ 0 w 610"/>
                <a:gd name="T7" fmla="*/ 0 h 608"/>
                <a:gd name="T8" fmla="*/ 0 w 610"/>
                <a:gd name="T9" fmla="*/ 0 h 608"/>
                <a:gd name="T10" fmla="*/ 0 w 610"/>
                <a:gd name="T11" fmla="*/ 0 h 608"/>
                <a:gd name="T12" fmla="*/ 0 w 610"/>
                <a:gd name="T13" fmla="*/ 0 h 608"/>
                <a:gd name="T14" fmla="*/ 0 w 610"/>
                <a:gd name="T15" fmla="*/ 0 h 608"/>
                <a:gd name="T16" fmla="*/ 0 w 610"/>
                <a:gd name="T17" fmla="*/ 0 h 608"/>
                <a:gd name="T18" fmla="*/ 0 w 610"/>
                <a:gd name="T19" fmla="*/ 0 h 608"/>
                <a:gd name="T20" fmla="*/ 0 w 610"/>
                <a:gd name="T21" fmla="*/ 0 h 608"/>
                <a:gd name="T22" fmla="*/ 0 w 610"/>
                <a:gd name="T23" fmla="*/ 0 h 608"/>
                <a:gd name="T24" fmla="*/ 0 w 610"/>
                <a:gd name="T25" fmla="*/ 0 h 608"/>
                <a:gd name="T26" fmla="*/ 0 w 610"/>
                <a:gd name="T27" fmla="*/ 0 h 608"/>
                <a:gd name="T28" fmla="*/ 0 w 610"/>
                <a:gd name="T29" fmla="*/ 0 h 608"/>
                <a:gd name="T30" fmla="*/ 0 w 610"/>
                <a:gd name="T31" fmla="*/ 0 h 608"/>
                <a:gd name="T32" fmla="*/ 0 w 610"/>
                <a:gd name="T33" fmla="*/ 0 h 608"/>
                <a:gd name="T34" fmla="*/ 0 w 610"/>
                <a:gd name="T35" fmla="*/ 0 h 608"/>
                <a:gd name="T36" fmla="*/ 0 w 610"/>
                <a:gd name="T37" fmla="*/ 0 h 608"/>
                <a:gd name="T38" fmla="*/ 0 w 610"/>
                <a:gd name="T39" fmla="*/ 0 h 608"/>
                <a:gd name="T40" fmla="*/ 0 w 610"/>
                <a:gd name="T41" fmla="*/ 0 h 608"/>
                <a:gd name="T42" fmla="*/ 0 w 610"/>
                <a:gd name="T43" fmla="*/ 0 h 608"/>
                <a:gd name="T44" fmla="*/ 0 w 610"/>
                <a:gd name="T45" fmla="*/ 0 h 608"/>
                <a:gd name="T46" fmla="*/ 0 w 610"/>
                <a:gd name="T47" fmla="*/ 0 h 608"/>
                <a:gd name="T48" fmla="*/ 0 w 610"/>
                <a:gd name="T49" fmla="*/ 0 h 608"/>
                <a:gd name="T50" fmla="*/ 0 w 610"/>
                <a:gd name="T51" fmla="*/ 0 h 608"/>
                <a:gd name="T52" fmla="*/ 0 w 610"/>
                <a:gd name="T53" fmla="*/ 0 h 608"/>
                <a:gd name="T54" fmla="*/ 0 w 610"/>
                <a:gd name="T55" fmla="*/ 0 h 608"/>
                <a:gd name="T56" fmla="*/ 0 w 610"/>
                <a:gd name="T57" fmla="*/ 0 h 608"/>
                <a:gd name="T58" fmla="*/ 0 w 610"/>
                <a:gd name="T59" fmla="*/ 0 h 608"/>
                <a:gd name="T60" fmla="*/ 0 w 610"/>
                <a:gd name="T61" fmla="*/ 0 h 608"/>
                <a:gd name="T62" fmla="*/ 0 w 610"/>
                <a:gd name="T63" fmla="*/ 0 h 608"/>
                <a:gd name="T64" fmla="*/ 0 w 610"/>
                <a:gd name="T65" fmla="*/ 0 h 608"/>
                <a:gd name="T66" fmla="*/ 0 w 610"/>
                <a:gd name="T67" fmla="*/ 0 h 608"/>
                <a:gd name="T68" fmla="*/ 0 w 610"/>
                <a:gd name="T69" fmla="*/ 0 h 608"/>
                <a:gd name="T70" fmla="*/ 0 w 610"/>
                <a:gd name="T71" fmla="*/ 0 h 608"/>
                <a:gd name="T72" fmla="*/ 0 w 610"/>
                <a:gd name="T73" fmla="*/ 0 h 608"/>
                <a:gd name="T74" fmla="*/ 0 w 610"/>
                <a:gd name="T75" fmla="*/ 0 h 608"/>
                <a:gd name="T76" fmla="*/ 0 w 610"/>
                <a:gd name="T77" fmla="*/ 0 h 608"/>
                <a:gd name="T78" fmla="*/ 0 w 610"/>
                <a:gd name="T79" fmla="*/ 0 h 608"/>
                <a:gd name="T80" fmla="*/ 0 w 610"/>
                <a:gd name="T81" fmla="*/ 0 h 608"/>
                <a:gd name="T82" fmla="*/ 0 w 610"/>
                <a:gd name="T83" fmla="*/ 0 h 608"/>
                <a:gd name="T84" fmla="*/ 0 w 610"/>
                <a:gd name="T85" fmla="*/ 0 h 608"/>
                <a:gd name="T86" fmla="*/ 0 w 610"/>
                <a:gd name="T87" fmla="*/ 0 h 608"/>
                <a:gd name="T88" fmla="*/ 0 w 610"/>
                <a:gd name="T89" fmla="*/ 0 h 608"/>
                <a:gd name="T90" fmla="*/ 0 w 610"/>
                <a:gd name="T91" fmla="*/ 0 h 608"/>
                <a:gd name="T92" fmla="*/ 0 w 610"/>
                <a:gd name="T93" fmla="*/ 0 h 608"/>
                <a:gd name="T94" fmla="*/ 0 w 610"/>
                <a:gd name="T95" fmla="*/ 0 h 608"/>
                <a:gd name="T96" fmla="*/ 0 w 610"/>
                <a:gd name="T97" fmla="*/ 0 h 608"/>
                <a:gd name="T98" fmla="*/ 0 w 610"/>
                <a:gd name="T99" fmla="*/ 0 h 6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10"/>
                <a:gd name="T151" fmla="*/ 0 h 608"/>
                <a:gd name="T152" fmla="*/ 610 w 610"/>
                <a:gd name="T153" fmla="*/ 608 h 6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10" h="608">
                  <a:moveTo>
                    <a:pt x="68" y="594"/>
                  </a:moveTo>
                  <a:lnTo>
                    <a:pt x="80" y="599"/>
                  </a:lnTo>
                  <a:lnTo>
                    <a:pt x="93" y="604"/>
                  </a:lnTo>
                  <a:lnTo>
                    <a:pt x="109" y="606"/>
                  </a:lnTo>
                  <a:lnTo>
                    <a:pt x="124" y="608"/>
                  </a:lnTo>
                  <a:lnTo>
                    <a:pt x="139" y="608"/>
                  </a:lnTo>
                  <a:lnTo>
                    <a:pt x="154" y="607"/>
                  </a:lnTo>
                  <a:lnTo>
                    <a:pt x="166" y="604"/>
                  </a:lnTo>
                  <a:lnTo>
                    <a:pt x="176" y="599"/>
                  </a:lnTo>
                  <a:lnTo>
                    <a:pt x="184" y="594"/>
                  </a:lnTo>
                  <a:lnTo>
                    <a:pt x="195" y="586"/>
                  </a:lnTo>
                  <a:lnTo>
                    <a:pt x="206" y="578"/>
                  </a:lnTo>
                  <a:lnTo>
                    <a:pt x="217" y="570"/>
                  </a:lnTo>
                  <a:lnTo>
                    <a:pt x="228" y="561"/>
                  </a:lnTo>
                  <a:lnTo>
                    <a:pt x="238" y="552"/>
                  </a:lnTo>
                  <a:lnTo>
                    <a:pt x="246" y="545"/>
                  </a:lnTo>
                  <a:lnTo>
                    <a:pt x="252" y="537"/>
                  </a:lnTo>
                  <a:lnTo>
                    <a:pt x="262" y="519"/>
                  </a:lnTo>
                  <a:lnTo>
                    <a:pt x="272" y="500"/>
                  </a:lnTo>
                  <a:lnTo>
                    <a:pt x="280" y="478"/>
                  </a:lnTo>
                  <a:lnTo>
                    <a:pt x="289" y="456"/>
                  </a:lnTo>
                  <a:lnTo>
                    <a:pt x="295" y="435"/>
                  </a:lnTo>
                  <a:lnTo>
                    <a:pt x="299" y="415"/>
                  </a:lnTo>
                  <a:lnTo>
                    <a:pt x="303" y="400"/>
                  </a:lnTo>
                  <a:lnTo>
                    <a:pt x="304" y="390"/>
                  </a:lnTo>
                  <a:lnTo>
                    <a:pt x="303" y="376"/>
                  </a:lnTo>
                  <a:lnTo>
                    <a:pt x="303" y="366"/>
                  </a:lnTo>
                  <a:lnTo>
                    <a:pt x="304" y="358"/>
                  </a:lnTo>
                  <a:lnTo>
                    <a:pt x="308" y="354"/>
                  </a:lnTo>
                  <a:lnTo>
                    <a:pt x="313" y="351"/>
                  </a:lnTo>
                  <a:lnTo>
                    <a:pt x="322" y="346"/>
                  </a:lnTo>
                  <a:lnTo>
                    <a:pt x="335" y="340"/>
                  </a:lnTo>
                  <a:lnTo>
                    <a:pt x="348" y="332"/>
                  </a:lnTo>
                  <a:lnTo>
                    <a:pt x="362" y="323"/>
                  </a:lnTo>
                  <a:lnTo>
                    <a:pt x="375" y="315"/>
                  </a:lnTo>
                  <a:lnTo>
                    <a:pt x="386" y="306"/>
                  </a:lnTo>
                  <a:lnTo>
                    <a:pt x="393" y="297"/>
                  </a:lnTo>
                  <a:lnTo>
                    <a:pt x="396" y="293"/>
                  </a:lnTo>
                  <a:lnTo>
                    <a:pt x="400" y="289"/>
                  </a:lnTo>
                  <a:lnTo>
                    <a:pt x="405" y="288"/>
                  </a:lnTo>
                  <a:lnTo>
                    <a:pt x="412" y="287"/>
                  </a:lnTo>
                  <a:lnTo>
                    <a:pt x="417" y="287"/>
                  </a:lnTo>
                  <a:lnTo>
                    <a:pt x="422" y="287"/>
                  </a:lnTo>
                  <a:lnTo>
                    <a:pt x="427" y="287"/>
                  </a:lnTo>
                  <a:lnTo>
                    <a:pt x="433" y="286"/>
                  </a:lnTo>
                  <a:lnTo>
                    <a:pt x="439" y="285"/>
                  </a:lnTo>
                  <a:lnTo>
                    <a:pt x="445" y="284"/>
                  </a:lnTo>
                  <a:lnTo>
                    <a:pt x="450" y="282"/>
                  </a:lnTo>
                  <a:lnTo>
                    <a:pt x="455" y="280"/>
                  </a:lnTo>
                  <a:lnTo>
                    <a:pt x="461" y="276"/>
                  </a:lnTo>
                  <a:lnTo>
                    <a:pt x="468" y="271"/>
                  </a:lnTo>
                  <a:lnTo>
                    <a:pt x="478" y="264"/>
                  </a:lnTo>
                  <a:lnTo>
                    <a:pt x="489" y="258"/>
                  </a:lnTo>
                  <a:lnTo>
                    <a:pt x="498" y="249"/>
                  </a:lnTo>
                  <a:lnTo>
                    <a:pt x="508" y="240"/>
                  </a:lnTo>
                  <a:lnTo>
                    <a:pt x="518" y="231"/>
                  </a:lnTo>
                  <a:lnTo>
                    <a:pt x="525" y="222"/>
                  </a:lnTo>
                  <a:lnTo>
                    <a:pt x="532" y="210"/>
                  </a:lnTo>
                  <a:lnTo>
                    <a:pt x="541" y="194"/>
                  </a:lnTo>
                  <a:lnTo>
                    <a:pt x="552" y="178"/>
                  </a:lnTo>
                  <a:lnTo>
                    <a:pt x="563" y="160"/>
                  </a:lnTo>
                  <a:lnTo>
                    <a:pt x="573" y="143"/>
                  </a:lnTo>
                  <a:lnTo>
                    <a:pt x="584" y="126"/>
                  </a:lnTo>
                  <a:lnTo>
                    <a:pt x="593" y="111"/>
                  </a:lnTo>
                  <a:lnTo>
                    <a:pt x="599" y="100"/>
                  </a:lnTo>
                  <a:lnTo>
                    <a:pt x="606" y="80"/>
                  </a:lnTo>
                  <a:lnTo>
                    <a:pt x="610" y="61"/>
                  </a:lnTo>
                  <a:lnTo>
                    <a:pt x="605" y="42"/>
                  </a:lnTo>
                  <a:lnTo>
                    <a:pt x="590" y="25"/>
                  </a:lnTo>
                  <a:lnTo>
                    <a:pt x="576" y="17"/>
                  </a:lnTo>
                  <a:lnTo>
                    <a:pt x="559" y="10"/>
                  </a:lnTo>
                  <a:lnTo>
                    <a:pt x="538" y="6"/>
                  </a:lnTo>
                  <a:lnTo>
                    <a:pt x="516" y="3"/>
                  </a:lnTo>
                  <a:lnTo>
                    <a:pt x="495" y="0"/>
                  </a:lnTo>
                  <a:lnTo>
                    <a:pt x="473" y="0"/>
                  </a:lnTo>
                  <a:lnTo>
                    <a:pt x="452" y="2"/>
                  </a:lnTo>
                  <a:lnTo>
                    <a:pt x="434" y="5"/>
                  </a:lnTo>
                  <a:lnTo>
                    <a:pt x="413" y="10"/>
                  </a:lnTo>
                  <a:lnTo>
                    <a:pt x="392" y="18"/>
                  </a:lnTo>
                  <a:lnTo>
                    <a:pt x="370" y="28"/>
                  </a:lnTo>
                  <a:lnTo>
                    <a:pt x="346" y="38"/>
                  </a:lnTo>
                  <a:lnTo>
                    <a:pt x="321" y="50"/>
                  </a:lnTo>
                  <a:lnTo>
                    <a:pt x="297" y="64"/>
                  </a:lnTo>
                  <a:lnTo>
                    <a:pt x="273" y="78"/>
                  </a:lnTo>
                  <a:lnTo>
                    <a:pt x="247" y="95"/>
                  </a:lnTo>
                  <a:lnTo>
                    <a:pt x="223" y="112"/>
                  </a:lnTo>
                  <a:lnTo>
                    <a:pt x="199" y="130"/>
                  </a:lnTo>
                  <a:lnTo>
                    <a:pt x="176" y="149"/>
                  </a:lnTo>
                  <a:lnTo>
                    <a:pt x="154" y="169"/>
                  </a:lnTo>
                  <a:lnTo>
                    <a:pt x="132" y="190"/>
                  </a:lnTo>
                  <a:lnTo>
                    <a:pt x="113" y="211"/>
                  </a:lnTo>
                  <a:lnTo>
                    <a:pt x="94" y="233"/>
                  </a:lnTo>
                  <a:lnTo>
                    <a:pt x="78" y="256"/>
                  </a:lnTo>
                  <a:lnTo>
                    <a:pt x="65" y="275"/>
                  </a:lnTo>
                  <a:lnTo>
                    <a:pt x="46" y="310"/>
                  </a:lnTo>
                  <a:lnTo>
                    <a:pt x="25" y="354"/>
                  </a:lnTo>
                  <a:lnTo>
                    <a:pt x="8" y="405"/>
                  </a:lnTo>
                  <a:lnTo>
                    <a:pt x="0" y="459"/>
                  </a:lnTo>
                  <a:lnTo>
                    <a:pt x="4" y="511"/>
                  </a:lnTo>
                  <a:lnTo>
                    <a:pt x="24" y="557"/>
                  </a:lnTo>
                  <a:lnTo>
                    <a:pt x="68" y="594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47" name="Freeform 41"/>
            <p:cNvSpPr>
              <a:spLocks/>
            </p:cNvSpPr>
            <p:nvPr/>
          </p:nvSpPr>
          <p:spPr bwMode="auto">
            <a:xfrm>
              <a:off x="3185" y="1392"/>
              <a:ext cx="10" cy="8"/>
            </a:xfrm>
            <a:custGeom>
              <a:avLst/>
              <a:gdLst>
                <a:gd name="T0" fmla="*/ 0 w 31"/>
                <a:gd name="T1" fmla="*/ 0 h 26"/>
                <a:gd name="T2" fmla="*/ 0 w 31"/>
                <a:gd name="T3" fmla="*/ 0 h 26"/>
                <a:gd name="T4" fmla="*/ 0 w 31"/>
                <a:gd name="T5" fmla="*/ 0 h 26"/>
                <a:gd name="T6" fmla="*/ 0 w 31"/>
                <a:gd name="T7" fmla="*/ 0 h 26"/>
                <a:gd name="T8" fmla="*/ 0 w 31"/>
                <a:gd name="T9" fmla="*/ 0 h 26"/>
                <a:gd name="T10" fmla="*/ 0 w 31"/>
                <a:gd name="T11" fmla="*/ 0 h 26"/>
                <a:gd name="T12" fmla="*/ 0 w 31"/>
                <a:gd name="T13" fmla="*/ 0 h 26"/>
                <a:gd name="T14" fmla="*/ 0 w 31"/>
                <a:gd name="T15" fmla="*/ 0 h 26"/>
                <a:gd name="T16" fmla="*/ 0 w 31"/>
                <a:gd name="T17" fmla="*/ 0 h 26"/>
                <a:gd name="T18" fmla="*/ 0 w 31"/>
                <a:gd name="T19" fmla="*/ 0 h 26"/>
                <a:gd name="T20" fmla="*/ 0 w 31"/>
                <a:gd name="T21" fmla="*/ 0 h 26"/>
                <a:gd name="T22" fmla="*/ 0 w 31"/>
                <a:gd name="T23" fmla="*/ 0 h 26"/>
                <a:gd name="T24" fmla="*/ 0 w 31"/>
                <a:gd name="T25" fmla="*/ 0 h 26"/>
                <a:gd name="T26" fmla="*/ 0 w 31"/>
                <a:gd name="T27" fmla="*/ 0 h 26"/>
                <a:gd name="T28" fmla="*/ 0 w 31"/>
                <a:gd name="T29" fmla="*/ 0 h 26"/>
                <a:gd name="T30" fmla="*/ 0 w 31"/>
                <a:gd name="T31" fmla="*/ 0 h 26"/>
                <a:gd name="T32" fmla="*/ 0 w 31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6"/>
                <a:gd name="T53" fmla="*/ 31 w 3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6">
                  <a:moveTo>
                    <a:pt x="8" y="25"/>
                  </a:moveTo>
                  <a:lnTo>
                    <a:pt x="14" y="26"/>
                  </a:lnTo>
                  <a:lnTo>
                    <a:pt x="20" y="26"/>
                  </a:lnTo>
                  <a:lnTo>
                    <a:pt x="25" y="25"/>
                  </a:lnTo>
                  <a:lnTo>
                    <a:pt x="28" y="20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48" name="Freeform 42"/>
            <p:cNvSpPr>
              <a:spLocks/>
            </p:cNvSpPr>
            <p:nvPr/>
          </p:nvSpPr>
          <p:spPr bwMode="auto">
            <a:xfrm>
              <a:off x="3304" y="1247"/>
              <a:ext cx="11" cy="10"/>
            </a:xfrm>
            <a:custGeom>
              <a:avLst/>
              <a:gdLst>
                <a:gd name="T0" fmla="*/ 0 w 30"/>
                <a:gd name="T1" fmla="*/ 0 h 28"/>
                <a:gd name="T2" fmla="*/ 0 w 30"/>
                <a:gd name="T3" fmla="*/ 0 h 28"/>
                <a:gd name="T4" fmla="*/ 0 w 30"/>
                <a:gd name="T5" fmla="*/ 0 h 28"/>
                <a:gd name="T6" fmla="*/ 0 w 30"/>
                <a:gd name="T7" fmla="*/ 0 h 28"/>
                <a:gd name="T8" fmla="*/ 0 w 30"/>
                <a:gd name="T9" fmla="*/ 0 h 28"/>
                <a:gd name="T10" fmla="*/ 0 w 30"/>
                <a:gd name="T11" fmla="*/ 0 h 28"/>
                <a:gd name="T12" fmla="*/ 0 w 30"/>
                <a:gd name="T13" fmla="*/ 0 h 28"/>
                <a:gd name="T14" fmla="*/ 0 w 30"/>
                <a:gd name="T15" fmla="*/ 0 h 28"/>
                <a:gd name="T16" fmla="*/ 0 w 30"/>
                <a:gd name="T17" fmla="*/ 0 h 28"/>
                <a:gd name="T18" fmla="*/ 0 w 30"/>
                <a:gd name="T19" fmla="*/ 0 h 28"/>
                <a:gd name="T20" fmla="*/ 0 w 30"/>
                <a:gd name="T21" fmla="*/ 0 h 28"/>
                <a:gd name="T22" fmla="*/ 0 w 30"/>
                <a:gd name="T23" fmla="*/ 0 h 28"/>
                <a:gd name="T24" fmla="*/ 0 w 30"/>
                <a:gd name="T25" fmla="*/ 0 h 28"/>
                <a:gd name="T26" fmla="*/ 0 w 30"/>
                <a:gd name="T27" fmla="*/ 0 h 28"/>
                <a:gd name="T28" fmla="*/ 0 w 30"/>
                <a:gd name="T29" fmla="*/ 0 h 28"/>
                <a:gd name="T30" fmla="*/ 0 w 30"/>
                <a:gd name="T31" fmla="*/ 0 h 28"/>
                <a:gd name="T32" fmla="*/ 0 w 30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8"/>
                <a:gd name="T53" fmla="*/ 30 w 3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8">
                  <a:moveTo>
                    <a:pt x="7" y="25"/>
                  </a:moveTo>
                  <a:lnTo>
                    <a:pt x="13" y="28"/>
                  </a:lnTo>
                  <a:lnTo>
                    <a:pt x="18" y="28"/>
                  </a:lnTo>
                  <a:lnTo>
                    <a:pt x="24" y="25"/>
                  </a:lnTo>
                  <a:lnTo>
                    <a:pt x="28" y="21"/>
                  </a:lnTo>
                  <a:lnTo>
                    <a:pt x="30" y="15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3" y="1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49" name="Freeform 43"/>
            <p:cNvSpPr>
              <a:spLocks/>
            </p:cNvSpPr>
            <p:nvPr/>
          </p:nvSpPr>
          <p:spPr bwMode="auto">
            <a:xfrm>
              <a:off x="3332" y="1234"/>
              <a:ext cx="11" cy="9"/>
            </a:xfrm>
            <a:custGeom>
              <a:avLst/>
              <a:gdLst>
                <a:gd name="T0" fmla="*/ 0 w 30"/>
                <a:gd name="T1" fmla="*/ 0 h 27"/>
                <a:gd name="T2" fmla="*/ 0 w 30"/>
                <a:gd name="T3" fmla="*/ 0 h 27"/>
                <a:gd name="T4" fmla="*/ 0 w 30"/>
                <a:gd name="T5" fmla="*/ 0 h 27"/>
                <a:gd name="T6" fmla="*/ 0 w 30"/>
                <a:gd name="T7" fmla="*/ 0 h 27"/>
                <a:gd name="T8" fmla="*/ 0 w 30"/>
                <a:gd name="T9" fmla="*/ 0 h 27"/>
                <a:gd name="T10" fmla="*/ 0 w 30"/>
                <a:gd name="T11" fmla="*/ 0 h 27"/>
                <a:gd name="T12" fmla="*/ 0 w 30"/>
                <a:gd name="T13" fmla="*/ 0 h 27"/>
                <a:gd name="T14" fmla="*/ 0 w 30"/>
                <a:gd name="T15" fmla="*/ 0 h 27"/>
                <a:gd name="T16" fmla="*/ 0 w 30"/>
                <a:gd name="T17" fmla="*/ 0 h 27"/>
                <a:gd name="T18" fmla="*/ 0 w 30"/>
                <a:gd name="T19" fmla="*/ 0 h 27"/>
                <a:gd name="T20" fmla="*/ 0 w 30"/>
                <a:gd name="T21" fmla="*/ 0 h 27"/>
                <a:gd name="T22" fmla="*/ 0 w 30"/>
                <a:gd name="T23" fmla="*/ 0 h 27"/>
                <a:gd name="T24" fmla="*/ 0 w 30"/>
                <a:gd name="T25" fmla="*/ 0 h 27"/>
                <a:gd name="T26" fmla="*/ 0 w 30"/>
                <a:gd name="T27" fmla="*/ 0 h 27"/>
                <a:gd name="T28" fmla="*/ 0 w 30"/>
                <a:gd name="T29" fmla="*/ 0 h 27"/>
                <a:gd name="T30" fmla="*/ 0 w 30"/>
                <a:gd name="T31" fmla="*/ 0 h 27"/>
                <a:gd name="T32" fmla="*/ 0 w 30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7"/>
                <a:gd name="T53" fmla="*/ 30 w 30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7">
                  <a:moveTo>
                    <a:pt x="7" y="25"/>
                  </a:moveTo>
                  <a:lnTo>
                    <a:pt x="13" y="27"/>
                  </a:lnTo>
                  <a:lnTo>
                    <a:pt x="19" y="27"/>
                  </a:lnTo>
                  <a:lnTo>
                    <a:pt x="24" y="25"/>
                  </a:lnTo>
                  <a:lnTo>
                    <a:pt x="28" y="20"/>
                  </a:lnTo>
                  <a:lnTo>
                    <a:pt x="30" y="15"/>
                  </a:lnTo>
                  <a:lnTo>
                    <a:pt x="30" y="9"/>
                  </a:lnTo>
                  <a:lnTo>
                    <a:pt x="28" y="5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50" name="Freeform 44"/>
            <p:cNvSpPr>
              <a:spLocks/>
            </p:cNvSpPr>
            <p:nvPr/>
          </p:nvSpPr>
          <p:spPr bwMode="auto">
            <a:xfrm>
              <a:off x="3176" y="1303"/>
              <a:ext cx="81" cy="44"/>
            </a:xfrm>
            <a:custGeom>
              <a:avLst/>
              <a:gdLst>
                <a:gd name="T0" fmla="*/ 0 w 242"/>
                <a:gd name="T1" fmla="*/ 0 h 130"/>
                <a:gd name="T2" fmla="*/ 0 w 242"/>
                <a:gd name="T3" fmla="*/ 0 h 130"/>
                <a:gd name="T4" fmla="*/ 0 w 242"/>
                <a:gd name="T5" fmla="*/ 0 h 130"/>
                <a:gd name="T6" fmla="*/ 0 w 242"/>
                <a:gd name="T7" fmla="*/ 0 h 130"/>
                <a:gd name="T8" fmla="*/ 0 w 242"/>
                <a:gd name="T9" fmla="*/ 0 h 130"/>
                <a:gd name="T10" fmla="*/ 0 w 242"/>
                <a:gd name="T11" fmla="*/ 0 h 130"/>
                <a:gd name="T12" fmla="*/ 0 w 242"/>
                <a:gd name="T13" fmla="*/ 0 h 130"/>
                <a:gd name="T14" fmla="*/ 0 w 242"/>
                <a:gd name="T15" fmla="*/ 0 h 130"/>
                <a:gd name="T16" fmla="*/ 0 w 242"/>
                <a:gd name="T17" fmla="*/ 0 h 130"/>
                <a:gd name="T18" fmla="*/ 0 w 242"/>
                <a:gd name="T19" fmla="*/ 0 h 130"/>
                <a:gd name="T20" fmla="*/ 0 w 242"/>
                <a:gd name="T21" fmla="*/ 0 h 130"/>
                <a:gd name="T22" fmla="*/ 0 w 242"/>
                <a:gd name="T23" fmla="*/ 0 h 130"/>
                <a:gd name="T24" fmla="*/ 0 w 242"/>
                <a:gd name="T25" fmla="*/ 0 h 130"/>
                <a:gd name="T26" fmla="*/ 0 w 242"/>
                <a:gd name="T27" fmla="*/ 0 h 130"/>
                <a:gd name="T28" fmla="*/ 0 w 242"/>
                <a:gd name="T29" fmla="*/ 0 h 130"/>
                <a:gd name="T30" fmla="*/ 0 w 242"/>
                <a:gd name="T31" fmla="*/ 0 h 130"/>
                <a:gd name="T32" fmla="*/ 0 w 242"/>
                <a:gd name="T33" fmla="*/ 0 h 130"/>
                <a:gd name="T34" fmla="*/ 0 w 242"/>
                <a:gd name="T35" fmla="*/ 0 h 130"/>
                <a:gd name="T36" fmla="*/ 0 w 242"/>
                <a:gd name="T37" fmla="*/ 0 h 130"/>
                <a:gd name="T38" fmla="*/ 0 w 242"/>
                <a:gd name="T39" fmla="*/ 0 h 130"/>
                <a:gd name="T40" fmla="*/ 0 w 242"/>
                <a:gd name="T41" fmla="*/ 0 h 130"/>
                <a:gd name="T42" fmla="*/ 0 w 242"/>
                <a:gd name="T43" fmla="*/ 0 h 130"/>
                <a:gd name="T44" fmla="*/ 0 w 242"/>
                <a:gd name="T45" fmla="*/ 0 h 130"/>
                <a:gd name="T46" fmla="*/ 0 w 242"/>
                <a:gd name="T47" fmla="*/ 0 h 130"/>
                <a:gd name="T48" fmla="*/ 0 w 242"/>
                <a:gd name="T49" fmla="*/ 0 h 130"/>
                <a:gd name="T50" fmla="*/ 0 w 242"/>
                <a:gd name="T51" fmla="*/ 0 h 130"/>
                <a:gd name="T52" fmla="*/ 0 w 242"/>
                <a:gd name="T53" fmla="*/ 0 h 130"/>
                <a:gd name="T54" fmla="*/ 0 w 242"/>
                <a:gd name="T55" fmla="*/ 0 h 130"/>
                <a:gd name="T56" fmla="*/ 0 w 242"/>
                <a:gd name="T57" fmla="*/ 0 h 130"/>
                <a:gd name="T58" fmla="*/ 0 w 242"/>
                <a:gd name="T59" fmla="*/ 0 h 130"/>
                <a:gd name="T60" fmla="*/ 0 w 242"/>
                <a:gd name="T61" fmla="*/ 0 h 130"/>
                <a:gd name="T62" fmla="*/ 0 w 242"/>
                <a:gd name="T63" fmla="*/ 0 h 130"/>
                <a:gd name="T64" fmla="*/ 0 w 242"/>
                <a:gd name="T65" fmla="*/ 0 h 130"/>
                <a:gd name="T66" fmla="*/ 0 w 242"/>
                <a:gd name="T67" fmla="*/ 0 h 130"/>
                <a:gd name="T68" fmla="*/ 0 w 242"/>
                <a:gd name="T69" fmla="*/ 0 h 130"/>
                <a:gd name="T70" fmla="*/ 0 w 242"/>
                <a:gd name="T71" fmla="*/ 0 h 130"/>
                <a:gd name="T72" fmla="*/ 0 w 242"/>
                <a:gd name="T73" fmla="*/ 0 h 130"/>
                <a:gd name="T74" fmla="*/ 0 w 242"/>
                <a:gd name="T75" fmla="*/ 0 h 130"/>
                <a:gd name="T76" fmla="*/ 0 w 242"/>
                <a:gd name="T77" fmla="*/ 0 h 130"/>
                <a:gd name="T78" fmla="*/ 0 w 242"/>
                <a:gd name="T79" fmla="*/ 0 h 130"/>
                <a:gd name="T80" fmla="*/ 0 w 242"/>
                <a:gd name="T81" fmla="*/ 0 h 130"/>
                <a:gd name="T82" fmla="*/ 0 w 242"/>
                <a:gd name="T83" fmla="*/ 0 h 1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2"/>
                <a:gd name="T127" fmla="*/ 0 h 130"/>
                <a:gd name="T128" fmla="*/ 242 w 242"/>
                <a:gd name="T129" fmla="*/ 130 h 1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2" h="130">
                  <a:moveTo>
                    <a:pt x="242" y="130"/>
                  </a:moveTo>
                  <a:lnTo>
                    <a:pt x="221" y="129"/>
                  </a:lnTo>
                  <a:lnTo>
                    <a:pt x="196" y="124"/>
                  </a:lnTo>
                  <a:lnTo>
                    <a:pt x="170" y="118"/>
                  </a:lnTo>
                  <a:lnTo>
                    <a:pt x="143" y="109"/>
                  </a:lnTo>
                  <a:lnTo>
                    <a:pt x="117" y="100"/>
                  </a:lnTo>
                  <a:lnTo>
                    <a:pt x="96" y="91"/>
                  </a:lnTo>
                  <a:lnTo>
                    <a:pt x="80" y="83"/>
                  </a:lnTo>
                  <a:lnTo>
                    <a:pt x="70" y="77"/>
                  </a:lnTo>
                  <a:lnTo>
                    <a:pt x="62" y="71"/>
                  </a:lnTo>
                  <a:lnTo>
                    <a:pt x="56" y="65"/>
                  </a:lnTo>
                  <a:lnTo>
                    <a:pt x="52" y="62"/>
                  </a:lnTo>
                  <a:lnTo>
                    <a:pt x="47" y="59"/>
                  </a:lnTo>
                  <a:lnTo>
                    <a:pt x="39" y="51"/>
                  </a:lnTo>
                  <a:lnTo>
                    <a:pt x="30" y="45"/>
                  </a:lnTo>
                  <a:lnTo>
                    <a:pt x="24" y="39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8" y="23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9" y="12"/>
                  </a:lnTo>
                  <a:lnTo>
                    <a:pt x="31" y="23"/>
                  </a:lnTo>
                  <a:lnTo>
                    <a:pt x="44" y="34"/>
                  </a:lnTo>
                  <a:lnTo>
                    <a:pt x="58" y="45"/>
                  </a:lnTo>
                  <a:lnTo>
                    <a:pt x="73" y="54"/>
                  </a:lnTo>
                  <a:lnTo>
                    <a:pt x="87" y="64"/>
                  </a:lnTo>
                  <a:lnTo>
                    <a:pt x="104" y="73"/>
                  </a:lnTo>
                  <a:lnTo>
                    <a:pt x="120" y="81"/>
                  </a:lnTo>
                  <a:lnTo>
                    <a:pt x="136" y="88"/>
                  </a:lnTo>
                  <a:lnTo>
                    <a:pt x="153" y="95"/>
                  </a:lnTo>
                  <a:lnTo>
                    <a:pt x="168" y="100"/>
                  </a:lnTo>
                  <a:lnTo>
                    <a:pt x="184" y="106"/>
                  </a:lnTo>
                  <a:lnTo>
                    <a:pt x="200" y="109"/>
                  </a:lnTo>
                  <a:lnTo>
                    <a:pt x="215" y="112"/>
                  </a:lnTo>
                  <a:lnTo>
                    <a:pt x="228" y="114"/>
                  </a:lnTo>
                  <a:lnTo>
                    <a:pt x="240" y="115"/>
                  </a:lnTo>
                  <a:lnTo>
                    <a:pt x="242" y="13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51" name="Freeform 45"/>
            <p:cNvSpPr>
              <a:spLocks/>
            </p:cNvSpPr>
            <p:nvPr/>
          </p:nvSpPr>
          <p:spPr bwMode="auto">
            <a:xfrm>
              <a:off x="3143" y="1308"/>
              <a:ext cx="114" cy="120"/>
            </a:xfrm>
            <a:custGeom>
              <a:avLst/>
              <a:gdLst>
                <a:gd name="T0" fmla="*/ 0 w 345"/>
                <a:gd name="T1" fmla="*/ 0 h 362"/>
                <a:gd name="T2" fmla="*/ 0 w 345"/>
                <a:gd name="T3" fmla="*/ 0 h 362"/>
                <a:gd name="T4" fmla="*/ 0 w 345"/>
                <a:gd name="T5" fmla="*/ 0 h 362"/>
                <a:gd name="T6" fmla="*/ 0 w 345"/>
                <a:gd name="T7" fmla="*/ 0 h 362"/>
                <a:gd name="T8" fmla="*/ 0 w 345"/>
                <a:gd name="T9" fmla="*/ 0 h 362"/>
                <a:gd name="T10" fmla="*/ 0 w 345"/>
                <a:gd name="T11" fmla="*/ 0 h 362"/>
                <a:gd name="T12" fmla="*/ 0 w 345"/>
                <a:gd name="T13" fmla="*/ 0 h 362"/>
                <a:gd name="T14" fmla="*/ 0 w 345"/>
                <a:gd name="T15" fmla="*/ 0 h 362"/>
                <a:gd name="T16" fmla="*/ 0 w 345"/>
                <a:gd name="T17" fmla="*/ 0 h 362"/>
                <a:gd name="T18" fmla="*/ 0 w 345"/>
                <a:gd name="T19" fmla="*/ 0 h 362"/>
                <a:gd name="T20" fmla="*/ 0 w 345"/>
                <a:gd name="T21" fmla="*/ 0 h 362"/>
                <a:gd name="T22" fmla="*/ 0 w 345"/>
                <a:gd name="T23" fmla="*/ 0 h 362"/>
                <a:gd name="T24" fmla="*/ 0 w 345"/>
                <a:gd name="T25" fmla="*/ 0 h 362"/>
                <a:gd name="T26" fmla="*/ 0 w 345"/>
                <a:gd name="T27" fmla="*/ 0 h 362"/>
                <a:gd name="T28" fmla="*/ 0 w 345"/>
                <a:gd name="T29" fmla="*/ 0 h 362"/>
                <a:gd name="T30" fmla="*/ 0 w 345"/>
                <a:gd name="T31" fmla="*/ 0 h 362"/>
                <a:gd name="T32" fmla="*/ 0 w 345"/>
                <a:gd name="T33" fmla="*/ 0 h 362"/>
                <a:gd name="T34" fmla="*/ 0 w 345"/>
                <a:gd name="T35" fmla="*/ 0 h 362"/>
                <a:gd name="T36" fmla="*/ 0 w 345"/>
                <a:gd name="T37" fmla="*/ 0 h 362"/>
                <a:gd name="T38" fmla="*/ 0 w 345"/>
                <a:gd name="T39" fmla="*/ 0 h 362"/>
                <a:gd name="T40" fmla="*/ 0 w 345"/>
                <a:gd name="T41" fmla="*/ 0 h 362"/>
                <a:gd name="T42" fmla="*/ 0 w 345"/>
                <a:gd name="T43" fmla="*/ 0 h 362"/>
                <a:gd name="T44" fmla="*/ 0 w 345"/>
                <a:gd name="T45" fmla="*/ 0 h 362"/>
                <a:gd name="T46" fmla="*/ 0 w 345"/>
                <a:gd name="T47" fmla="*/ 0 h 362"/>
                <a:gd name="T48" fmla="*/ 0 w 345"/>
                <a:gd name="T49" fmla="*/ 0 h 362"/>
                <a:gd name="T50" fmla="*/ 0 w 345"/>
                <a:gd name="T51" fmla="*/ 0 h 362"/>
                <a:gd name="T52" fmla="*/ 0 w 345"/>
                <a:gd name="T53" fmla="*/ 0 h 362"/>
                <a:gd name="T54" fmla="*/ 0 w 345"/>
                <a:gd name="T55" fmla="*/ 0 h 362"/>
                <a:gd name="T56" fmla="*/ 0 w 345"/>
                <a:gd name="T57" fmla="*/ 0 h 362"/>
                <a:gd name="T58" fmla="*/ 0 w 345"/>
                <a:gd name="T59" fmla="*/ 0 h 362"/>
                <a:gd name="T60" fmla="*/ 0 w 345"/>
                <a:gd name="T61" fmla="*/ 0 h 362"/>
                <a:gd name="T62" fmla="*/ 0 w 345"/>
                <a:gd name="T63" fmla="*/ 0 h 362"/>
                <a:gd name="T64" fmla="*/ 0 w 345"/>
                <a:gd name="T65" fmla="*/ 0 h 362"/>
                <a:gd name="T66" fmla="*/ 0 w 345"/>
                <a:gd name="T67" fmla="*/ 0 h 362"/>
                <a:gd name="T68" fmla="*/ 0 w 345"/>
                <a:gd name="T69" fmla="*/ 0 h 362"/>
                <a:gd name="T70" fmla="*/ 0 w 345"/>
                <a:gd name="T71" fmla="*/ 0 h 3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5"/>
                <a:gd name="T109" fmla="*/ 0 h 362"/>
                <a:gd name="T110" fmla="*/ 345 w 345"/>
                <a:gd name="T111" fmla="*/ 362 h 3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5" h="362">
                  <a:moveTo>
                    <a:pt x="150" y="46"/>
                  </a:moveTo>
                  <a:lnTo>
                    <a:pt x="142" y="38"/>
                  </a:lnTo>
                  <a:lnTo>
                    <a:pt x="133" y="32"/>
                  </a:lnTo>
                  <a:lnTo>
                    <a:pt x="127" y="26"/>
                  </a:lnTo>
                  <a:lnTo>
                    <a:pt x="121" y="19"/>
                  </a:lnTo>
                  <a:lnTo>
                    <a:pt x="115" y="15"/>
                  </a:lnTo>
                  <a:lnTo>
                    <a:pt x="111" y="10"/>
                  </a:lnTo>
                  <a:lnTo>
                    <a:pt x="107" y="4"/>
                  </a:lnTo>
                  <a:lnTo>
                    <a:pt x="103" y="0"/>
                  </a:lnTo>
                  <a:lnTo>
                    <a:pt x="96" y="9"/>
                  </a:lnTo>
                  <a:lnTo>
                    <a:pt x="91" y="11"/>
                  </a:lnTo>
                  <a:lnTo>
                    <a:pt x="87" y="11"/>
                  </a:lnTo>
                  <a:lnTo>
                    <a:pt x="85" y="13"/>
                  </a:lnTo>
                  <a:lnTo>
                    <a:pt x="82" y="17"/>
                  </a:lnTo>
                  <a:lnTo>
                    <a:pt x="79" y="26"/>
                  </a:lnTo>
                  <a:lnTo>
                    <a:pt x="74" y="38"/>
                  </a:lnTo>
                  <a:lnTo>
                    <a:pt x="68" y="52"/>
                  </a:lnTo>
                  <a:lnTo>
                    <a:pt x="62" y="67"/>
                  </a:lnTo>
                  <a:lnTo>
                    <a:pt x="56" y="80"/>
                  </a:lnTo>
                  <a:lnTo>
                    <a:pt x="51" y="90"/>
                  </a:lnTo>
                  <a:lnTo>
                    <a:pt x="46" y="96"/>
                  </a:lnTo>
                  <a:lnTo>
                    <a:pt x="37" y="104"/>
                  </a:lnTo>
                  <a:lnTo>
                    <a:pt x="30" y="111"/>
                  </a:lnTo>
                  <a:lnTo>
                    <a:pt x="24" y="120"/>
                  </a:lnTo>
                  <a:lnTo>
                    <a:pt x="23" y="132"/>
                  </a:lnTo>
                  <a:lnTo>
                    <a:pt x="22" y="146"/>
                  </a:lnTo>
                  <a:lnTo>
                    <a:pt x="18" y="161"/>
                  </a:lnTo>
                  <a:lnTo>
                    <a:pt x="12" y="175"/>
                  </a:lnTo>
                  <a:lnTo>
                    <a:pt x="5" y="187"/>
                  </a:lnTo>
                  <a:lnTo>
                    <a:pt x="0" y="200"/>
                  </a:lnTo>
                  <a:lnTo>
                    <a:pt x="0" y="215"/>
                  </a:lnTo>
                  <a:lnTo>
                    <a:pt x="5" y="233"/>
                  </a:lnTo>
                  <a:lnTo>
                    <a:pt x="13" y="252"/>
                  </a:lnTo>
                  <a:lnTo>
                    <a:pt x="19" y="263"/>
                  </a:lnTo>
                  <a:lnTo>
                    <a:pt x="29" y="277"/>
                  </a:lnTo>
                  <a:lnTo>
                    <a:pt x="40" y="292"/>
                  </a:lnTo>
                  <a:lnTo>
                    <a:pt x="53" y="307"/>
                  </a:lnTo>
                  <a:lnTo>
                    <a:pt x="68" y="322"/>
                  </a:lnTo>
                  <a:lnTo>
                    <a:pt x="85" y="336"/>
                  </a:lnTo>
                  <a:lnTo>
                    <a:pt x="104" y="347"/>
                  </a:lnTo>
                  <a:lnTo>
                    <a:pt x="125" y="354"/>
                  </a:lnTo>
                  <a:lnTo>
                    <a:pt x="149" y="360"/>
                  </a:lnTo>
                  <a:lnTo>
                    <a:pt x="170" y="362"/>
                  </a:lnTo>
                  <a:lnTo>
                    <a:pt x="188" y="361"/>
                  </a:lnTo>
                  <a:lnTo>
                    <a:pt x="205" y="358"/>
                  </a:lnTo>
                  <a:lnTo>
                    <a:pt x="220" y="352"/>
                  </a:lnTo>
                  <a:lnTo>
                    <a:pt x="235" y="344"/>
                  </a:lnTo>
                  <a:lnTo>
                    <a:pt x="251" y="333"/>
                  </a:lnTo>
                  <a:lnTo>
                    <a:pt x="268" y="319"/>
                  </a:lnTo>
                  <a:lnTo>
                    <a:pt x="279" y="310"/>
                  </a:lnTo>
                  <a:lnTo>
                    <a:pt x="288" y="298"/>
                  </a:lnTo>
                  <a:lnTo>
                    <a:pt x="298" y="284"/>
                  </a:lnTo>
                  <a:lnTo>
                    <a:pt x="308" y="269"/>
                  </a:lnTo>
                  <a:lnTo>
                    <a:pt x="316" y="253"/>
                  </a:lnTo>
                  <a:lnTo>
                    <a:pt x="324" y="236"/>
                  </a:lnTo>
                  <a:lnTo>
                    <a:pt x="330" y="220"/>
                  </a:lnTo>
                  <a:lnTo>
                    <a:pt x="334" y="203"/>
                  </a:lnTo>
                  <a:lnTo>
                    <a:pt x="341" y="174"/>
                  </a:lnTo>
                  <a:lnTo>
                    <a:pt x="343" y="149"/>
                  </a:lnTo>
                  <a:lnTo>
                    <a:pt x="344" y="129"/>
                  </a:lnTo>
                  <a:lnTo>
                    <a:pt x="345" y="117"/>
                  </a:lnTo>
                  <a:lnTo>
                    <a:pt x="324" y="116"/>
                  </a:lnTo>
                  <a:lnTo>
                    <a:pt x="299" y="111"/>
                  </a:lnTo>
                  <a:lnTo>
                    <a:pt x="273" y="105"/>
                  </a:lnTo>
                  <a:lnTo>
                    <a:pt x="246" y="96"/>
                  </a:lnTo>
                  <a:lnTo>
                    <a:pt x="220" y="87"/>
                  </a:lnTo>
                  <a:lnTo>
                    <a:pt x="199" y="78"/>
                  </a:lnTo>
                  <a:lnTo>
                    <a:pt x="183" y="70"/>
                  </a:lnTo>
                  <a:lnTo>
                    <a:pt x="173" y="64"/>
                  </a:lnTo>
                  <a:lnTo>
                    <a:pt x="165" y="58"/>
                  </a:lnTo>
                  <a:lnTo>
                    <a:pt x="159" y="52"/>
                  </a:lnTo>
                  <a:lnTo>
                    <a:pt x="155" y="49"/>
                  </a:lnTo>
                  <a:lnTo>
                    <a:pt x="150" y="46"/>
                  </a:lnTo>
                  <a:close/>
                </a:path>
              </a:pathLst>
            </a:custGeom>
            <a:solidFill>
              <a:srgbClr val="0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52" name="Freeform 46"/>
            <p:cNvSpPr>
              <a:spLocks/>
            </p:cNvSpPr>
            <p:nvPr/>
          </p:nvSpPr>
          <p:spPr bwMode="auto">
            <a:xfrm>
              <a:off x="3179" y="1221"/>
              <a:ext cx="169" cy="121"/>
            </a:xfrm>
            <a:custGeom>
              <a:avLst/>
              <a:gdLst>
                <a:gd name="T0" fmla="*/ 0 w 508"/>
                <a:gd name="T1" fmla="*/ 0 h 362"/>
                <a:gd name="T2" fmla="*/ 0 w 508"/>
                <a:gd name="T3" fmla="*/ 0 h 362"/>
                <a:gd name="T4" fmla="*/ 0 w 508"/>
                <a:gd name="T5" fmla="*/ 0 h 362"/>
                <a:gd name="T6" fmla="*/ 0 w 508"/>
                <a:gd name="T7" fmla="*/ 0 h 362"/>
                <a:gd name="T8" fmla="*/ 0 w 508"/>
                <a:gd name="T9" fmla="*/ 0 h 362"/>
                <a:gd name="T10" fmla="*/ 0 w 508"/>
                <a:gd name="T11" fmla="*/ 0 h 362"/>
                <a:gd name="T12" fmla="*/ 0 w 508"/>
                <a:gd name="T13" fmla="*/ 0 h 362"/>
                <a:gd name="T14" fmla="*/ 0 w 508"/>
                <a:gd name="T15" fmla="*/ 0 h 362"/>
                <a:gd name="T16" fmla="*/ 0 w 508"/>
                <a:gd name="T17" fmla="*/ 0 h 362"/>
                <a:gd name="T18" fmla="*/ 0 w 508"/>
                <a:gd name="T19" fmla="*/ 0 h 362"/>
                <a:gd name="T20" fmla="*/ 0 w 508"/>
                <a:gd name="T21" fmla="*/ 0 h 362"/>
                <a:gd name="T22" fmla="*/ 0 w 508"/>
                <a:gd name="T23" fmla="*/ 0 h 362"/>
                <a:gd name="T24" fmla="*/ 0 w 508"/>
                <a:gd name="T25" fmla="*/ 0 h 362"/>
                <a:gd name="T26" fmla="*/ 0 w 508"/>
                <a:gd name="T27" fmla="*/ 0 h 362"/>
                <a:gd name="T28" fmla="*/ 0 w 508"/>
                <a:gd name="T29" fmla="*/ 0 h 362"/>
                <a:gd name="T30" fmla="*/ 0 w 508"/>
                <a:gd name="T31" fmla="*/ 0 h 362"/>
                <a:gd name="T32" fmla="*/ 0 w 508"/>
                <a:gd name="T33" fmla="*/ 0 h 362"/>
                <a:gd name="T34" fmla="*/ 0 w 508"/>
                <a:gd name="T35" fmla="*/ 0 h 362"/>
                <a:gd name="T36" fmla="*/ 0 w 508"/>
                <a:gd name="T37" fmla="*/ 0 h 362"/>
                <a:gd name="T38" fmla="*/ 0 w 508"/>
                <a:gd name="T39" fmla="*/ 0 h 362"/>
                <a:gd name="T40" fmla="*/ 0 w 508"/>
                <a:gd name="T41" fmla="*/ 0 h 362"/>
                <a:gd name="T42" fmla="*/ 0 w 508"/>
                <a:gd name="T43" fmla="*/ 0 h 362"/>
                <a:gd name="T44" fmla="*/ 0 w 508"/>
                <a:gd name="T45" fmla="*/ 0 h 362"/>
                <a:gd name="T46" fmla="*/ 0 w 508"/>
                <a:gd name="T47" fmla="*/ 0 h 362"/>
                <a:gd name="T48" fmla="*/ 0 w 508"/>
                <a:gd name="T49" fmla="*/ 0 h 362"/>
                <a:gd name="T50" fmla="*/ 0 w 508"/>
                <a:gd name="T51" fmla="*/ 0 h 362"/>
                <a:gd name="T52" fmla="*/ 0 w 508"/>
                <a:gd name="T53" fmla="*/ 0 h 362"/>
                <a:gd name="T54" fmla="*/ 0 w 508"/>
                <a:gd name="T55" fmla="*/ 0 h 362"/>
                <a:gd name="T56" fmla="*/ 0 w 508"/>
                <a:gd name="T57" fmla="*/ 0 h 362"/>
                <a:gd name="T58" fmla="*/ 0 w 508"/>
                <a:gd name="T59" fmla="*/ 0 h 362"/>
                <a:gd name="T60" fmla="*/ 0 w 508"/>
                <a:gd name="T61" fmla="*/ 0 h 362"/>
                <a:gd name="T62" fmla="*/ 0 w 508"/>
                <a:gd name="T63" fmla="*/ 0 h 362"/>
                <a:gd name="T64" fmla="*/ 0 w 508"/>
                <a:gd name="T65" fmla="*/ 0 h 362"/>
                <a:gd name="T66" fmla="*/ 0 w 508"/>
                <a:gd name="T67" fmla="*/ 0 h 362"/>
                <a:gd name="T68" fmla="*/ 0 w 508"/>
                <a:gd name="T69" fmla="*/ 0 h 362"/>
                <a:gd name="T70" fmla="*/ 0 w 508"/>
                <a:gd name="T71" fmla="*/ 0 h 362"/>
                <a:gd name="T72" fmla="*/ 0 w 508"/>
                <a:gd name="T73" fmla="*/ 0 h 362"/>
                <a:gd name="T74" fmla="*/ 0 w 508"/>
                <a:gd name="T75" fmla="*/ 0 h 362"/>
                <a:gd name="T76" fmla="*/ 0 w 508"/>
                <a:gd name="T77" fmla="*/ 0 h 362"/>
                <a:gd name="T78" fmla="*/ 0 w 508"/>
                <a:gd name="T79" fmla="*/ 0 h 362"/>
                <a:gd name="T80" fmla="*/ 0 w 508"/>
                <a:gd name="T81" fmla="*/ 0 h 362"/>
                <a:gd name="T82" fmla="*/ 0 w 508"/>
                <a:gd name="T83" fmla="*/ 0 h 362"/>
                <a:gd name="T84" fmla="*/ 0 w 508"/>
                <a:gd name="T85" fmla="*/ 0 h 362"/>
                <a:gd name="T86" fmla="*/ 0 w 508"/>
                <a:gd name="T87" fmla="*/ 0 h 362"/>
                <a:gd name="T88" fmla="*/ 0 w 508"/>
                <a:gd name="T89" fmla="*/ 0 h 362"/>
                <a:gd name="T90" fmla="*/ 0 w 508"/>
                <a:gd name="T91" fmla="*/ 0 h 362"/>
                <a:gd name="T92" fmla="*/ 0 w 508"/>
                <a:gd name="T93" fmla="*/ 0 h 362"/>
                <a:gd name="T94" fmla="*/ 0 w 508"/>
                <a:gd name="T95" fmla="*/ 0 h 362"/>
                <a:gd name="T96" fmla="*/ 0 w 508"/>
                <a:gd name="T97" fmla="*/ 0 h 362"/>
                <a:gd name="T98" fmla="*/ 0 w 508"/>
                <a:gd name="T99" fmla="*/ 0 h 362"/>
                <a:gd name="T100" fmla="*/ 0 w 508"/>
                <a:gd name="T101" fmla="*/ 0 h 3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8"/>
                <a:gd name="T154" fmla="*/ 0 h 362"/>
                <a:gd name="T155" fmla="*/ 508 w 508"/>
                <a:gd name="T156" fmla="*/ 362 h 3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8" h="362">
                  <a:moveTo>
                    <a:pt x="382" y="15"/>
                  </a:moveTo>
                  <a:lnTo>
                    <a:pt x="404" y="16"/>
                  </a:lnTo>
                  <a:lnTo>
                    <a:pt x="423" y="20"/>
                  </a:lnTo>
                  <a:lnTo>
                    <a:pt x="439" y="28"/>
                  </a:lnTo>
                  <a:lnTo>
                    <a:pt x="452" y="38"/>
                  </a:lnTo>
                  <a:lnTo>
                    <a:pt x="462" y="51"/>
                  </a:lnTo>
                  <a:lnTo>
                    <a:pt x="469" y="66"/>
                  </a:lnTo>
                  <a:lnTo>
                    <a:pt x="473" y="84"/>
                  </a:lnTo>
                  <a:lnTo>
                    <a:pt x="474" y="103"/>
                  </a:lnTo>
                  <a:lnTo>
                    <a:pt x="473" y="115"/>
                  </a:lnTo>
                  <a:lnTo>
                    <a:pt x="468" y="127"/>
                  </a:lnTo>
                  <a:lnTo>
                    <a:pt x="462" y="138"/>
                  </a:lnTo>
                  <a:lnTo>
                    <a:pt x="453" y="148"/>
                  </a:lnTo>
                  <a:lnTo>
                    <a:pt x="443" y="157"/>
                  </a:lnTo>
                  <a:lnTo>
                    <a:pt x="430" y="162"/>
                  </a:lnTo>
                  <a:lnTo>
                    <a:pt x="417" y="167"/>
                  </a:lnTo>
                  <a:lnTo>
                    <a:pt x="404" y="168"/>
                  </a:lnTo>
                  <a:lnTo>
                    <a:pt x="394" y="168"/>
                  </a:lnTo>
                  <a:lnTo>
                    <a:pt x="381" y="169"/>
                  </a:lnTo>
                  <a:lnTo>
                    <a:pt x="366" y="170"/>
                  </a:lnTo>
                  <a:lnTo>
                    <a:pt x="352" y="171"/>
                  </a:lnTo>
                  <a:lnTo>
                    <a:pt x="336" y="173"/>
                  </a:lnTo>
                  <a:lnTo>
                    <a:pt x="323" y="174"/>
                  </a:lnTo>
                  <a:lnTo>
                    <a:pt x="310" y="175"/>
                  </a:lnTo>
                  <a:lnTo>
                    <a:pt x="302" y="175"/>
                  </a:lnTo>
                  <a:lnTo>
                    <a:pt x="292" y="175"/>
                  </a:lnTo>
                  <a:lnTo>
                    <a:pt x="282" y="174"/>
                  </a:lnTo>
                  <a:lnTo>
                    <a:pt x="274" y="172"/>
                  </a:lnTo>
                  <a:lnTo>
                    <a:pt x="267" y="170"/>
                  </a:lnTo>
                  <a:lnTo>
                    <a:pt x="259" y="166"/>
                  </a:lnTo>
                  <a:lnTo>
                    <a:pt x="255" y="160"/>
                  </a:lnTo>
                  <a:lnTo>
                    <a:pt x="252" y="154"/>
                  </a:lnTo>
                  <a:lnTo>
                    <a:pt x="251" y="145"/>
                  </a:lnTo>
                  <a:lnTo>
                    <a:pt x="255" y="120"/>
                  </a:lnTo>
                  <a:lnTo>
                    <a:pt x="266" y="96"/>
                  </a:lnTo>
                  <a:lnTo>
                    <a:pt x="281" y="74"/>
                  </a:lnTo>
                  <a:lnTo>
                    <a:pt x="302" y="54"/>
                  </a:lnTo>
                  <a:lnTo>
                    <a:pt x="323" y="38"/>
                  </a:lnTo>
                  <a:lnTo>
                    <a:pt x="344" y="26"/>
                  </a:lnTo>
                  <a:lnTo>
                    <a:pt x="365" y="18"/>
                  </a:lnTo>
                  <a:lnTo>
                    <a:pt x="382" y="15"/>
                  </a:lnTo>
                  <a:lnTo>
                    <a:pt x="382" y="0"/>
                  </a:lnTo>
                  <a:lnTo>
                    <a:pt x="373" y="0"/>
                  </a:lnTo>
                  <a:lnTo>
                    <a:pt x="364" y="1"/>
                  </a:lnTo>
                  <a:lnTo>
                    <a:pt x="355" y="3"/>
                  </a:lnTo>
                  <a:lnTo>
                    <a:pt x="346" y="5"/>
                  </a:lnTo>
                  <a:lnTo>
                    <a:pt x="336" y="7"/>
                  </a:lnTo>
                  <a:lnTo>
                    <a:pt x="325" y="10"/>
                  </a:lnTo>
                  <a:lnTo>
                    <a:pt x="314" y="13"/>
                  </a:lnTo>
                  <a:lnTo>
                    <a:pt x="303" y="18"/>
                  </a:lnTo>
                  <a:lnTo>
                    <a:pt x="297" y="20"/>
                  </a:lnTo>
                  <a:lnTo>
                    <a:pt x="289" y="22"/>
                  </a:lnTo>
                  <a:lnTo>
                    <a:pt x="281" y="24"/>
                  </a:lnTo>
                  <a:lnTo>
                    <a:pt x="273" y="26"/>
                  </a:lnTo>
                  <a:lnTo>
                    <a:pt x="264" y="28"/>
                  </a:lnTo>
                  <a:lnTo>
                    <a:pt x="256" y="30"/>
                  </a:lnTo>
                  <a:lnTo>
                    <a:pt x="249" y="33"/>
                  </a:lnTo>
                  <a:lnTo>
                    <a:pt x="242" y="36"/>
                  </a:lnTo>
                  <a:lnTo>
                    <a:pt x="233" y="44"/>
                  </a:lnTo>
                  <a:lnTo>
                    <a:pt x="225" y="51"/>
                  </a:lnTo>
                  <a:lnTo>
                    <a:pt x="218" y="57"/>
                  </a:lnTo>
                  <a:lnTo>
                    <a:pt x="210" y="64"/>
                  </a:lnTo>
                  <a:lnTo>
                    <a:pt x="204" y="68"/>
                  </a:lnTo>
                  <a:lnTo>
                    <a:pt x="195" y="73"/>
                  </a:lnTo>
                  <a:lnTo>
                    <a:pt x="187" y="79"/>
                  </a:lnTo>
                  <a:lnTo>
                    <a:pt x="176" y="86"/>
                  </a:lnTo>
                  <a:lnTo>
                    <a:pt x="165" y="92"/>
                  </a:lnTo>
                  <a:lnTo>
                    <a:pt x="156" y="98"/>
                  </a:lnTo>
                  <a:lnTo>
                    <a:pt x="148" y="104"/>
                  </a:lnTo>
                  <a:lnTo>
                    <a:pt x="142" y="109"/>
                  </a:lnTo>
                  <a:lnTo>
                    <a:pt x="131" y="113"/>
                  </a:lnTo>
                  <a:lnTo>
                    <a:pt x="121" y="119"/>
                  </a:lnTo>
                  <a:lnTo>
                    <a:pt x="115" y="123"/>
                  </a:lnTo>
                  <a:lnTo>
                    <a:pt x="110" y="128"/>
                  </a:lnTo>
                  <a:lnTo>
                    <a:pt x="107" y="133"/>
                  </a:lnTo>
                  <a:lnTo>
                    <a:pt x="99" y="142"/>
                  </a:lnTo>
                  <a:lnTo>
                    <a:pt x="90" y="151"/>
                  </a:lnTo>
                  <a:lnTo>
                    <a:pt x="78" y="163"/>
                  </a:lnTo>
                  <a:lnTo>
                    <a:pt x="65" y="175"/>
                  </a:lnTo>
                  <a:lnTo>
                    <a:pt x="55" y="186"/>
                  </a:lnTo>
                  <a:lnTo>
                    <a:pt x="44" y="195"/>
                  </a:lnTo>
                  <a:lnTo>
                    <a:pt x="36" y="201"/>
                  </a:lnTo>
                  <a:lnTo>
                    <a:pt x="30" y="204"/>
                  </a:lnTo>
                  <a:lnTo>
                    <a:pt x="23" y="209"/>
                  </a:lnTo>
                  <a:lnTo>
                    <a:pt x="16" y="216"/>
                  </a:lnTo>
                  <a:lnTo>
                    <a:pt x="10" y="223"/>
                  </a:lnTo>
                  <a:lnTo>
                    <a:pt x="4" y="229"/>
                  </a:lnTo>
                  <a:lnTo>
                    <a:pt x="1" y="236"/>
                  </a:lnTo>
                  <a:lnTo>
                    <a:pt x="0" y="242"/>
                  </a:lnTo>
                  <a:lnTo>
                    <a:pt x="4" y="247"/>
                  </a:lnTo>
                  <a:lnTo>
                    <a:pt x="13" y="259"/>
                  </a:lnTo>
                  <a:lnTo>
                    <a:pt x="25" y="270"/>
                  </a:lnTo>
                  <a:lnTo>
                    <a:pt x="38" y="281"/>
                  </a:lnTo>
                  <a:lnTo>
                    <a:pt x="52" y="292"/>
                  </a:lnTo>
                  <a:lnTo>
                    <a:pt x="67" y="301"/>
                  </a:lnTo>
                  <a:lnTo>
                    <a:pt x="81" y="311"/>
                  </a:lnTo>
                  <a:lnTo>
                    <a:pt x="98" y="320"/>
                  </a:lnTo>
                  <a:lnTo>
                    <a:pt x="114" y="328"/>
                  </a:lnTo>
                  <a:lnTo>
                    <a:pt x="130" y="335"/>
                  </a:lnTo>
                  <a:lnTo>
                    <a:pt x="147" y="342"/>
                  </a:lnTo>
                  <a:lnTo>
                    <a:pt x="162" y="347"/>
                  </a:lnTo>
                  <a:lnTo>
                    <a:pt x="178" y="353"/>
                  </a:lnTo>
                  <a:lnTo>
                    <a:pt x="194" y="356"/>
                  </a:lnTo>
                  <a:lnTo>
                    <a:pt x="209" y="359"/>
                  </a:lnTo>
                  <a:lnTo>
                    <a:pt x="222" y="361"/>
                  </a:lnTo>
                  <a:lnTo>
                    <a:pt x="234" y="362"/>
                  </a:lnTo>
                  <a:lnTo>
                    <a:pt x="245" y="355"/>
                  </a:lnTo>
                  <a:lnTo>
                    <a:pt x="259" y="346"/>
                  </a:lnTo>
                  <a:lnTo>
                    <a:pt x="274" y="338"/>
                  </a:lnTo>
                  <a:lnTo>
                    <a:pt x="289" y="329"/>
                  </a:lnTo>
                  <a:lnTo>
                    <a:pt x="303" y="320"/>
                  </a:lnTo>
                  <a:lnTo>
                    <a:pt x="314" y="312"/>
                  </a:lnTo>
                  <a:lnTo>
                    <a:pt x="323" y="306"/>
                  </a:lnTo>
                  <a:lnTo>
                    <a:pt x="327" y="300"/>
                  </a:lnTo>
                  <a:lnTo>
                    <a:pt x="330" y="297"/>
                  </a:lnTo>
                  <a:lnTo>
                    <a:pt x="335" y="294"/>
                  </a:lnTo>
                  <a:lnTo>
                    <a:pt x="339" y="293"/>
                  </a:lnTo>
                  <a:lnTo>
                    <a:pt x="346" y="292"/>
                  </a:lnTo>
                  <a:lnTo>
                    <a:pt x="352" y="290"/>
                  </a:lnTo>
                  <a:lnTo>
                    <a:pt x="358" y="290"/>
                  </a:lnTo>
                  <a:lnTo>
                    <a:pt x="364" y="289"/>
                  </a:lnTo>
                  <a:lnTo>
                    <a:pt x="370" y="288"/>
                  </a:lnTo>
                  <a:lnTo>
                    <a:pt x="377" y="286"/>
                  </a:lnTo>
                  <a:lnTo>
                    <a:pt x="387" y="282"/>
                  </a:lnTo>
                  <a:lnTo>
                    <a:pt x="399" y="276"/>
                  </a:lnTo>
                  <a:lnTo>
                    <a:pt x="411" y="270"/>
                  </a:lnTo>
                  <a:lnTo>
                    <a:pt x="423" y="261"/>
                  </a:lnTo>
                  <a:lnTo>
                    <a:pt x="434" y="251"/>
                  </a:lnTo>
                  <a:lnTo>
                    <a:pt x="444" y="240"/>
                  </a:lnTo>
                  <a:lnTo>
                    <a:pt x="452" y="228"/>
                  </a:lnTo>
                  <a:lnTo>
                    <a:pt x="460" y="216"/>
                  </a:lnTo>
                  <a:lnTo>
                    <a:pt x="467" y="203"/>
                  </a:lnTo>
                  <a:lnTo>
                    <a:pt x="474" y="190"/>
                  </a:lnTo>
                  <a:lnTo>
                    <a:pt x="481" y="177"/>
                  </a:lnTo>
                  <a:lnTo>
                    <a:pt x="489" y="165"/>
                  </a:lnTo>
                  <a:lnTo>
                    <a:pt x="496" y="154"/>
                  </a:lnTo>
                  <a:lnTo>
                    <a:pt x="502" y="143"/>
                  </a:lnTo>
                  <a:lnTo>
                    <a:pt x="508" y="134"/>
                  </a:lnTo>
                  <a:lnTo>
                    <a:pt x="507" y="116"/>
                  </a:lnTo>
                  <a:lnTo>
                    <a:pt x="503" y="100"/>
                  </a:lnTo>
                  <a:lnTo>
                    <a:pt x="496" y="85"/>
                  </a:lnTo>
                  <a:lnTo>
                    <a:pt x="487" y="69"/>
                  </a:lnTo>
                  <a:lnTo>
                    <a:pt x="475" y="54"/>
                  </a:lnTo>
                  <a:lnTo>
                    <a:pt x="462" y="38"/>
                  </a:lnTo>
                  <a:lnTo>
                    <a:pt x="445" y="20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3" y="0"/>
                  </a:lnTo>
                  <a:lnTo>
                    <a:pt x="409" y="0"/>
                  </a:lnTo>
                  <a:lnTo>
                    <a:pt x="403" y="0"/>
                  </a:lnTo>
                  <a:lnTo>
                    <a:pt x="398" y="0"/>
                  </a:lnTo>
                  <a:lnTo>
                    <a:pt x="392" y="0"/>
                  </a:lnTo>
                  <a:lnTo>
                    <a:pt x="387" y="0"/>
                  </a:lnTo>
                  <a:lnTo>
                    <a:pt x="382" y="0"/>
                  </a:lnTo>
                  <a:lnTo>
                    <a:pt x="382" y="15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53" name="Freeform 47"/>
            <p:cNvSpPr>
              <a:spLocks/>
            </p:cNvSpPr>
            <p:nvPr/>
          </p:nvSpPr>
          <p:spPr bwMode="auto">
            <a:xfrm>
              <a:off x="3293" y="1309"/>
              <a:ext cx="10" cy="9"/>
            </a:xfrm>
            <a:custGeom>
              <a:avLst/>
              <a:gdLst>
                <a:gd name="T0" fmla="*/ 0 w 27"/>
                <a:gd name="T1" fmla="*/ 0 h 28"/>
                <a:gd name="T2" fmla="*/ 0 w 27"/>
                <a:gd name="T3" fmla="*/ 0 h 28"/>
                <a:gd name="T4" fmla="*/ 0 w 27"/>
                <a:gd name="T5" fmla="*/ 0 h 28"/>
                <a:gd name="T6" fmla="*/ 0 w 27"/>
                <a:gd name="T7" fmla="*/ 0 h 28"/>
                <a:gd name="T8" fmla="*/ 0 w 27"/>
                <a:gd name="T9" fmla="*/ 0 h 28"/>
                <a:gd name="T10" fmla="*/ 0 w 27"/>
                <a:gd name="T11" fmla="*/ 0 h 28"/>
                <a:gd name="T12" fmla="*/ 0 w 27"/>
                <a:gd name="T13" fmla="*/ 0 h 28"/>
                <a:gd name="T14" fmla="*/ 0 w 27"/>
                <a:gd name="T15" fmla="*/ 0 h 28"/>
                <a:gd name="T16" fmla="*/ 0 w 27"/>
                <a:gd name="T17" fmla="*/ 0 h 28"/>
                <a:gd name="T18" fmla="*/ 0 w 27"/>
                <a:gd name="T19" fmla="*/ 0 h 28"/>
                <a:gd name="T20" fmla="*/ 0 w 27"/>
                <a:gd name="T21" fmla="*/ 0 h 28"/>
                <a:gd name="T22" fmla="*/ 0 w 27"/>
                <a:gd name="T23" fmla="*/ 0 h 28"/>
                <a:gd name="T24" fmla="*/ 0 w 27"/>
                <a:gd name="T25" fmla="*/ 0 h 28"/>
                <a:gd name="T26" fmla="*/ 0 w 27"/>
                <a:gd name="T27" fmla="*/ 0 h 28"/>
                <a:gd name="T28" fmla="*/ 0 w 27"/>
                <a:gd name="T29" fmla="*/ 0 h 28"/>
                <a:gd name="T30" fmla="*/ 0 w 27"/>
                <a:gd name="T31" fmla="*/ 0 h 28"/>
                <a:gd name="T32" fmla="*/ 0 w 27"/>
                <a:gd name="T33" fmla="*/ 0 h 28"/>
                <a:gd name="T34" fmla="*/ 0 w 27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28"/>
                <a:gd name="T56" fmla="*/ 27 w 27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28">
                  <a:moveTo>
                    <a:pt x="27" y="24"/>
                  </a:moveTo>
                  <a:lnTo>
                    <a:pt x="26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2" y="23"/>
                  </a:lnTo>
                  <a:lnTo>
                    <a:pt x="16" y="19"/>
                  </a:lnTo>
                  <a:lnTo>
                    <a:pt x="16" y="13"/>
                  </a:lnTo>
                  <a:lnTo>
                    <a:pt x="18" y="8"/>
                  </a:lnTo>
                  <a:lnTo>
                    <a:pt x="21" y="3"/>
                  </a:lnTo>
                  <a:lnTo>
                    <a:pt x="9" y="0"/>
                  </a:lnTo>
                  <a:lnTo>
                    <a:pt x="5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3" y="28"/>
                  </a:lnTo>
                  <a:lnTo>
                    <a:pt x="9" y="28"/>
                  </a:lnTo>
                  <a:lnTo>
                    <a:pt x="15" y="26"/>
                  </a:lnTo>
                  <a:lnTo>
                    <a:pt x="21" y="25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54" name="Freeform 48"/>
            <p:cNvSpPr>
              <a:spLocks/>
            </p:cNvSpPr>
            <p:nvPr/>
          </p:nvSpPr>
          <p:spPr bwMode="auto">
            <a:xfrm>
              <a:off x="3259" y="1223"/>
              <a:ext cx="81" cy="59"/>
            </a:xfrm>
            <a:custGeom>
              <a:avLst/>
              <a:gdLst>
                <a:gd name="T0" fmla="*/ 0 w 245"/>
                <a:gd name="T1" fmla="*/ 0 h 177"/>
                <a:gd name="T2" fmla="*/ 0 w 245"/>
                <a:gd name="T3" fmla="*/ 0 h 177"/>
                <a:gd name="T4" fmla="*/ 0 w 245"/>
                <a:gd name="T5" fmla="*/ 0 h 177"/>
                <a:gd name="T6" fmla="*/ 0 w 245"/>
                <a:gd name="T7" fmla="*/ 0 h 177"/>
                <a:gd name="T8" fmla="*/ 0 w 245"/>
                <a:gd name="T9" fmla="*/ 0 h 177"/>
                <a:gd name="T10" fmla="*/ 0 w 245"/>
                <a:gd name="T11" fmla="*/ 0 h 177"/>
                <a:gd name="T12" fmla="*/ 0 w 245"/>
                <a:gd name="T13" fmla="*/ 0 h 177"/>
                <a:gd name="T14" fmla="*/ 0 w 245"/>
                <a:gd name="T15" fmla="*/ 0 h 177"/>
                <a:gd name="T16" fmla="*/ 0 w 245"/>
                <a:gd name="T17" fmla="*/ 0 h 177"/>
                <a:gd name="T18" fmla="*/ 0 w 245"/>
                <a:gd name="T19" fmla="*/ 0 h 177"/>
                <a:gd name="T20" fmla="*/ 0 w 245"/>
                <a:gd name="T21" fmla="*/ 0 h 177"/>
                <a:gd name="T22" fmla="*/ 0 w 245"/>
                <a:gd name="T23" fmla="*/ 0 h 177"/>
                <a:gd name="T24" fmla="*/ 0 w 245"/>
                <a:gd name="T25" fmla="*/ 0 h 177"/>
                <a:gd name="T26" fmla="*/ 0 w 245"/>
                <a:gd name="T27" fmla="*/ 0 h 177"/>
                <a:gd name="T28" fmla="*/ 0 w 245"/>
                <a:gd name="T29" fmla="*/ 0 h 177"/>
                <a:gd name="T30" fmla="*/ 0 w 245"/>
                <a:gd name="T31" fmla="*/ 0 h 177"/>
                <a:gd name="T32" fmla="*/ 0 w 245"/>
                <a:gd name="T33" fmla="*/ 0 h 177"/>
                <a:gd name="T34" fmla="*/ 0 w 245"/>
                <a:gd name="T35" fmla="*/ 0 h 177"/>
                <a:gd name="T36" fmla="*/ 0 w 245"/>
                <a:gd name="T37" fmla="*/ 0 h 177"/>
                <a:gd name="T38" fmla="*/ 0 w 245"/>
                <a:gd name="T39" fmla="*/ 0 h 177"/>
                <a:gd name="T40" fmla="*/ 0 w 245"/>
                <a:gd name="T41" fmla="*/ 0 h 177"/>
                <a:gd name="T42" fmla="*/ 0 w 245"/>
                <a:gd name="T43" fmla="*/ 0 h 177"/>
                <a:gd name="T44" fmla="*/ 0 w 245"/>
                <a:gd name="T45" fmla="*/ 0 h 177"/>
                <a:gd name="T46" fmla="*/ 0 w 245"/>
                <a:gd name="T47" fmla="*/ 0 h 177"/>
                <a:gd name="T48" fmla="*/ 0 w 245"/>
                <a:gd name="T49" fmla="*/ 0 h 177"/>
                <a:gd name="T50" fmla="*/ 0 w 245"/>
                <a:gd name="T51" fmla="*/ 0 h 177"/>
                <a:gd name="T52" fmla="*/ 0 w 245"/>
                <a:gd name="T53" fmla="*/ 0 h 177"/>
                <a:gd name="T54" fmla="*/ 0 w 245"/>
                <a:gd name="T55" fmla="*/ 0 h 177"/>
                <a:gd name="T56" fmla="*/ 0 w 245"/>
                <a:gd name="T57" fmla="*/ 0 h 177"/>
                <a:gd name="T58" fmla="*/ 0 w 245"/>
                <a:gd name="T59" fmla="*/ 0 h 177"/>
                <a:gd name="T60" fmla="*/ 0 w 245"/>
                <a:gd name="T61" fmla="*/ 0 h 177"/>
                <a:gd name="T62" fmla="*/ 0 w 245"/>
                <a:gd name="T63" fmla="*/ 0 h 177"/>
                <a:gd name="T64" fmla="*/ 0 w 245"/>
                <a:gd name="T65" fmla="*/ 0 h 177"/>
                <a:gd name="T66" fmla="*/ 0 w 245"/>
                <a:gd name="T67" fmla="*/ 0 h 177"/>
                <a:gd name="T68" fmla="*/ 0 w 245"/>
                <a:gd name="T69" fmla="*/ 0 h 177"/>
                <a:gd name="T70" fmla="*/ 0 w 245"/>
                <a:gd name="T71" fmla="*/ 0 h 177"/>
                <a:gd name="T72" fmla="*/ 0 w 245"/>
                <a:gd name="T73" fmla="*/ 0 h 177"/>
                <a:gd name="T74" fmla="*/ 0 w 245"/>
                <a:gd name="T75" fmla="*/ 0 h 177"/>
                <a:gd name="T76" fmla="*/ 0 w 245"/>
                <a:gd name="T77" fmla="*/ 0 h 177"/>
                <a:gd name="T78" fmla="*/ 0 w 245"/>
                <a:gd name="T79" fmla="*/ 0 h 177"/>
                <a:gd name="T80" fmla="*/ 0 w 245"/>
                <a:gd name="T81" fmla="*/ 0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5"/>
                <a:gd name="T124" fmla="*/ 0 h 177"/>
                <a:gd name="T125" fmla="*/ 245 w 245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5" h="177">
                  <a:moveTo>
                    <a:pt x="143" y="0"/>
                  </a:moveTo>
                  <a:lnTo>
                    <a:pt x="169" y="2"/>
                  </a:lnTo>
                  <a:lnTo>
                    <a:pt x="189" y="6"/>
                  </a:lnTo>
                  <a:lnTo>
                    <a:pt x="207" y="14"/>
                  </a:lnTo>
                  <a:lnTo>
                    <a:pt x="221" y="26"/>
                  </a:lnTo>
                  <a:lnTo>
                    <a:pt x="232" y="39"/>
                  </a:lnTo>
                  <a:lnTo>
                    <a:pt x="239" y="57"/>
                  </a:lnTo>
                  <a:lnTo>
                    <a:pt x="244" y="76"/>
                  </a:lnTo>
                  <a:lnTo>
                    <a:pt x="245" y="98"/>
                  </a:lnTo>
                  <a:lnTo>
                    <a:pt x="244" y="111"/>
                  </a:lnTo>
                  <a:lnTo>
                    <a:pt x="239" y="125"/>
                  </a:lnTo>
                  <a:lnTo>
                    <a:pt x="232" y="137"/>
                  </a:lnTo>
                  <a:lnTo>
                    <a:pt x="222" y="146"/>
                  </a:lnTo>
                  <a:lnTo>
                    <a:pt x="210" y="155"/>
                  </a:lnTo>
                  <a:lnTo>
                    <a:pt x="196" y="163"/>
                  </a:lnTo>
                  <a:lnTo>
                    <a:pt x="182" y="167"/>
                  </a:lnTo>
                  <a:lnTo>
                    <a:pt x="166" y="168"/>
                  </a:lnTo>
                  <a:lnTo>
                    <a:pt x="155" y="168"/>
                  </a:lnTo>
                  <a:lnTo>
                    <a:pt x="142" y="169"/>
                  </a:lnTo>
                  <a:lnTo>
                    <a:pt x="126" y="172"/>
                  </a:lnTo>
                  <a:lnTo>
                    <a:pt x="109" y="173"/>
                  </a:lnTo>
                  <a:lnTo>
                    <a:pt x="92" y="174"/>
                  </a:lnTo>
                  <a:lnTo>
                    <a:pt x="76" y="176"/>
                  </a:lnTo>
                  <a:lnTo>
                    <a:pt x="64" y="177"/>
                  </a:lnTo>
                  <a:lnTo>
                    <a:pt x="56" y="177"/>
                  </a:lnTo>
                  <a:lnTo>
                    <a:pt x="45" y="177"/>
                  </a:lnTo>
                  <a:lnTo>
                    <a:pt x="34" y="176"/>
                  </a:lnTo>
                  <a:lnTo>
                    <a:pt x="24" y="174"/>
                  </a:lnTo>
                  <a:lnTo>
                    <a:pt x="17" y="171"/>
                  </a:lnTo>
                  <a:lnTo>
                    <a:pt x="10" y="166"/>
                  </a:lnTo>
                  <a:lnTo>
                    <a:pt x="5" y="160"/>
                  </a:lnTo>
                  <a:lnTo>
                    <a:pt x="1" y="153"/>
                  </a:lnTo>
                  <a:lnTo>
                    <a:pt x="0" y="143"/>
                  </a:lnTo>
                  <a:lnTo>
                    <a:pt x="5" y="116"/>
                  </a:lnTo>
                  <a:lnTo>
                    <a:pt x="16" y="90"/>
                  </a:lnTo>
                  <a:lnTo>
                    <a:pt x="34" y="65"/>
                  </a:lnTo>
                  <a:lnTo>
                    <a:pt x="55" y="44"/>
                  </a:lnTo>
                  <a:lnTo>
                    <a:pt x="78" y="26"/>
                  </a:lnTo>
                  <a:lnTo>
                    <a:pt x="102" y="12"/>
                  </a:lnTo>
                  <a:lnTo>
                    <a:pt x="124" y="3"/>
                  </a:lnTo>
                  <a:lnTo>
                    <a:pt x="143" y="0"/>
                  </a:lnTo>
                  <a:lnTo>
                    <a:pt x="142" y="9"/>
                  </a:lnTo>
                  <a:lnTo>
                    <a:pt x="125" y="12"/>
                  </a:lnTo>
                  <a:lnTo>
                    <a:pt x="104" y="20"/>
                  </a:lnTo>
                  <a:lnTo>
                    <a:pt x="83" y="32"/>
                  </a:lnTo>
                  <a:lnTo>
                    <a:pt x="62" y="48"/>
                  </a:lnTo>
                  <a:lnTo>
                    <a:pt x="41" y="68"/>
                  </a:lnTo>
                  <a:lnTo>
                    <a:pt x="26" y="90"/>
                  </a:lnTo>
                  <a:lnTo>
                    <a:pt x="15" y="114"/>
                  </a:lnTo>
                  <a:lnTo>
                    <a:pt x="11" y="139"/>
                  </a:lnTo>
                  <a:lnTo>
                    <a:pt x="12" y="148"/>
                  </a:lnTo>
                  <a:lnTo>
                    <a:pt x="15" y="154"/>
                  </a:lnTo>
                  <a:lnTo>
                    <a:pt x="19" y="160"/>
                  </a:lnTo>
                  <a:lnTo>
                    <a:pt x="27" y="164"/>
                  </a:lnTo>
                  <a:lnTo>
                    <a:pt x="34" y="166"/>
                  </a:lnTo>
                  <a:lnTo>
                    <a:pt x="42" y="168"/>
                  </a:lnTo>
                  <a:lnTo>
                    <a:pt x="52" y="169"/>
                  </a:lnTo>
                  <a:lnTo>
                    <a:pt x="62" y="169"/>
                  </a:lnTo>
                  <a:lnTo>
                    <a:pt x="70" y="169"/>
                  </a:lnTo>
                  <a:lnTo>
                    <a:pt x="83" y="168"/>
                  </a:lnTo>
                  <a:lnTo>
                    <a:pt x="96" y="167"/>
                  </a:lnTo>
                  <a:lnTo>
                    <a:pt x="112" y="165"/>
                  </a:lnTo>
                  <a:lnTo>
                    <a:pt x="126" y="164"/>
                  </a:lnTo>
                  <a:lnTo>
                    <a:pt x="141" y="163"/>
                  </a:lnTo>
                  <a:lnTo>
                    <a:pt x="154" y="162"/>
                  </a:lnTo>
                  <a:lnTo>
                    <a:pt x="164" y="162"/>
                  </a:lnTo>
                  <a:lnTo>
                    <a:pt x="177" y="161"/>
                  </a:lnTo>
                  <a:lnTo>
                    <a:pt x="190" y="156"/>
                  </a:lnTo>
                  <a:lnTo>
                    <a:pt x="203" y="151"/>
                  </a:lnTo>
                  <a:lnTo>
                    <a:pt x="213" y="142"/>
                  </a:lnTo>
                  <a:lnTo>
                    <a:pt x="222" y="132"/>
                  </a:lnTo>
                  <a:lnTo>
                    <a:pt x="228" y="121"/>
                  </a:lnTo>
                  <a:lnTo>
                    <a:pt x="233" y="109"/>
                  </a:lnTo>
                  <a:lnTo>
                    <a:pt x="234" y="97"/>
                  </a:lnTo>
                  <a:lnTo>
                    <a:pt x="233" y="78"/>
                  </a:lnTo>
                  <a:lnTo>
                    <a:pt x="229" y="60"/>
                  </a:lnTo>
                  <a:lnTo>
                    <a:pt x="222" y="45"/>
                  </a:lnTo>
                  <a:lnTo>
                    <a:pt x="212" y="32"/>
                  </a:lnTo>
                  <a:lnTo>
                    <a:pt x="199" y="22"/>
                  </a:lnTo>
                  <a:lnTo>
                    <a:pt x="183" y="14"/>
                  </a:lnTo>
                  <a:lnTo>
                    <a:pt x="164" y="10"/>
                  </a:lnTo>
                  <a:lnTo>
                    <a:pt x="142" y="9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55" name="Freeform 49"/>
            <p:cNvSpPr>
              <a:spLocks/>
            </p:cNvSpPr>
            <p:nvPr/>
          </p:nvSpPr>
          <p:spPr bwMode="auto">
            <a:xfrm>
              <a:off x="3303" y="1288"/>
              <a:ext cx="29" cy="22"/>
            </a:xfrm>
            <a:custGeom>
              <a:avLst/>
              <a:gdLst>
                <a:gd name="T0" fmla="*/ 0 w 89"/>
                <a:gd name="T1" fmla="*/ 0 h 66"/>
                <a:gd name="T2" fmla="*/ 0 w 89"/>
                <a:gd name="T3" fmla="*/ 0 h 66"/>
                <a:gd name="T4" fmla="*/ 0 w 89"/>
                <a:gd name="T5" fmla="*/ 0 h 66"/>
                <a:gd name="T6" fmla="*/ 0 w 89"/>
                <a:gd name="T7" fmla="*/ 0 h 66"/>
                <a:gd name="T8" fmla="*/ 0 w 89"/>
                <a:gd name="T9" fmla="*/ 0 h 66"/>
                <a:gd name="T10" fmla="*/ 0 w 89"/>
                <a:gd name="T11" fmla="*/ 0 h 66"/>
                <a:gd name="T12" fmla="*/ 0 w 89"/>
                <a:gd name="T13" fmla="*/ 0 h 66"/>
                <a:gd name="T14" fmla="*/ 0 w 89"/>
                <a:gd name="T15" fmla="*/ 0 h 66"/>
                <a:gd name="T16" fmla="*/ 0 w 89"/>
                <a:gd name="T17" fmla="*/ 0 h 66"/>
                <a:gd name="T18" fmla="*/ 0 w 89"/>
                <a:gd name="T19" fmla="*/ 0 h 66"/>
                <a:gd name="T20" fmla="*/ 0 w 89"/>
                <a:gd name="T21" fmla="*/ 0 h 66"/>
                <a:gd name="T22" fmla="*/ 0 w 89"/>
                <a:gd name="T23" fmla="*/ 0 h 66"/>
                <a:gd name="T24" fmla="*/ 0 w 89"/>
                <a:gd name="T25" fmla="*/ 0 h 66"/>
                <a:gd name="T26" fmla="*/ 0 w 89"/>
                <a:gd name="T27" fmla="*/ 0 h 66"/>
                <a:gd name="T28" fmla="*/ 0 w 89"/>
                <a:gd name="T29" fmla="*/ 0 h 66"/>
                <a:gd name="T30" fmla="*/ 0 w 89"/>
                <a:gd name="T31" fmla="*/ 0 h 66"/>
                <a:gd name="T32" fmla="*/ 0 w 89"/>
                <a:gd name="T33" fmla="*/ 0 h 66"/>
                <a:gd name="T34" fmla="*/ 0 w 89"/>
                <a:gd name="T35" fmla="*/ 0 h 66"/>
                <a:gd name="T36" fmla="*/ 0 w 89"/>
                <a:gd name="T37" fmla="*/ 0 h 66"/>
                <a:gd name="T38" fmla="*/ 0 w 89"/>
                <a:gd name="T39" fmla="*/ 0 h 66"/>
                <a:gd name="T40" fmla="*/ 0 w 89"/>
                <a:gd name="T41" fmla="*/ 0 h 66"/>
                <a:gd name="T42" fmla="*/ 0 w 89"/>
                <a:gd name="T43" fmla="*/ 0 h 66"/>
                <a:gd name="T44" fmla="*/ 0 w 89"/>
                <a:gd name="T45" fmla="*/ 0 h 66"/>
                <a:gd name="T46" fmla="*/ 0 w 89"/>
                <a:gd name="T47" fmla="*/ 0 h 66"/>
                <a:gd name="T48" fmla="*/ 0 w 89"/>
                <a:gd name="T49" fmla="*/ 0 h 66"/>
                <a:gd name="T50" fmla="*/ 0 w 89"/>
                <a:gd name="T51" fmla="*/ 0 h 66"/>
                <a:gd name="T52" fmla="*/ 0 w 89"/>
                <a:gd name="T53" fmla="*/ 0 h 66"/>
                <a:gd name="T54" fmla="*/ 0 w 89"/>
                <a:gd name="T55" fmla="*/ 0 h 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9"/>
                <a:gd name="T85" fmla="*/ 0 h 66"/>
                <a:gd name="T86" fmla="*/ 89 w 89"/>
                <a:gd name="T87" fmla="*/ 66 h 6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9" h="66">
                  <a:moveTo>
                    <a:pt x="39" y="66"/>
                  </a:moveTo>
                  <a:lnTo>
                    <a:pt x="43" y="60"/>
                  </a:lnTo>
                  <a:lnTo>
                    <a:pt x="43" y="54"/>
                  </a:lnTo>
                  <a:lnTo>
                    <a:pt x="40" y="50"/>
                  </a:lnTo>
                  <a:lnTo>
                    <a:pt x="36" y="47"/>
                  </a:lnTo>
                  <a:lnTo>
                    <a:pt x="30" y="46"/>
                  </a:lnTo>
                  <a:lnTo>
                    <a:pt x="23" y="46"/>
                  </a:lnTo>
                  <a:lnTo>
                    <a:pt x="17" y="47"/>
                  </a:lnTo>
                  <a:lnTo>
                    <a:pt x="10" y="49"/>
                  </a:lnTo>
                  <a:lnTo>
                    <a:pt x="0" y="46"/>
                  </a:lnTo>
                  <a:lnTo>
                    <a:pt x="57" y="0"/>
                  </a:lnTo>
                  <a:lnTo>
                    <a:pt x="89" y="11"/>
                  </a:lnTo>
                  <a:lnTo>
                    <a:pt x="82" y="23"/>
                  </a:lnTo>
                  <a:lnTo>
                    <a:pt x="55" y="13"/>
                  </a:lnTo>
                  <a:lnTo>
                    <a:pt x="26" y="37"/>
                  </a:lnTo>
                  <a:lnTo>
                    <a:pt x="33" y="36"/>
                  </a:lnTo>
                  <a:lnTo>
                    <a:pt x="39" y="35"/>
                  </a:lnTo>
                  <a:lnTo>
                    <a:pt x="43" y="36"/>
                  </a:lnTo>
                  <a:lnTo>
                    <a:pt x="47" y="37"/>
                  </a:lnTo>
                  <a:lnTo>
                    <a:pt x="51" y="39"/>
                  </a:lnTo>
                  <a:lnTo>
                    <a:pt x="55" y="41"/>
                  </a:lnTo>
                  <a:lnTo>
                    <a:pt x="59" y="46"/>
                  </a:lnTo>
                  <a:lnTo>
                    <a:pt x="60" y="50"/>
                  </a:lnTo>
                  <a:lnTo>
                    <a:pt x="55" y="54"/>
                  </a:lnTo>
                  <a:lnTo>
                    <a:pt x="50" y="59"/>
                  </a:lnTo>
                  <a:lnTo>
                    <a:pt x="44" y="63"/>
                  </a:lnTo>
                  <a:lnTo>
                    <a:pt x="39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56" name="Freeform 50"/>
            <p:cNvSpPr>
              <a:spLocks/>
            </p:cNvSpPr>
            <p:nvPr/>
          </p:nvSpPr>
          <p:spPr bwMode="auto">
            <a:xfrm>
              <a:off x="3167" y="1323"/>
              <a:ext cx="33" cy="52"/>
            </a:xfrm>
            <a:custGeom>
              <a:avLst/>
              <a:gdLst>
                <a:gd name="T0" fmla="*/ 0 w 100"/>
                <a:gd name="T1" fmla="*/ 0 h 157"/>
                <a:gd name="T2" fmla="*/ 0 w 100"/>
                <a:gd name="T3" fmla="*/ 0 h 157"/>
                <a:gd name="T4" fmla="*/ 0 w 100"/>
                <a:gd name="T5" fmla="*/ 0 h 157"/>
                <a:gd name="T6" fmla="*/ 0 w 100"/>
                <a:gd name="T7" fmla="*/ 0 h 157"/>
                <a:gd name="T8" fmla="*/ 0 w 100"/>
                <a:gd name="T9" fmla="*/ 0 h 157"/>
                <a:gd name="T10" fmla="*/ 0 w 100"/>
                <a:gd name="T11" fmla="*/ 0 h 157"/>
                <a:gd name="T12" fmla="*/ 0 w 100"/>
                <a:gd name="T13" fmla="*/ 0 h 157"/>
                <a:gd name="T14" fmla="*/ 0 w 100"/>
                <a:gd name="T15" fmla="*/ 0 h 157"/>
                <a:gd name="T16" fmla="*/ 0 w 100"/>
                <a:gd name="T17" fmla="*/ 0 h 157"/>
                <a:gd name="T18" fmla="*/ 0 w 100"/>
                <a:gd name="T19" fmla="*/ 0 h 157"/>
                <a:gd name="T20" fmla="*/ 0 w 100"/>
                <a:gd name="T21" fmla="*/ 0 h 157"/>
                <a:gd name="T22" fmla="*/ 0 w 100"/>
                <a:gd name="T23" fmla="*/ 0 h 157"/>
                <a:gd name="T24" fmla="*/ 0 w 100"/>
                <a:gd name="T25" fmla="*/ 0 h 157"/>
                <a:gd name="T26" fmla="*/ 0 w 100"/>
                <a:gd name="T27" fmla="*/ 0 h 157"/>
                <a:gd name="T28" fmla="*/ 0 w 100"/>
                <a:gd name="T29" fmla="*/ 0 h 157"/>
                <a:gd name="T30" fmla="*/ 0 w 100"/>
                <a:gd name="T31" fmla="*/ 0 h 157"/>
                <a:gd name="T32" fmla="*/ 0 w 100"/>
                <a:gd name="T33" fmla="*/ 0 h 157"/>
                <a:gd name="T34" fmla="*/ 0 w 100"/>
                <a:gd name="T35" fmla="*/ 0 h 157"/>
                <a:gd name="T36" fmla="*/ 0 w 100"/>
                <a:gd name="T37" fmla="*/ 0 h 157"/>
                <a:gd name="T38" fmla="*/ 0 w 100"/>
                <a:gd name="T39" fmla="*/ 0 h 157"/>
                <a:gd name="T40" fmla="*/ 0 w 100"/>
                <a:gd name="T41" fmla="*/ 0 h 157"/>
                <a:gd name="T42" fmla="*/ 0 w 100"/>
                <a:gd name="T43" fmla="*/ 0 h 157"/>
                <a:gd name="T44" fmla="*/ 0 w 100"/>
                <a:gd name="T45" fmla="*/ 0 h 157"/>
                <a:gd name="T46" fmla="*/ 0 w 100"/>
                <a:gd name="T47" fmla="*/ 0 h 157"/>
                <a:gd name="T48" fmla="*/ 0 w 100"/>
                <a:gd name="T49" fmla="*/ 0 h 157"/>
                <a:gd name="T50" fmla="*/ 0 w 100"/>
                <a:gd name="T51" fmla="*/ 0 h 157"/>
                <a:gd name="T52" fmla="*/ 0 w 100"/>
                <a:gd name="T53" fmla="*/ 0 h 157"/>
                <a:gd name="T54" fmla="*/ 0 w 100"/>
                <a:gd name="T55" fmla="*/ 0 h 157"/>
                <a:gd name="T56" fmla="*/ 0 w 100"/>
                <a:gd name="T57" fmla="*/ 0 h 157"/>
                <a:gd name="T58" fmla="*/ 0 w 100"/>
                <a:gd name="T59" fmla="*/ 0 h 157"/>
                <a:gd name="T60" fmla="*/ 0 w 100"/>
                <a:gd name="T61" fmla="*/ 0 h 157"/>
                <a:gd name="T62" fmla="*/ 0 w 100"/>
                <a:gd name="T63" fmla="*/ 0 h 157"/>
                <a:gd name="T64" fmla="*/ 0 w 100"/>
                <a:gd name="T65" fmla="*/ 0 h 157"/>
                <a:gd name="T66" fmla="*/ 0 w 100"/>
                <a:gd name="T67" fmla="*/ 0 h 157"/>
                <a:gd name="T68" fmla="*/ 0 w 100"/>
                <a:gd name="T69" fmla="*/ 0 h 157"/>
                <a:gd name="T70" fmla="*/ 0 w 100"/>
                <a:gd name="T71" fmla="*/ 0 h 157"/>
                <a:gd name="T72" fmla="*/ 0 w 100"/>
                <a:gd name="T73" fmla="*/ 0 h 157"/>
                <a:gd name="T74" fmla="*/ 0 w 100"/>
                <a:gd name="T75" fmla="*/ 0 h 157"/>
                <a:gd name="T76" fmla="*/ 0 w 100"/>
                <a:gd name="T77" fmla="*/ 0 h 157"/>
                <a:gd name="T78" fmla="*/ 0 w 100"/>
                <a:gd name="T79" fmla="*/ 0 h 157"/>
                <a:gd name="T80" fmla="*/ 0 w 100"/>
                <a:gd name="T81" fmla="*/ 0 h 157"/>
                <a:gd name="T82" fmla="*/ 0 w 100"/>
                <a:gd name="T83" fmla="*/ 0 h 157"/>
                <a:gd name="T84" fmla="*/ 0 w 100"/>
                <a:gd name="T85" fmla="*/ 0 h 157"/>
                <a:gd name="T86" fmla="*/ 0 w 100"/>
                <a:gd name="T87" fmla="*/ 0 h 157"/>
                <a:gd name="T88" fmla="*/ 0 w 100"/>
                <a:gd name="T89" fmla="*/ 0 h 1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"/>
                <a:gd name="T136" fmla="*/ 0 h 157"/>
                <a:gd name="T137" fmla="*/ 100 w 100"/>
                <a:gd name="T138" fmla="*/ 157 h 1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" h="157">
                  <a:moveTo>
                    <a:pt x="100" y="18"/>
                  </a:moveTo>
                  <a:lnTo>
                    <a:pt x="92" y="12"/>
                  </a:lnTo>
                  <a:lnTo>
                    <a:pt x="86" y="6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2" y="6"/>
                  </a:lnTo>
                  <a:lnTo>
                    <a:pt x="69" y="13"/>
                  </a:lnTo>
                  <a:lnTo>
                    <a:pt x="65" y="21"/>
                  </a:lnTo>
                  <a:lnTo>
                    <a:pt x="60" y="28"/>
                  </a:lnTo>
                  <a:lnTo>
                    <a:pt x="57" y="36"/>
                  </a:lnTo>
                  <a:lnTo>
                    <a:pt x="52" y="44"/>
                  </a:lnTo>
                  <a:lnTo>
                    <a:pt x="47" y="50"/>
                  </a:lnTo>
                  <a:lnTo>
                    <a:pt x="41" y="56"/>
                  </a:lnTo>
                  <a:lnTo>
                    <a:pt x="30" y="64"/>
                  </a:lnTo>
                  <a:lnTo>
                    <a:pt x="19" y="73"/>
                  </a:lnTo>
                  <a:lnTo>
                    <a:pt x="10" y="81"/>
                  </a:lnTo>
                  <a:lnTo>
                    <a:pt x="7" y="87"/>
                  </a:lnTo>
                  <a:lnTo>
                    <a:pt x="7" y="95"/>
                  </a:lnTo>
                  <a:lnTo>
                    <a:pt x="7" y="103"/>
                  </a:lnTo>
                  <a:lnTo>
                    <a:pt x="7" y="110"/>
                  </a:lnTo>
                  <a:lnTo>
                    <a:pt x="6" y="117"/>
                  </a:lnTo>
                  <a:lnTo>
                    <a:pt x="2" y="125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14" y="157"/>
                  </a:lnTo>
                  <a:lnTo>
                    <a:pt x="18" y="152"/>
                  </a:lnTo>
                  <a:lnTo>
                    <a:pt x="21" y="146"/>
                  </a:lnTo>
                  <a:lnTo>
                    <a:pt x="24" y="143"/>
                  </a:lnTo>
                  <a:lnTo>
                    <a:pt x="27" y="139"/>
                  </a:lnTo>
                  <a:lnTo>
                    <a:pt x="23" y="133"/>
                  </a:lnTo>
                  <a:lnTo>
                    <a:pt x="23" y="129"/>
                  </a:lnTo>
                  <a:lnTo>
                    <a:pt x="25" y="125"/>
                  </a:lnTo>
                  <a:lnTo>
                    <a:pt x="27" y="120"/>
                  </a:lnTo>
                  <a:lnTo>
                    <a:pt x="29" y="115"/>
                  </a:lnTo>
                  <a:lnTo>
                    <a:pt x="27" y="107"/>
                  </a:lnTo>
                  <a:lnTo>
                    <a:pt x="27" y="100"/>
                  </a:lnTo>
                  <a:lnTo>
                    <a:pt x="31" y="95"/>
                  </a:lnTo>
                  <a:lnTo>
                    <a:pt x="38" y="88"/>
                  </a:lnTo>
                  <a:lnTo>
                    <a:pt x="48" y="80"/>
                  </a:lnTo>
                  <a:lnTo>
                    <a:pt x="59" y="69"/>
                  </a:lnTo>
                  <a:lnTo>
                    <a:pt x="70" y="57"/>
                  </a:lnTo>
                  <a:lnTo>
                    <a:pt x="81" y="45"/>
                  </a:lnTo>
                  <a:lnTo>
                    <a:pt x="89" y="34"/>
                  </a:lnTo>
                  <a:lnTo>
                    <a:pt x="97" y="25"/>
                  </a:lnTo>
                  <a:lnTo>
                    <a:pt x="10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57" name="Freeform 51"/>
            <p:cNvSpPr>
              <a:spLocks/>
            </p:cNvSpPr>
            <p:nvPr/>
          </p:nvSpPr>
          <p:spPr bwMode="auto">
            <a:xfrm>
              <a:off x="3135" y="1174"/>
              <a:ext cx="200" cy="104"/>
            </a:xfrm>
            <a:custGeom>
              <a:avLst/>
              <a:gdLst>
                <a:gd name="T0" fmla="*/ 0 w 601"/>
                <a:gd name="T1" fmla="*/ 0 h 313"/>
                <a:gd name="T2" fmla="*/ 0 w 601"/>
                <a:gd name="T3" fmla="*/ 0 h 313"/>
                <a:gd name="T4" fmla="*/ 0 w 601"/>
                <a:gd name="T5" fmla="*/ 0 h 313"/>
                <a:gd name="T6" fmla="*/ 0 w 601"/>
                <a:gd name="T7" fmla="*/ 0 h 313"/>
                <a:gd name="T8" fmla="*/ 0 w 601"/>
                <a:gd name="T9" fmla="*/ 0 h 313"/>
                <a:gd name="T10" fmla="*/ 0 w 601"/>
                <a:gd name="T11" fmla="*/ 0 h 313"/>
                <a:gd name="T12" fmla="*/ 0 w 601"/>
                <a:gd name="T13" fmla="*/ 0 h 313"/>
                <a:gd name="T14" fmla="*/ 0 w 601"/>
                <a:gd name="T15" fmla="*/ 0 h 313"/>
                <a:gd name="T16" fmla="*/ 0 w 601"/>
                <a:gd name="T17" fmla="*/ 0 h 313"/>
                <a:gd name="T18" fmla="*/ 0 w 601"/>
                <a:gd name="T19" fmla="*/ 0 h 313"/>
                <a:gd name="T20" fmla="*/ 0 w 601"/>
                <a:gd name="T21" fmla="*/ 0 h 313"/>
                <a:gd name="T22" fmla="*/ 0 w 601"/>
                <a:gd name="T23" fmla="*/ 0 h 313"/>
                <a:gd name="T24" fmla="*/ 0 w 601"/>
                <a:gd name="T25" fmla="*/ 0 h 313"/>
                <a:gd name="T26" fmla="*/ 0 w 601"/>
                <a:gd name="T27" fmla="*/ 0 h 313"/>
                <a:gd name="T28" fmla="*/ 0 w 601"/>
                <a:gd name="T29" fmla="*/ 0 h 313"/>
                <a:gd name="T30" fmla="*/ 0 w 601"/>
                <a:gd name="T31" fmla="*/ 0 h 313"/>
                <a:gd name="T32" fmla="*/ 0 w 601"/>
                <a:gd name="T33" fmla="*/ 0 h 313"/>
                <a:gd name="T34" fmla="*/ 0 w 601"/>
                <a:gd name="T35" fmla="*/ 0 h 313"/>
                <a:gd name="T36" fmla="*/ 0 w 601"/>
                <a:gd name="T37" fmla="*/ 0 h 313"/>
                <a:gd name="T38" fmla="*/ 0 w 601"/>
                <a:gd name="T39" fmla="*/ 0 h 313"/>
                <a:gd name="T40" fmla="*/ 0 w 601"/>
                <a:gd name="T41" fmla="*/ 0 h 313"/>
                <a:gd name="T42" fmla="*/ 0 w 601"/>
                <a:gd name="T43" fmla="*/ 0 h 313"/>
                <a:gd name="T44" fmla="*/ 0 w 601"/>
                <a:gd name="T45" fmla="*/ 0 h 313"/>
                <a:gd name="T46" fmla="*/ 0 w 601"/>
                <a:gd name="T47" fmla="*/ 0 h 313"/>
                <a:gd name="T48" fmla="*/ 0 w 601"/>
                <a:gd name="T49" fmla="*/ 0 h 313"/>
                <a:gd name="T50" fmla="*/ 0 w 601"/>
                <a:gd name="T51" fmla="*/ 0 h 313"/>
                <a:gd name="T52" fmla="*/ 0 w 601"/>
                <a:gd name="T53" fmla="*/ 0 h 313"/>
                <a:gd name="T54" fmla="*/ 0 w 601"/>
                <a:gd name="T55" fmla="*/ 0 h 313"/>
                <a:gd name="T56" fmla="*/ 0 w 601"/>
                <a:gd name="T57" fmla="*/ 0 h 313"/>
                <a:gd name="T58" fmla="*/ 0 w 601"/>
                <a:gd name="T59" fmla="*/ 0 h 313"/>
                <a:gd name="T60" fmla="*/ 0 w 601"/>
                <a:gd name="T61" fmla="*/ 0 h 313"/>
                <a:gd name="T62" fmla="*/ 0 w 601"/>
                <a:gd name="T63" fmla="*/ 0 h 313"/>
                <a:gd name="T64" fmla="*/ 0 w 601"/>
                <a:gd name="T65" fmla="*/ 0 h 313"/>
                <a:gd name="T66" fmla="*/ 0 w 601"/>
                <a:gd name="T67" fmla="*/ 0 h 313"/>
                <a:gd name="T68" fmla="*/ 0 w 601"/>
                <a:gd name="T69" fmla="*/ 0 h 313"/>
                <a:gd name="T70" fmla="*/ 0 w 601"/>
                <a:gd name="T71" fmla="*/ 0 h 313"/>
                <a:gd name="T72" fmla="*/ 0 w 601"/>
                <a:gd name="T73" fmla="*/ 0 h 313"/>
                <a:gd name="T74" fmla="*/ 0 w 601"/>
                <a:gd name="T75" fmla="*/ 0 h 313"/>
                <a:gd name="T76" fmla="*/ 0 w 601"/>
                <a:gd name="T77" fmla="*/ 0 h 313"/>
                <a:gd name="T78" fmla="*/ 0 w 601"/>
                <a:gd name="T79" fmla="*/ 0 h 313"/>
                <a:gd name="T80" fmla="*/ 0 w 601"/>
                <a:gd name="T81" fmla="*/ 0 h 313"/>
                <a:gd name="T82" fmla="*/ 0 w 601"/>
                <a:gd name="T83" fmla="*/ 0 h 313"/>
                <a:gd name="T84" fmla="*/ 0 w 601"/>
                <a:gd name="T85" fmla="*/ 0 h 313"/>
                <a:gd name="T86" fmla="*/ 0 w 601"/>
                <a:gd name="T87" fmla="*/ 0 h 313"/>
                <a:gd name="T88" fmla="*/ 0 w 601"/>
                <a:gd name="T89" fmla="*/ 0 h 313"/>
                <a:gd name="T90" fmla="*/ 0 w 601"/>
                <a:gd name="T91" fmla="*/ 0 h 313"/>
                <a:gd name="T92" fmla="*/ 0 w 601"/>
                <a:gd name="T93" fmla="*/ 0 h 313"/>
                <a:gd name="T94" fmla="*/ 0 w 601"/>
                <a:gd name="T95" fmla="*/ 0 h 313"/>
                <a:gd name="T96" fmla="*/ 0 w 601"/>
                <a:gd name="T97" fmla="*/ 0 h 313"/>
                <a:gd name="T98" fmla="*/ 0 w 601"/>
                <a:gd name="T99" fmla="*/ 0 h 313"/>
                <a:gd name="T100" fmla="*/ 0 w 601"/>
                <a:gd name="T101" fmla="*/ 0 h 313"/>
                <a:gd name="T102" fmla="*/ 0 w 601"/>
                <a:gd name="T103" fmla="*/ 0 h 313"/>
                <a:gd name="T104" fmla="*/ 0 w 601"/>
                <a:gd name="T105" fmla="*/ 0 h 313"/>
                <a:gd name="T106" fmla="*/ 0 w 601"/>
                <a:gd name="T107" fmla="*/ 0 h 313"/>
                <a:gd name="T108" fmla="*/ 0 w 601"/>
                <a:gd name="T109" fmla="*/ 0 h 313"/>
                <a:gd name="T110" fmla="*/ 0 w 601"/>
                <a:gd name="T111" fmla="*/ 0 h 313"/>
                <a:gd name="T112" fmla="*/ 0 w 601"/>
                <a:gd name="T113" fmla="*/ 0 h 313"/>
                <a:gd name="T114" fmla="*/ 0 w 601"/>
                <a:gd name="T115" fmla="*/ 0 h 313"/>
                <a:gd name="T116" fmla="*/ 0 w 601"/>
                <a:gd name="T117" fmla="*/ 0 h 313"/>
                <a:gd name="T118" fmla="*/ 0 w 601"/>
                <a:gd name="T119" fmla="*/ 0 h 313"/>
                <a:gd name="T120" fmla="*/ 0 w 601"/>
                <a:gd name="T121" fmla="*/ 0 h 313"/>
                <a:gd name="T122" fmla="*/ 0 w 601"/>
                <a:gd name="T123" fmla="*/ 0 h 3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1"/>
                <a:gd name="T187" fmla="*/ 0 h 313"/>
                <a:gd name="T188" fmla="*/ 601 w 601"/>
                <a:gd name="T189" fmla="*/ 313 h 3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1" h="313">
                  <a:moveTo>
                    <a:pt x="240" y="11"/>
                  </a:moveTo>
                  <a:lnTo>
                    <a:pt x="248" y="3"/>
                  </a:lnTo>
                  <a:lnTo>
                    <a:pt x="257" y="0"/>
                  </a:lnTo>
                  <a:lnTo>
                    <a:pt x="263" y="0"/>
                  </a:lnTo>
                  <a:lnTo>
                    <a:pt x="269" y="2"/>
                  </a:lnTo>
                  <a:lnTo>
                    <a:pt x="273" y="4"/>
                  </a:lnTo>
                  <a:lnTo>
                    <a:pt x="277" y="5"/>
                  </a:lnTo>
                  <a:lnTo>
                    <a:pt x="284" y="9"/>
                  </a:lnTo>
                  <a:lnTo>
                    <a:pt x="291" y="11"/>
                  </a:lnTo>
                  <a:lnTo>
                    <a:pt x="297" y="13"/>
                  </a:lnTo>
                  <a:lnTo>
                    <a:pt x="303" y="15"/>
                  </a:lnTo>
                  <a:lnTo>
                    <a:pt x="309" y="18"/>
                  </a:lnTo>
                  <a:lnTo>
                    <a:pt x="314" y="20"/>
                  </a:lnTo>
                  <a:lnTo>
                    <a:pt x="319" y="22"/>
                  </a:lnTo>
                  <a:lnTo>
                    <a:pt x="325" y="26"/>
                  </a:lnTo>
                  <a:lnTo>
                    <a:pt x="332" y="30"/>
                  </a:lnTo>
                  <a:lnTo>
                    <a:pt x="341" y="35"/>
                  </a:lnTo>
                  <a:lnTo>
                    <a:pt x="348" y="39"/>
                  </a:lnTo>
                  <a:lnTo>
                    <a:pt x="356" y="45"/>
                  </a:lnTo>
                  <a:lnTo>
                    <a:pt x="365" y="49"/>
                  </a:lnTo>
                  <a:lnTo>
                    <a:pt x="372" y="54"/>
                  </a:lnTo>
                  <a:lnTo>
                    <a:pt x="383" y="61"/>
                  </a:lnTo>
                  <a:lnTo>
                    <a:pt x="400" y="72"/>
                  </a:lnTo>
                  <a:lnTo>
                    <a:pt x="422" y="86"/>
                  </a:lnTo>
                  <a:lnTo>
                    <a:pt x="446" y="103"/>
                  </a:lnTo>
                  <a:lnTo>
                    <a:pt x="469" y="118"/>
                  </a:lnTo>
                  <a:lnTo>
                    <a:pt x="490" y="132"/>
                  </a:lnTo>
                  <a:lnTo>
                    <a:pt x="505" y="143"/>
                  </a:lnTo>
                  <a:lnTo>
                    <a:pt x="515" y="150"/>
                  </a:lnTo>
                  <a:lnTo>
                    <a:pt x="521" y="154"/>
                  </a:lnTo>
                  <a:lnTo>
                    <a:pt x="527" y="159"/>
                  </a:lnTo>
                  <a:lnTo>
                    <a:pt x="536" y="163"/>
                  </a:lnTo>
                  <a:lnTo>
                    <a:pt x="544" y="169"/>
                  </a:lnTo>
                  <a:lnTo>
                    <a:pt x="552" y="173"/>
                  </a:lnTo>
                  <a:lnTo>
                    <a:pt x="560" y="178"/>
                  </a:lnTo>
                  <a:lnTo>
                    <a:pt x="567" y="183"/>
                  </a:lnTo>
                  <a:lnTo>
                    <a:pt x="573" y="187"/>
                  </a:lnTo>
                  <a:lnTo>
                    <a:pt x="584" y="198"/>
                  </a:lnTo>
                  <a:lnTo>
                    <a:pt x="595" y="213"/>
                  </a:lnTo>
                  <a:lnTo>
                    <a:pt x="601" y="233"/>
                  </a:lnTo>
                  <a:lnTo>
                    <a:pt x="599" y="259"/>
                  </a:lnTo>
                  <a:lnTo>
                    <a:pt x="595" y="270"/>
                  </a:lnTo>
                  <a:lnTo>
                    <a:pt x="589" y="280"/>
                  </a:lnTo>
                  <a:lnTo>
                    <a:pt x="581" y="289"/>
                  </a:lnTo>
                  <a:lnTo>
                    <a:pt x="570" y="296"/>
                  </a:lnTo>
                  <a:lnTo>
                    <a:pt x="558" y="301"/>
                  </a:lnTo>
                  <a:lnTo>
                    <a:pt x="543" y="303"/>
                  </a:lnTo>
                  <a:lnTo>
                    <a:pt x="528" y="303"/>
                  </a:lnTo>
                  <a:lnTo>
                    <a:pt x="511" y="301"/>
                  </a:lnTo>
                  <a:lnTo>
                    <a:pt x="493" y="297"/>
                  </a:lnTo>
                  <a:lnTo>
                    <a:pt x="480" y="291"/>
                  </a:lnTo>
                  <a:lnTo>
                    <a:pt x="468" y="286"/>
                  </a:lnTo>
                  <a:lnTo>
                    <a:pt x="459" y="279"/>
                  </a:lnTo>
                  <a:lnTo>
                    <a:pt x="451" y="272"/>
                  </a:lnTo>
                  <a:lnTo>
                    <a:pt x="445" y="263"/>
                  </a:lnTo>
                  <a:lnTo>
                    <a:pt x="438" y="253"/>
                  </a:lnTo>
                  <a:lnTo>
                    <a:pt x="430" y="242"/>
                  </a:lnTo>
                  <a:lnTo>
                    <a:pt x="425" y="238"/>
                  </a:lnTo>
                  <a:lnTo>
                    <a:pt x="417" y="233"/>
                  </a:lnTo>
                  <a:lnTo>
                    <a:pt x="406" y="227"/>
                  </a:lnTo>
                  <a:lnTo>
                    <a:pt x="393" y="219"/>
                  </a:lnTo>
                  <a:lnTo>
                    <a:pt x="377" y="211"/>
                  </a:lnTo>
                  <a:lnTo>
                    <a:pt x="360" y="201"/>
                  </a:lnTo>
                  <a:lnTo>
                    <a:pt x="344" y="190"/>
                  </a:lnTo>
                  <a:lnTo>
                    <a:pt x="328" y="177"/>
                  </a:lnTo>
                  <a:lnTo>
                    <a:pt x="321" y="171"/>
                  </a:lnTo>
                  <a:lnTo>
                    <a:pt x="314" y="164"/>
                  </a:lnTo>
                  <a:lnTo>
                    <a:pt x="307" y="157"/>
                  </a:lnTo>
                  <a:lnTo>
                    <a:pt x="299" y="149"/>
                  </a:lnTo>
                  <a:lnTo>
                    <a:pt x="292" y="142"/>
                  </a:lnTo>
                  <a:lnTo>
                    <a:pt x="286" y="137"/>
                  </a:lnTo>
                  <a:lnTo>
                    <a:pt x="281" y="131"/>
                  </a:lnTo>
                  <a:lnTo>
                    <a:pt x="277" y="128"/>
                  </a:lnTo>
                  <a:lnTo>
                    <a:pt x="273" y="123"/>
                  </a:lnTo>
                  <a:lnTo>
                    <a:pt x="268" y="120"/>
                  </a:lnTo>
                  <a:lnTo>
                    <a:pt x="264" y="120"/>
                  </a:lnTo>
                  <a:lnTo>
                    <a:pt x="262" y="125"/>
                  </a:lnTo>
                  <a:lnTo>
                    <a:pt x="258" y="131"/>
                  </a:lnTo>
                  <a:lnTo>
                    <a:pt x="254" y="138"/>
                  </a:lnTo>
                  <a:lnTo>
                    <a:pt x="250" y="143"/>
                  </a:lnTo>
                  <a:lnTo>
                    <a:pt x="243" y="149"/>
                  </a:lnTo>
                  <a:lnTo>
                    <a:pt x="237" y="155"/>
                  </a:lnTo>
                  <a:lnTo>
                    <a:pt x="231" y="161"/>
                  </a:lnTo>
                  <a:lnTo>
                    <a:pt x="224" y="168"/>
                  </a:lnTo>
                  <a:lnTo>
                    <a:pt x="218" y="174"/>
                  </a:lnTo>
                  <a:lnTo>
                    <a:pt x="211" y="181"/>
                  </a:lnTo>
                  <a:lnTo>
                    <a:pt x="202" y="188"/>
                  </a:lnTo>
                  <a:lnTo>
                    <a:pt x="191" y="195"/>
                  </a:lnTo>
                  <a:lnTo>
                    <a:pt x="182" y="201"/>
                  </a:lnTo>
                  <a:lnTo>
                    <a:pt x="171" y="208"/>
                  </a:lnTo>
                  <a:lnTo>
                    <a:pt x="160" y="215"/>
                  </a:lnTo>
                  <a:lnTo>
                    <a:pt x="150" y="221"/>
                  </a:lnTo>
                  <a:lnTo>
                    <a:pt x="142" y="227"/>
                  </a:lnTo>
                  <a:lnTo>
                    <a:pt x="132" y="234"/>
                  </a:lnTo>
                  <a:lnTo>
                    <a:pt x="116" y="245"/>
                  </a:lnTo>
                  <a:lnTo>
                    <a:pt x="99" y="258"/>
                  </a:lnTo>
                  <a:lnTo>
                    <a:pt x="80" y="272"/>
                  </a:lnTo>
                  <a:lnTo>
                    <a:pt x="62" y="285"/>
                  </a:lnTo>
                  <a:lnTo>
                    <a:pt x="46" y="297"/>
                  </a:lnTo>
                  <a:lnTo>
                    <a:pt x="34" y="305"/>
                  </a:lnTo>
                  <a:lnTo>
                    <a:pt x="28" y="310"/>
                  </a:lnTo>
                  <a:lnTo>
                    <a:pt x="22" y="313"/>
                  </a:lnTo>
                  <a:lnTo>
                    <a:pt x="16" y="313"/>
                  </a:lnTo>
                  <a:lnTo>
                    <a:pt x="8" y="312"/>
                  </a:lnTo>
                  <a:lnTo>
                    <a:pt x="3" y="309"/>
                  </a:lnTo>
                  <a:lnTo>
                    <a:pt x="0" y="303"/>
                  </a:lnTo>
                  <a:lnTo>
                    <a:pt x="0" y="298"/>
                  </a:lnTo>
                  <a:lnTo>
                    <a:pt x="1" y="291"/>
                  </a:lnTo>
                  <a:lnTo>
                    <a:pt x="5" y="284"/>
                  </a:lnTo>
                  <a:lnTo>
                    <a:pt x="9" y="273"/>
                  </a:lnTo>
                  <a:lnTo>
                    <a:pt x="20" y="255"/>
                  </a:lnTo>
                  <a:lnTo>
                    <a:pt x="34" y="233"/>
                  </a:lnTo>
                  <a:lnTo>
                    <a:pt x="51" y="207"/>
                  </a:lnTo>
                  <a:lnTo>
                    <a:pt x="70" y="181"/>
                  </a:lnTo>
                  <a:lnTo>
                    <a:pt x="89" y="153"/>
                  </a:lnTo>
                  <a:lnTo>
                    <a:pt x="109" y="128"/>
                  </a:lnTo>
                  <a:lnTo>
                    <a:pt x="128" y="105"/>
                  </a:lnTo>
                  <a:lnTo>
                    <a:pt x="138" y="96"/>
                  </a:lnTo>
                  <a:lnTo>
                    <a:pt x="151" y="84"/>
                  </a:lnTo>
                  <a:lnTo>
                    <a:pt x="167" y="71"/>
                  </a:lnTo>
                  <a:lnTo>
                    <a:pt x="184" y="57"/>
                  </a:lnTo>
                  <a:lnTo>
                    <a:pt x="202" y="43"/>
                  </a:lnTo>
                  <a:lnTo>
                    <a:pt x="218" y="30"/>
                  </a:lnTo>
                  <a:lnTo>
                    <a:pt x="231" y="19"/>
                  </a:lnTo>
                  <a:lnTo>
                    <a:pt x="240" y="1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58" name="Freeform 52"/>
            <p:cNvSpPr>
              <a:spLocks/>
            </p:cNvSpPr>
            <p:nvPr/>
          </p:nvSpPr>
          <p:spPr bwMode="auto">
            <a:xfrm>
              <a:off x="3135" y="1268"/>
              <a:ext cx="10" cy="9"/>
            </a:xfrm>
            <a:custGeom>
              <a:avLst/>
              <a:gdLst>
                <a:gd name="T0" fmla="*/ 0 w 30"/>
                <a:gd name="T1" fmla="*/ 0 h 27"/>
                <a:gd name="T2" fmla="*/ 0 w 30"/>
                <a:gd name="T3" fmla="*/ 0 h 27"/>
                <a:gd name="T4" fmla="*/ 0 w 30"/>
                <a:gd name="T5" fmla="*/ 0 h 27"/>
                <a:gd name="T6" fmla="*/ 0 w 30"/>
                <a:gd name="T7" fmla="*/ 0 h 27"/>
                <a:gd name="T8" fmla="*/ 0 w 30"/>
                <a:gd name="T9" fmla="*/ 0 h 27"/>
                <a:gd name="T10" fmla="*/ 0 w 30"/>
                <a:gd name="T11" fmla="*/ 0 h 27"/>
                <a:gd name="T12" fmla="*/ 0 w 30"/>
                <a:gd name="T13" fmla="*/ 0 h 27"/>
                <a:gd name="T14" fmla="*/ 0 w 30"/>
                <a:gd name="T15" fmla="*/ 0 h 27"/>
                <a:gd name="T16" fmla="*/ 0 w 30"/>
                <a:gd name="T17" fmla="*/ 0 h 27"/>
                <a:gd name="T18" fmla="*/ 0 w 30"/>
                <a:gd name="T19" fmla="*/ 0 h 27"/>
                <a:gd name="T20" fmla="*/ 0 w 30"/>
                <a:gd name="T21" fmla="*/ 0 h 27"/>
                <a:gd name="T22" fmla="*/ 0 w 30"/>
                <a:gd name="T23" fmla="*/ 0 h 27"/>
                <a:gd name="T24" fmla="*/ 0 w 30"/>
                <a:gd name="T25" fmla="*/ 0 h 27"/>
                <a:gd name="T26" fmla="*/ 0 w 30"/>
                <a:gd name="T27" fmla="*/ 0 h 27"/>
                <a:gd name="T28" fmla="*/ 0 w 30"/>
                <a:gd name="T29" fmla="*/ 0 h 27"/>
                <a:gd name="T30" fmla="*/ 0 w 30"/>
                <a:gd name="T31" fmla="*/ 0 h 27"/>
                <a:gd name="T32" fmla="*/ 0 w 30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7"/>
                <a:gd name="T53" fmla="*/ 30 w 30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7">
                  <a:moveTo>
                    <a:pt x="0" y="10"/>
                  </a:moveTo>
                  <a:lnTo>
                    <a:pt x="0" y="16"/>
                  </a:lnTo>
                  <a:lnTo>
                    <a:pt x="3" y="20"/>
                  </a:lnTo>
                  <a:lnTo>
                    <a:pt x="6" y="25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3" y="25"/>
                  </a:lnTo>
                  <a:lnTo>
                    <a:pt x="28" y="21"/>
                  </a:lnTo>
                  <a:lnTo>
                    <a:pt x="30" y="1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59" name="Freeform 53"/>
            <p:cNvSpPr>
              <a:spLocks/>
            </p:cNvSpPr>
            <p:nvPr/>
          </p:nvSpPr>
          <p:spPr bwMode="auto">
            <a:xfrm>
              <a:off x="3304" y="1247"/>
              <a:ext cx="11" cy="9"/>
            </a:xfrm>
            <a:custGeom>
              <a:avLst/>
              <a:gdLst>
                <a:gd name="T0" fmla="*/ 0 w 30"/>
                <a:gd name="T1" fmla="*/ 0 h 26"/>
                <a:gd name="T2" fmla="*/ 0 w 30"/>
                <a:gd name="T3" fmla="*/ 0 h 26"/>
                <a:gd name="T4" fmla="*/ 0 w 30"/>
                <a:gd name="T5" fmla="*/ 0 h 26"/>
                <a:gd name="T6" fmla="*/ 0 w 30"/>
                <a:gd name="T7" fmla="*/ 0 h 26"/>
                <a:gd name="T8" fmla="*/ 0 w 30"/>
                <a:gd name="T9" fmla="*/ 0 h 26"/>
                <a:gd name="T10" fmla="*/ 0 w 30"/>
                <a:gd name="T11" fmla="*/ 0 h 26"/>
                <a:gd name="T12" fmla="*/ 0 w 30"/>
                <a:gd name="T13" fmla="*/ 0 h 26"/>
                <a:gd name="T14" fmla="*/ 0 w 30"/>
                <a:gd name="T15" fmla="*/ 0 h 26"/>
                <a:gd name="T16" fmla="*/ 0 w 30"/>
                <a:gd name="T17" fmla="*/ 0 h 26"/>
                <a:gd name="T18" fmla="*/ 0 w 30"/>
                <a:gd name="T19" fmla="*/ 0 h 26"/>
                <a:gd name="T20" fmla="*/ 0 w 30"/>
                <a:gd name="T21" fmla="*/ 0 h 26"/>
                <a:gd name="T22" fmla="*/ 0 w 30"/>
                <a:gd name="T23" fmla="*/ 0 h 26"/>
                <a:gd name="T24" fmla="*/ 0 w 30"/>
                <a:gd name="T25" fmla="*/ 0 h 26"/>
                <a:gd name="T26" fmla="*/ 0 w 30"/>
                <a:gd name="T27" fmla="*/ 0 h 26"/>
                <a:gd name="T28" fmla="*/ 0 w 30"/>
                <a:gd name="T29" fmla="*/ 0 h 26"/>
                <a:gd name="T30" fmla="*/ 0 w 30"/>
                <a:gd name="T31" fmla="*/ 0 h 26"/>
                <a:gd name="T32" fmla="*/ 0 w 3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6"/>
                <a:gd name="T53" fmla="*/ 30 w 30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6">
                  <a:moveTo>
                    <a:pt x="0" y="10"/>
                  </a:moveTo>
                  <a:lnTo>
                    <a:pt x="0" y="15"/>
                  </a:lnTo>
                  <a:lnTo>
                    <a:pt x="2" y="21"/>
                  </a:lnTo>
                  <a:lnTo>
                    <a:pt x="6" y="24"/>
                  </a:lnTo>
                  <a:lnTo>
                    <a:pt x="12" y="26"/>
                  </a:lnTo>
                  <a:lnTo>
                    <a:pt x="18" y="26"/>
                  </a:lnTo>
                  <a:lnTo>
                    <a:pt x="23" y="25"/>
                  </a:lnTo>
                  <a:lnTo>
                    <a:pt x="28" y="22"/>
                  </a:lnTo>
                  <a:lnTo>
                    <a:pt x="30" y="17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2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60" name="Freeform 54"/>
            <p:cNvSpPr>
              <a:spLocks/>
            </p:cNvSpPr>
            <p:nvPr/>
          </p:nvSpPr>
          <p:spPr bwMode="auto">
            <a:xfrm>
              <a:off x="3072" y="1268"/>
              <a:ext cx="75" cy="32"/>
            </a:xfrm>
            <a:custGeom>
              <a:avLst/>
              <a:gdLst>
                <a:gd name="T0" fmla="*/ 0 w 222"/>
                <a:gd name="T1" fmla="*/ 0 h 95"/>
                <a:gd name="T2" fmla="*/ 0 w 222"/>
                <a:gd name="T3" fmla="*/ 0 h 95"/>
                <a:gd name="T4" fmla="*/ 0 w 222"/>
                <a:gd name="T5" fmla="*/ 0 h 95"/>
                <a:gd name="T6" fmla="*/ 0 w 222"/>
                <a:gd name="T7" fmla="*/ 0 h 95"/>
                <a:gd name="T8" fmla="*/ 0 w 222"/>
                <a:gd name="T9" fmla="*/ 0 h 95"/>
                <a:gd name="T10" fmla="*/ 0 w 222"/>
                <a:gd name="T11" fmla="*/ 0 h 95"/>
                <a:gd name="T12" fmla="*/ 0 w 222"/>
                <a:gd name="T13" fmla="*/ 0 h 95"/>
                <a:gd name="T14" fmla="*/ 0 w 222"/>
                <a:gd name="T15" fmla="*/ 0 h 95"/>
                <a:gd name="T16" fmla="*/ 0 w 222"/>
                <a:gd name="T17" fmla="*/ 0 h 95"/>
                <a:gd name="T18" fmla="*/ 0 w 222"/>
                <a:gd name="T19" fmla="*/ 0 h 95"/>
                <a:gd name="T20" fmla="*/ 0 w 222"/>
                <a:gd name="T21" fmla="*/ 0 h 95"/>
                <a:gd name="T22" fmla="*/ 0 w 222"/>
                <a:gd name="T23" fmla="*/ 0 h 95"/>
                <a:gd name="T24" fmla="*/ 0 w 222"/>
                <a:gd name="T25" fmla="*/ 0 h 95"/>
                <a:gd name="T26" fmla="*/ 0 w 222"/>
                <a:gd name="T27" fmla="*/ 0 h 95"/>
                <a:gd name="T28" fmla="*/ 0 w 222"/>
                <a:gd name="T29" fmla="*/ 0 h 95"/>
                <a:gd name="T30" fmla="*/ 0 w 222"/>
                <a:gd name="T31" fmla="*/ 0 h 95"/>
                <a:gd name="T32" fmla="*/ 0 w 222"/>
                <a:gd name="T33" fmla="*/ 0 h 95"/>
                <a:gd name="T34" fmla="*/ 0 w 222"/>
                <a:gd name="T35" fmla="*/ 0 h 95"/>
                <a:gd name="T36" fmla="*/ 0 w 222"/>
                <a:gd name="T37" fmla="*/ 0 h 95"/>
                <a:gd name="T38" fmla="*/ 0 w 222"/>
                <a:gd name="T39" fmla="*/ 0 h 95"/>
                <a:gd name="T40" fmla="*/ 0 w 222"/>
                <a:gd name="T41" fmla="*/ 0 h 95"/>
                <a:gd name="T42" fmla="*/ 0 w 222"/>
                <a:gd name="T43" fmla="*/ 0 h 95"/>
                <a:gd name="T44" fmla="*/ 0 w 222"/>
                <a:gd name="T45" fmla="*/ 0 h 95"/>
                <a:gd name="T46" fmla="*/ 0 w 222"/>
                <a:gd name="T47" fmla="*/ 0 h 95"/>
                <a:gd name="T48" fmla="*/ 0 w 222"/>
                <a:gd name="T49" fmla="*/ 0 h 95"/>
                <a:gd name="T50" fmla="*/ 0 w 222"/>
                <a:gd name="T51" fmla="*/ 0 h 95"/>
                <a:gd name="T52" fmla="*/ 0 w 222"/>
                <a:gd name="T53" fmla="*/ 0 h 95"/>
                <a:gd name="T54" fmla="*/ 0 w 222"/>
                <a:gd name="T55" fmla="*/ 0 h 95"/>
                <a:gd name="T56" fmla="*/ 0 w 222"/>
                <a:gd name="T57" fmla="*/ 0 h 95"/>
                <a:gd name="T58" fmla="*/ 0 w 222"/>
                <a:gd name="T59" fmla="*/ 0 h 95"/>
                <a:gd name="T60" fmla="*/ 0 w 222"/>
                <a:gd name="T61" fmla="*/ 0 h 95"/>
                <a:gd name="T62" fmla="*/ 0 w 222"/>
                <a:gd name="T63" fmla="*/ 0 h 95"/>
                <a:gd name="T64" fmla="*/ 0 w 222"/>
                <a:gd name="T65" fmla="*/ 0 h 95"/>
                <a:gd name="T66" fmla="*/ 0 w 222"/>
                <a:gd name="T67" fmla="*/ 0 h 95"/>
                <a:gd name="T68" fmla="*/ 0 w 222"/>
                <a:gd name="T69" fmla="*/ 0 h 95"/>
                <a:gd name="T70" fmla="*/ 0 w 222"/>
                <a:gd name="T71" fmla="*/ 0 h 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2"/>
                <a:gd name="T109" fmla="*/ 0 h 95"/>
                <a:gd name="T110" fmla="*/ 222 w 222"/>
                <a:gd name="T111" fmla="*/ 95 h 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2" h="95">
                  <a:moveTo>
                    <a:pt x="222" y="12"/>
                  </a:moveTo>
                  <a:lnTo>
                    <a:pt x="220" y="5"/>
                  </a:lnTo>
                  <a:lnTo>
                    <a:pt x="215" y="1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4" y="1"/>
                  </a:lnTo>
                  <a:lnTo>
                    <a:pt x="186" y="2"/>
                  </a:lnTo>
                  <a:lnTo>
                    <a:pt x="176" y="2"/>
                  </a:lnTo>
                  <a:lnTo>
                    <a:pt x="168" y="3"/>
                  </a:lnTo>
                  <a:lnTo>
                    <a:pt x="158" y="4"/>
                  </a:lnTo>
                  <a:lnTo>
                    <a:pt x="149" y="6"/>
                  </a:lnTo>
                  <a:lnTo>
                    <a:pt x="145" y="7"/>
                  </a:lnTo>
                  <a:lnTo>
                    <a:pt x="141" y="9"/>
                  </a:lnTo>
                  <a:lnTo>
                    <a:pt x="138" y="13"/>
                  </a:lnTo>
                  <a:lnTo>
                    <a:pt x="132" y="18"/>
                  </a:lnTo>
                  <a:lnTo>
                    <a:pt x="124" y="25"/>
                  </a:lnTo>
                  <a:lnTo>
                    <a:pt x="115" y="32"/>
                  </a:lnTo>
                  <a:lnTo>
                    <a:pt x="106" y="40"/>
                  </a:lnTo>
                  <a:lnTo>
                    <a:pt x="97" y="47"/>
                  </a:lnTo>
                  <a:lnTo>
                    <a:pt x="89" y="52"/>
                  </a:lnTo>
                  <a:lnTo>
                    <a:pt x="83" y="55"/>
                  </a:lnTo>
                  <a:lnTo>
                    <a:pt x="77" y="58"/>
                  </a:lnTo>
                  <a:lnTo>
                    <a:pt x="69" y="60"/>
                  </a:lnTo>
                  <a:lnTo>
                    <a:pt x="61" y="62"/>
                  </a:lnTo>
                  <a:lnTo>
                    <a:pt x="54" y="65"/>
                  </a:lnTo>
                  <a:lnTo>
                    <a:pt x="45" y="67"/>
                  </a:lnTo>
                  <a:lnTo>
                    <a:pt x="37" y="70"/>
                  </a:lnTo>
                  <a:lnTo>
                    <a:pt x="31" y="71"/>
                  </a:lnTo>
                  <a:lnTo>
                    <a:pt x="24" y="72"/>
                  </a:lnTo>
                  <a:lnTo>
                    <a:pt x="16" y="73"/>
                  </a:lnTo>
                  <a:lnTo>
                    <a:pt x="7" y="75"/>
                  </a:lnTo>
                  <a:lnTo>
                    <a:pt x="1" y="77"/>
                  </a:lnTo>
                  <a:lnTo>
                    <a:pt x="0" y="82"/>
                  </a:lnTo>
                  <a:lnTo>
                    <a:pt x="1" y="84"/>
                  </a:lnTo>
                  <a:lnTo>
                    <a:pt x="4" y="86"/>
                  </a:lnTo>
                  <a:lnTo>
                    <a:pt x="9" y="88"/>
                  </a:lnTo>
                  <a:lnTo>
                    <a:pt x="15" y="89"/>
                  </a:lnTo>
                  <a:lnTo>
                    <a:pt x="21" y="92"/>
                  </a:lnTo>
                  <a:lnTo>
                    <a:pt x="28" y="93"/>
                  </a:lnTo>
                  <a:lnTo>
                    <a:pt x="34" y="94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52" y="95"/>
                  </a:lnTo>
                  <a:lnTo>
                    <a:pt x="58" y="94"/>
                  </a:lnTo>
                  <a:lnTo>
                    <a:pt x="64" y="94"/>
                  </a:lnTo>
                  <a:lnTo>
                    <a:pt x="69" y="93"/>
                  </a:lnTo>
                  <a:lnTo>
                    <a:pt x="74" y="93"/>
                  </a:lnTo>
                  <a:lnTo>
                    <a:pt x="79" y="92"/>
                  </a:lnTo>
                  <a:lnTo>
                    <a:pt x="84" y="92"/>
                  </a:lnTo>
                  <a:lnTo>
                    <a:pt x="89" y="92"/>
                  </a:lnTo>
                  <a:lnTo>
                    <a:pt x="94" y="93"/>
                  </a:lnTo>
                  <a:lnTo>
                    <a:pt x="98" y="93"/>
                  </a:lnTo>
                  <a:lnTo>
                    <a:pt x="105" y="93"/>
                  </a:lnTo>
                  <a:lnTo>
                    <a:pt x="109" y="93"/>
                  </a:lnTo>
                  <a:lnTo>
                    <a:pt x="114" y="93"/>
                  </a:lnTo>
                  <a:lnTo>
                    <a:pt x="118" y="93"/>
                  </a:lnTo>
                  <a:lnTo>
                    <a:pt x="121" y="92"/>
                  </a:lnTo>
                  <a:lnTo>
                    <a:pt x="125" y="89"/>
                  </a:lnTo>
                  <a:lnTo>
                    <a:pt x="131" y="85"/>
                  </a:lnTo>
                  <a:lnTo>
                    <a:pt x="138" y="79"/>
                  </a:lnTo>
                  <a:lnTo>
                    <a:pt x="147" y="72"/>
                  </a:lnTo>
                  <a:lnTo>
                    <a:pt x="155" y="65"/>
                  </a:lnTo>
                  <a:lnTo>
                    <a:pt x="164" y="58"/>
                  </a:lnTo>
                  <a:lnTo>
                    <a:pt x="170" y="53"/>
                  </a:lnTo>
                  <a:lnTo>
                    <a:pt x="175" y="50"/>
                  </a:lnTo>
                  <a:lnTo>
                    <a:pt x="180" y="48"/>
                  </a:lnTo>
                  <a:lnTo>
                    <a:pt x="187" y="44"/>
                  </a:lnTo>
                  <a:lnTo>
                    <a:pt x="195" y="40"/>
                  </a:lnTo>
                  <a:lnTo>
                    <a:pt x="204" y="36"/>
                  </a:lnTo>
                  <a:lnTo>
                    <a:pt x="211" y="30"/>
                  </a:lnTo>
                  <a:lnTo>
                    <a:pt x="217" y="25"/>
                  </a:lnTo>
                  <a:lnTo>
                    <a:pt x="222" y="18"/>
                  </a:lnTo>
                  <a:lnTo>
                    <a:pt x="222" y="12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61" name="Freeform 55"/>
            <p:cNvSpPr>
              <a:spLocks/>
            </p:cNvSpPr>
            <p:nvPr/>
          </p:nvSpPr>
          <p:spPr bwMode="auto">
            <a:xfrm>
              <a:off x="3135" y="1269"/>
              <a:ext cx="9" cy="9"/>
            </a:xfrm>
            <a:custGeom>
              <a:avLst/>
              <a:gdLst>
                <a:gd name="T0" fmla="*/ 0 w 30"/>
                <a:gd name="T1" fmla="*/ 0 h 27"/>
                <a:gd name="T2" fmla="*/ 0 w 30"/>
                <a:gd name="T3" fmla="*/ 0 h 27"/>
                <a:gd name="T4" fmla="*/ 0 w 30"/>
                <a:gd name="T5" fmla="*/ 0 h 27"/>
                <a:gd name="T6" fmla="*/ 0 w 30"/>
                <a:gd name="T7" fmla="*/ 0 h 27"/>
                <a:gd name="T8" fmla="*/ 0 w 30"/>
                <a:gd name="T9" fmla="*/ 0 h 27"/>
                <a:gd name="T10" fmla="*/ 0 w 30"/>
                <a:gd name="T11" fmla="*/ 0 h 27"/>
                <a:gd name="T12" fmla="*/ 0 w 30"/>
                <a:gd name="T13" fmla="*/ 0 h 27"/>
                <a:gd name="T14" fmla="*/ 0 w 30"/>
                <a:gd name="T15" fmla="*/ 0 h 27"/>
                <a:gd name="T16" fmla="*/ 0 w 30"/>
                <a:gd name="T17" fmla="*/ 0 h 27"/>
                <a:gd name="T18" fmla="*/ 0 w 30"/>
                <a:gd name="T19" fmla="*/ 0 h 27"/>
                <a:gd name="T20" fmla="*/ 0 w 30"/>
                <a:gd name="T21" fmla="*/ 0 h 27"/>
                <a:gd name="T22" fmla="*/ 0 w 30"/>
                <a:gd name="T23" fmla="*/ 0 h 27"/>
                <a:gd name="T24" fmla="*/ 0 w 30"/>
                <a:gd name="T25" fmla="*/ 0 h 27"/>
                <a:gd name="T26" fmla="*/ 0 w 30"/>
                <a:gd name="T27" fmla="*/ 0 h 27"/>
                <a:gd name="T28" fmla="*/ 0 w 30"/>
                <a:gd name="T29" fmla="*/ 0 h 27"/>
                <a:gd name="T30" fmla="*/ 0 w 30"/>
                <a:gd name="T31" fmla="*/ 0 h 27"/>
                <a:gd name="T32" fmla="*/ 0 w 30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7"/>
                <a:gd name="T53" fmla="*/ 30 w 30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7">
                  <a:moveTo>
                    <a:pt x="0" y="16"/>
                  </a:moveTo>
                  <a:lnTo>
                    <a:pt x="2" y="22"/>
                  </a:lnTo>
                  <a:lnTo>
                    <a:pt x="7" y="25"/>
                  </a:lnTo>
                  <a:lnTo>
                    <a:pt x="12" y="27"/>
                  </a:lnTo>
                  <a:lnTo>
                    <a:pt x="18" y="27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62" name="Freeform 56"/>
            <p:cNvSpPr>
              <a:spLocks/>
            </p:cNvSpPr>
            <p:nvPr/>
          </p:nvSpPr>
          <p:spPr bwMode="auto">
            <a:xfrm>
              <a:off x="3511" y="1467"/>
              <a:ext cx="92" cy="42"/>
            </a:xfrm>
            <a:custGeom>
              <a:avLst/>
              <a:gdLst>
                <a:gd name="T0" fmla="*/ 0 w 273"/>
                <a:gd name="T1" fmla="*/ 0 h 125"/>
                <a:gd name="T2" fmla="*/ 0 w 273"/>
                <a:gd name="T3" fmla="*/ 0 h 125"/>
                <a:gd name="T4" fmla="*/ 0 w 273"/>
                <a:gd name="T5" fmla="*/ 0 h 125"/>
                <a:gd name="T6" fmla="*/ 0 w 273"/>
                <a:gd name="T7" fmla="*/ 0 h 125"/>
                <a:gd name="T8" fmla="*/ 0 w 273"/>
                <a:gd name="T9" fmla="*/ 0 h 125"/>
                <a:gd name="T10" fmla="*/ 0 w 273"/>
                <a:gd name="T11" fmla="*/ 0 h 125"/>
                <a:gd name="T12" fmla="*/ 0 w 273"/>
                <a:gd name="T13" fmla="*/ 0 h 125"/>
                <a:gd name="T14" fmla="*/ 0 w 273"/>
                <a:gd name="T15" fmla="*/ 0 h 125"/>
                <a:gd name="T16" fmla="*/ 0 w 273"/>
                <a:gd name="T17" fmla="*/ 0 h 125"/>
                <a:gd name="T18" fmla="*/ 0 w 273"/>
                <a:gd name="T19" fmla="*/ 0 h 125"/>
                <a:gd name="T20" fmla="*/ 0 w 273"/>
                <a:gd name="T21" fmla="*/ 0 h 125"/>
                <a:gd name="T22" fmla="*/ 0 w 273"/>
                <a:gd name="T23" fmla="*/ 0 h 125"/>
                <a:gd name="T24" fmla="*/ 0 w 273"/>
                <a:gd name="T25" fmla="*/ 0 h 125"/>
                <a:gd name="T26" fmla="*/ 0 w 273"/>
                <a:gd name="T27" fmla="*/ 0 h 125"/>
                <a:gd name="T28" fmla="*/ 0 w 273"/>
                <a:gd name="T29" fmla="*/ 0 h 125"/>
                <a:gd name="T30" fmla="*/ 0 w 273"/>
                <a:gd name="T31" fmla="*/ 0 h 125"/>
                <a:gd name="T32" fmla="*/ 0 w 273"/>
                <a:gd name="T33" fmla="*/ 0 h 125"/>
                <a:gd name="T34" fmla="*/ 0 w 273"/>
                <a:gd name="T35" fmla="*/ 0 h 125"/>
                <a:gd name="T36" fmla="*/ 0 w 273"/>
                <a:gd name="T37" fmla="*/ 0 h 125"/>
                <a:gd name="T38" fmla="*/ 0 w 273"/>
                <a:gd name="T39" fmla="*/ 0 h 125"/>
                <a:gd name="T40" fmla="*/ 0 w 273"/>
                <a:gd name="T41" fmla="*/ 0 h 125"/>
                <a:gd name="T42" fmla="*/ 0 w 273"/>
                <a:gd name="T43" fmla="*/ 0 h 125"/>
                <a:gd name="T44" fmla="*/ 0 w 273"/>
                <a:gd name="T45" fmla="*/ 0 h 125"/>
                <a:gd name="T46" fmla="*/ 0 w 273"/>
                <a:gd name="T47" fmla="*/ 0 h 125"/>
                <a:gd name="T48" fmla="*/ 0 w 273"/>
                <a:gd name="T49" fmla="*/ 0 h 125"/>
                <a:gd name="T50" fmla="*/ 0 w 273"/>
                <a:gd name="T51" fmla="*/ 0 h 125"/>
                <a:gd name="T52" fmla="*/ 0 w 273"/>
                <a:gd name="T53" fmla="*/ 0 h 125"/>
                <a:gd name="T54" fmla="*/ 0 w 273"/>
                <a:gd name="T55" fmla="*/ 0 h 125"/>
                <a:gd name="T56" fmla="*/ 0 w 273"/>
                <a:gd name="T57" fmla="*/ 0 h 125"/>
                <a:gd name="T58" fmla="*/ 0 w 273"/>
                <a:gd name="T59" fmla="*/ 0 h 125"/>
                <a:gd name="T60" fmla="*/ 0 w 273"/>
                <a:gd name="T61" fmla="*/ 0 h 125"/>
                <a:gd name="T62" fmla="*/ 0 w 273"/>
                <a:gd name="T63" fmla="*/ 0 h 125"/>
                <a:gd name="T64" fmla="*/ 0 w 273"/>
                <a:gd name="T65" fmla="*/ 0 h 125"/>
                <a:gd name="T66" fmla="*/ 0 w 273"/>
                <a:gd name="T67" fmla="*/ 0 h 125"/>
                <a:gd name="T68" fmla="*/ 0 w 273"/>
                <a:gd name="T69" fmla="*/ 0 h 125"/>
                <a:gd name="T70" fmla="*/ 0 w 273"/>
                <a:gd name="T71" fmla="*/ 0 h 125"/>
                <a:gd name="T72" fmla="*/ 0 w 273"/>
                <a:gd name="T73" fmla="*/ 0 h 125"/>
                <a:gd name="T74" fmla="*/ 0 w 273"/>
                <a:gd name="T75" fmla="*/ 0 h 125"/>
                <a:gd name="T76" fmla="*/ 0 w 273"/>
                <a:gd name="T77" fmla="*/ 0 h 125"/>
                <a:gd name="T78" fmla="*/ 0 w 273"/>
                <a:gd name="T79" fmla="*/ 0 h 125"/>
                <a:gd name="T80" fmla="*/ 0 w 273"/>
                <a:gd name="T81" fmla="*/ 0 h 125"/>
                <a:gd name="T82" fmla="*/ 0 w 273"/>
                <a:gd name="T83" fmla="*/ 0 h 125"/>
                <a:gd name="T84" fmla="*/ 0 w 273"/>
                <a:gd name="T85" fmla="*/ 0 h 125"/>
                <a:gd name="T86" fmla="*/ 0 w 273"/>
                <a:gd name="T87" fmla="*/ 0 h 125"/>
                <a:gd name="T88" fmla="*/ 0 w 273"/>
                <a:gd name="T89" fmla="*/ 0 h 125"/>
                <a:gd name="T90" fmla="*/ 0 w 273"/>
                <a:gd name="T91" fmla="*/ 0 h 125"/>
                <a:gd name="T92" fmla="*/ 0 w 273"/>
                <a:gd name="T93" fmla="*/ 0 h 125"/>
                <a:gd name="T94" fmla="*/ 0 w 273"/>
                <a:gd name="T95" fmla="*/ 0 h 125"/>
                <a:gd name="T96" fmla="*/ 0 w 273"/>
                <a:gd name="T97" fmla="*/ 0 h 125"/>
                <a:gd name="T98" fmla="*/ 0 w 273"/>
                <a:gd name="T99" fmla="*/ 0 h 125"/>
                <a:gd name="T100" fmla="*/ 0 w 273"/>
                <a:gd name="T101" fmla="*/ 0 h 125"/>
                <a:gd name="T102" fmla="*/ 0 w 273"/>
                <a:gd name="T103" fmla="*/ 0 h 125"/>
                <a:gd name="T104" fmla="*/ 0 w 273"/>
                <a:gd name="T105" fmla="*/ 0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3"/>
                <a:gd name="T160" fmla="*/ 0 h 125"/>
                <a:gd name="T161" fmla="*/ 273 w 273"/>
                <a:gd name="T162" fmla="*/ 125 h 1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3" h="125">
                  <a:moveTo>
                    <a:pt x="9" y="6"/>
                  </a:moveTo>
                  <a:lnTo>
                    <a:pt x="5" y="11"/>
                  </a:lnTo>
                  <a:lnTo>
                    <a:pt x="3" y="19"/>
                  </a:lnTo>
                  <a:lnTo>
                    <a:pt x="0" y="30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1" y="74"/>
                  </a:lnTo>
                  <a:lnTo>
                    <a:pt x="4" y="90"/>
                  </a:lnTo>
                  <a:lnTo>
                    <a:pt x="11" y="105"/>
                  </a:lnTo>
                  <a:lnTo>
                    <a:pt x="18" y="115"/>
                  </a:lnTo>
                  <a:lnTo>
                    <a:pt x="22" y="123"/>
                  </a:lnTo>
                  <a:lnTo>
                    <a:pt x="26" y="125"/>
                  </a:lnTo>
                  <a:lnTo>
                    <a:pt x="34" y="124"/>
                  </a:lnTo>
                  <a:lnTo>
                    <a:pt x="37" y="123"/>
                  </a:lnTo>
                  <a:lnTo>
                    <a:pt x="40" y="122"/>
                  </a:lnTo>
                  <a:lnTo>
                    <a:pt x="44" y="120"/>
                  </a:lnTo>
                  <a:lnTo>
                    <a:pt x="49" y="117"/>
                  </a:lnTo>
                  <a:lnTo>
                    <a:pt x="54" y="114"/>
                  </a:lnTo>
                  <a:lnTo>
                    <a:pt x="61" y="112"/>
                  </a:lnTo>
                  <a:lnTo>
                    <a:pt x="68" y="110"/>
                  </a:lnTo>
                  <a:lnTo>
                    <a:pt x="77" y="107"/>
                  </a:lnTo>
                  <a:lnTo>
                    <a:pt x="87" y="105"/>
                  </a:lnTo>
                  <a:lnTo>
                    <a:pt x="101" y="102"/>
                  </a:lnTo>
                  <a:lnTo>
                    <a:pt x="118" y="98"/>
                  </a:lnTo>
                  <a:lnTo>
                    <a:pt x="135" y="93"/>
                  </a:lnTo>
                  <a:lnTo>
                    <a:pt x="153" y="88"/>
                  </a:lnTo>
                  <a:lnTo>
                    <a:pt x="170" y="82"/>
                  </a:lnTo>
                  <a:lnTo>
                    <a:pt x="186" y="76"/>
                  </a:lnTo>
                  <a:lnTo>
                    <a:pt x="200" y="69"/>
                  </a:lnTo>
                  <a:lnTo>
                    <a:pt x="214" y="63"/>
                  </a:lnTo>
                  <a:lnTo>
                    <a:pt x="227" y="55"/>
                  </a:lnTo>
                  <a:lnTo>
                    <a:pt x="240" y="48"/>
                  </a:lnTo>
                  <a:lnTo>
                    <a:pt x="252" y="42"/>
                  </a:lnTo>
                  <a:lnTo>
                    <a:pt x="262" y="35"/>
                  </a:lnTo>
                  <a:lnTo>
                    <a:pt x="269" y="30"/>
                  </a:lnTo>
                  <a:lnTo>
                    <a:pt x="273" y="25"/>
                  </a:lnTo>
                  <a:lnTo>
                    <a:pt x="273" y="21"/>
                  </a:lnTo>
                  <a:lnTo>
                    <a:pt x="268" y="18"/>
                  </a:lnTo>
                  <a:lnTo>
                    <a:pt x="257" y="17"/>
                  </a:lnTo>
                  <a:lnTo>
                    <a:pt x="243" y="17"/>
                  </a:lnTo>
                  <a:lnTo>
                    <a:pt x="227" y="17"/>
                  </a:lnTo>
                  <a:lnTo>
                    <a:pt x="210" y="18"/>
                  </a:lnTo>
                  <a:lnTo>
                    <a:pt x="193" y="19"/>
                  </a:lnTo>
                  <a:lnTo>
                    <a:pt x="180" y="20"/>
                  </a:lnTo>
                  <a:lnTo>
                    <a:pt x="170" y="21"/>
                  </a:lnTo>
                  <a:lnTo>
                    <a:pt x="151" y="18"/>
                  </a:lnTo>
                  <a:lnTo>
                    <a:pt x="128" y="13"/>
                  </a:lnTo>
                  <a:lnTo>
                    <a:pt x="103" y="9"/>
                  </a:lnTo>
                  <a:lnTo>
                    <a:pt x="79" y="5"/>
                  </a:lnTo>
                  <a:lnTo>
                    <a:pt x="55" y="1"/>
                  </a:lnTo>
                  <a:lnTo>
                    <a:pt x="34" y="0"/>
                  </a:lnTo>
                  <a:lnTo>
                    <a:pt x="18" y="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63" name="Freeform 57"/>
            <p:cNvSpPr>
              <a:spLocks/>
            </p:cNvSpPr>
            <p:nvPr/>
          </p:nvSpPr>
          <p:spPr bwMode="auto">
            <a:xfrm>
              <a:off x="3517" y="1472"/>
              <a:ext cx="10" cy="9"/>
            </a:xfrm>
            <a:custGeom>
              <a:avLst/>
              <a:gdLst>
                <a:gd name="T0" fmla="*/ 0 w 30"/>
                <a:gd name="T1" fmla="*/ 0 h 27"/>
                <a:gd name="T2" fmla="*/ 0 w 30"/>
                <a:gd name="T3" fmla="*/ 0 h 27"/>
                <a:gd name="T4" fmla="*/ 0 w 30"/>
                <a:gd name="T5" fmla="*/ 0 h 27"/>
                <a:gd name="T6" fmla="*/ 0 w 30"/>
                <a:gd name="T7" fmla="*/ 0 h 27"/>
                <a:gd name="T8" fmla="*/ 0 w 30"/>
                <a:gd name="T9" fmla="*/ 0 h 27"/>
                <a:gd name="T10" fmla="*/ 0 w 30"/>
                <a:gd name="T11" fmla="*/ 0 h 27"/>
                <a:gd name="T12" fmla="*/ 0 w 30"/>
                <a:gd name="T13" fmla="*/ 0 h 27"/>
                <a:gd name="T14" fmla="*/ 0 w 30"/>
                <a:gd name="T15" fmla="*/ 0 h 27"/>
                <a:gd name="T16" fmla="*/ 0 w 30"/>
                <a:gd name="T17" fmla="*/ 0 h 27"/>
                <a:gd name="T18" fmla="*/ 0 w 30"/>
                <a:gd name="T19" fmla="*/ 0 h 27"/>
                <a:gd name="T20" fmla="*/ 0 w 30"/>
                <a:gd name="T21" fmla="*/ 0 h 27"/>
                <a:gd name="T22" fmla="*/ 0 w 30"/>
                <a:gd name="T23" fmla="*/ 0 h 27"/>
                <a:gd name="T24" fmla="*/ 0 w 30"/>
                <a:gd name="T25" fmla="*/ 0 h 27"/>
                <a:gd name="T26" fmla="*/ 0 w 30"/>
                <a:gd name="T27" fmla="*/ 0 h 27"/>
                <a:gd name="T28" fmla="*/ 0 w 30"/>
                <a:gd name="T29" fmla="*/ 0 h 27"/>
                <a:gd name="T30" fmla="*/ 0 w 30"/>
                <a:gd name="T31" fmla="*/ 0 h 27"/>
                <a:gd name="T32" fmla="*/ 0 w 30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7"/>
                <a:gd name="T53" fmla="*/ 30 w 30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7">
                  <a:moveTo>
                    <a:pt x="27" y="23"/>
                  </a:moveTo>
                  <a:lnTo>
                    <a:pt x="30" y="18"/>
                  </a:lnTo>
                  <a:lnTo>
                    <a:pt x="30" y="13"/>
                  </a:lnTo>
                  <a:lnTo>
                    <a:pt x="29" y="8"/>
                  </a:lnTo>
                  <a:lnTo>
                    <a:pt x="26" y="4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5" y="24"/>
                  </a:lnTo>
                  <a:lnTo>
                    <a:pt x="10" y="27"/>
                  </a:lnTo>
                  <a:lnTo>
                    <a:pt x="16" y="27"/>
                  </a:lnTo>
                  <a:lnTo>
                    <a:pt x="22" y="26"/>
                  </a:lnTo>
                  <a:lnTo>
                    <a:pt x="27" y="23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64" name="Freeform 58"/>
            <p:cNvSpPr>
              <a:spLocks/>
            </p:cNvSpPr>
            <p:nvPr/>
          </p:nvSpPr>
          <p:spPr bwMode="auto">
            <a:xfrm>
              <a:off x="3583" y="1471"/>
              <a:ext cx="6" cy="10"/>
            </a:xfrm>
            <a:custGeom>
              <a:avLst/>
              <a:gdLst>
                <a:gd name="T0" fmla="*/ 0 w 20"/>
                <a:gd name="T1" fmla="*/ 0 h 29"/>
                <a:gd name="T2" fmla="*/ 0 w 20"/>
                <a:gd name="T3" fmla="*/ 0 h 29"/>
                <a:gd name="T4" fmla="*/ 0 w 20"/>
                <a:gd name="T5" fmla="*/ 0 h 29"/>
                <a:gd name="T6" fmla="*/ 0 w 20"/>
                <a:gd name="T7" fmla="*/ 0 h 29"/>
                <a:gd name="T8" fmla="*/ 0 w 20"/>
                <a:gd name="T9" fmla="*/ 0 h 29"/>
                <a:gd name="T10" fmla="*/ 0 w 20"/>
                <a:gd name="T11" fmla="*/ 0 h 29"/>
                <a:gd name="T12" fmla="*/ 0 w 20"/>
                <a:gd name="T13" fmla="*/ 0 h 29"/>
                <a:gd name="T14" fmla="*/ 0 w 20"/>
                <a:gd name="T15" fmla="*/ 0 h 29"/>
                <a:gd name="T16" fmla="*/ 0 w 20"/>
                <a:gd name="T17" fmla="*/ 0 h 29"/>
                <a:gd name="T18" fmla="*/ 0 w 20"/>
                <a:gd name="T19" fmla="*/ 0 h 29"/>
                <a:gd name="T20" fmla="*/ 0 w 20"/>
                <a:gd name="T21" fmla="*/ 0 h 29"/>
                <a:gd name="T22" fmla="*/ 0 w 20"/>
                <a:gd name="T23" fmla="*/ 0 h 29"/>
                <a:gd name="T24" fmla="*/ 0 w 20"/>
                <a:gd name="T25" fmla="*/ 0 h 29"/>
                <a:gd name="T26" fmla="*/ 0 w 20"/>
                <a:gd name="T27" fmla="*/ 0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29"/>
                <a:gd name="T44" fmla="*/ 20 w 20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29">
                  <a:moveTo>
                    <a:pt x="0" y="0"/>
                  </a:moveTo>
                  <a:lnTo>
                    <a:pt x="3" y="6"/>
                  </a:lnTo>
                  <a:lnTo>
                    <a:pt x="4" y="13"/>
                  </a:lnTo>
                  <a:lnTo>
                    <a:pt x="4" y="21"/>
                  </a:lnTo>
                  <a:lnTo>
                    <a:pt x="3" y="28"/>
                  </a:lnTo>
                  <a:lnTo>
                    <a:pt x="8" y="29"/>
                  </a:lnTo>
                  <a:lnTo>
                    <a:pt x="11" y="29"/>
                  </a:lnTo>
                  <a:lnTo>
                    <a:pt x="15" y="28"/>
                  </a:lnTo>
                  <a:lnTo>
                    <a:pt x="17" y="27"/>
                  </a:lnTo>
                  <a:lnTo>
                    <a:pt x="19" y="18"/>
                  </a:lnTo>
                  <a:lnTo>
                    <a:pt x="20" y="10"/>
                  </a:lnTo>
                  <a:lnTo>
                    <a:pt x="19" y="5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65" name="Freeform 59"/>
            <p:cNvSpPr>
              <a:spLocks/>
            </p:cNvSpPr>
            <p:nvPr/>
          </p:nvSpPr>
          <p:spPr bwMode="auto">
            <a:xfrm>
              <a:off x="3572" y="1472"/>
              <a:ext cx="7" cy="9"/>
            </a:xfrm>
            <a:custGeom>
              <a:avLst/>
              <a:gdLst>
                <a:gd name="T0" fmla="*/ 0 w 20"/>
                <a:gd name="T1" fmla="*/ 0 h 29"/>
                <a:gd name="T2" fmla="*/ 0 w 20"/>
                <a:gd name="T3" fmla="*/ 0 h 29"/>
                <a:gd name="T4" fmla="*/ 0 w 20"/>
                <a:gd name="T5" fmla="*/ 0 h 29"/>
                <a:gd name="T6" fmla="*/ 0 w 20"/>
                <a:gd name="T7" fmla="*/ 0 h 29"/>
                <a:gd name="T8" fmla="*/ 0 w 20"/>
                <a:gd name="T9" fmla="*/ 0 h 29"/>
                <a:gd name="T10" fmla="*/ 0 w 20"/>
                <a:gd name="T11" fmla="*/ 0 h 29"/>
                <a:gd name="T12" fmla="*/ 0 w 20"/>
                <a:gd name="T13" fmla="*/ 0 h 29"/>
                <a:gd name="T14" fmla="*/ 0 w 20"/>
                <a:gd name="T15" fmla="*/ 0 h 29"/>
                <a:gd name="T16" fmla="*/ 0 w 20"/>
                <a:gd name="T17" fmla="*/ 0 h 29"/>
                <a:gd name="T18" fmla="*/ 0 w 20"/>
                <a:gd name="T19" fmla="*/ 0 h 29"/>
                <a:gd name="T20" fmla="*/ 0 w 20"/>
                <a:gd name="T21" fmla="*/ 0 h 29"/>
                <a:gd name="T22" fmla="*/ 0 w 20"/>
                <a:gd name="T23" fmla="*/ 0 h 29"/>
                <a:gd name="T24" fmla="*/ 0 w 20"/>
                <a:gd name="T25" fmla="*/ 0 h 29"/>
                <a:gd name="T26" fmla="*/ 0 w 20"/>
                <a:gd name="T27" fmla="*/ 0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29"/>
                <a:gd name="T44" fmla="*/ 20 w 20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29">
                  <a:moveTo>
                    <a:pt x="0" y="0"/>
                  </a:moveTo>
                  <a:lnTo>
                    <a:pt x="3" y="7"/>
                  </a:lnTo>
                  <a:lnTo>
                    <a:pt x="4" y="14"/>
                  </a:lnTo>
                  <a:lnTo>
                    <a:pt x="4" y="21"/>
                  </a:lnTo>
                  <a:lnTo>
                    <a:pt x="3" y="28"/>
                  </a:lnTo>
                  <a:lnTo>
                    <a:pt x="8" y="29"/>
                  </a:lnTo>
                  <a:lnTo>
                    <a:pt x="11" y="29"/>
                  </a:lnTo>
                  <a:lnTo>
                    <a:pt x="15" y="28"/>
                  </a:lnTo>
                  <a:lnTo>
                    <a:pt x="17" y="27"/>
                  </a:lnTo>
                  <a:lnTo>
                    <a:pt x="18" y="18"/>
                  </a:lnTo>
                  <a:lnTo>
                    <a:pt x="20" y="11"/>
                  </a:lnTo>
                  <a:lnTo>
                    <a:pt x="18" y="6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66" name="Freeform 60"/>
            <p:cNvSpPr>
              <a:spLocks/>
            </p:cNvSpPr>
            <p:nvPr/>
          </p:nvSpPr>
          <p:spPr bwMode="auto">
            <a:xfrm>
              <a:off x="3563" y="1471"/>
              <a:ext cx="5" cy="10"/>
            </a:xfrm>
            <a:custGeom>
              <a:avLst/>
              <a:gdLst>
                <a:gd name="T0" fmla="*/ 0 w 19"/>
                <a:gd name="T1" fmla="*/ 0 h 29"/>
                <a:gd name="T2" fmla="*/ 0 w 19"/>
                <a:gd name="T3" fmla="*/ 0 h 29"/>
                <a:gd name="T4" fmla="*/ 0 w 19"/>
                <a:gd name="T5" fmla="*/ 0 h 29"/>
                <a:gd name="T6" fmla="*/ 0 w 19"/>
                <a:gd name="T7" fmla="*/ 0 h 29"/>
                <a:gd name="T8" fmla="*/ 0 w 19"/>
                <a:gd name="T9" fmla="*/ 0 h 29"/>
                <a:gd name="T10" fmla="*/ 0 w 19"/>
                <a:gd name="T11" fmla="*/ 0 h 29"/>
                <a:gd name="T12" fmla="*/ 0 w 19"/>
                <a:gd name="T13" fmla="*/ 0 h 29"/>
                <a:gd name="T14" fmla="*/ 0 w 19"/>
                <a:gd name="T15" fmla="*/ 0 h 29"/>
                <a:gd name="T16" fmla="*/ 0 w 19"/>
                <a:gd name="T17" fmla="*/ 0 h 29"/>
                <a:gd name="T18" fmla="*/ 0 w 19"/>
                <a:gd name="T19" fmla="*/ 0 h 29"/>
                <a:gd name="T20" fmla="*/ 0 w 19"/>
                <a:gd name="T21" fmla="*/ 0 h 29"/>
                <a:gd name="T22" fmla="*/ 0 w 19"/>
                <a:gd name="T23" fmla="*/ 0 h 29"/>
                <a:gd name="T24" fmla="*/ 0 w 19"/>
                <a:gd name="T25" fmla="*/ 0 h 29"/>
                <a:gd name="T26" fmla="*/ 0 w 19"/>
                <a:gd name="T27" fmla="*/ 0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29"/>
                <a:gd name="T44" fmla="*/ 19 w 19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29">
                  <a:moveTo>
                    <a:pt x="2" y="0"/>
                  </a:moveTo>
                  <a:lnTo>
                    <a:pt x="3" y="6"/>
                  </a:lnTo>
                  <a:lnTo>
                    <a:pt x="3" y="13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5" y="29"/>
                  </a:lnTo>
                  <a:lnTo>
                    <a:pt x="8" y="29"/>
                  </a:lnTo>
                  <a:lnTo>
                    <a:pt x="11" y="29"/>
                  </a:lnTo>
                  <a:lnTo>
                    <a:pt x="14" y="28"/>
                  </a:lnTo>
                  <a:lnTo>
                    <a:pt x="17" y="19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9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67" name="Freeform 61"/>
            <p:cNvSpPr>
              <a:spLocks/>
            </p:cNvSpPr>
            <p:nvPr/>
          </p:nvSpPr>
          <p:spPr bwMode="auto">
            <a:xfrm>
              <a:off x="3164" y="1358"/>
              <a:ext cx="379" cy="128"/>
            </a:xfrm>
            <a:custGeom>
              <a:avLst/>
              <a:gdLst>
                <a:gd name="T0" fmla="*/ 0 w 1137"/>
                <a:gd name="T1" fmla="*/ 0 h 382"/>
                <a:gd name="T2" fmla="*/ 0 w 1137"/>
                <a:gd name="T3" fmla="*/ 0 h 382"/>
                <a:gd name="T4" fmla="*/ 0 w 1137"/>
                <a:gd name="T5" fmla="*/ 0 h 382"/>
                <a:gd name="T6" fmla="*/ 0 w 1137"/>
                <a:gd name="T7" fmla="*/ 0 h 382"/>
                <a:gd name="T8" fmla="*/ 0 w 1137"/>
                <a:gd name="T9" fmla="*/ 0 h 382"/>
                <a:gd name="T10" fmla="*/ 0 w 1137"/>
                <a:gd name="T11" fmla="*/ 0 h 382"/>
                <a:gd name="T12" fmla="*/ 0 w 1137"/>
                <a:gd name="T13" fmla="*/ 0 h 382"/>
                <a:gd name="T14" fmla="*/ 0 w 1137"/>
                <a:gd name="T15" fmla="*/ 0 h 382"/>
                <a:gd name="T16" fmla="*/ 0 w 1137"/>
                <a:gd name="T17" fmla="*/ 0 h 382"/>
                <a:gd name="T18" fmla="*/ 0 w 1137"/>
                <a:gd name="T19" fmla="*/ 0 h 382"/>
                <a:gd name="T20" fmla="*/ 0 w 1137"/>
                <a:gd name="T21" fmla="*/ 0 h 382"/>
                <a:gd name="T22" fmla="*/ 0 w 1137"/>
                <a:gd name="T23" fmla="*/ 0 h 382"/>
                <a:gd name="T24" fmla="*/ 0 w 1137"/>
                <a:gd name="T25" fmla="*/ 0 h 382"/>
                <a:gd name="T26" fmla="*/ 0 w 1137"/>
                <a:gd name="T27" fmla="*/ 0 h 382"/>
                <a:gd name="T28" fmla="*/ 0 w 1137"/>
                <a:gd name="T29" fmla="*/ 0 h 382"/>
                <a:gd name="T30" fmla="*/ 0 w 1137"/>
                <a:gd name="T31" fmla="*/ 0 h 382"/>
                <a:gd name="T32" fmla="*/ 0 w 1137"/>
                <a:gd name="T33" fmla="*/ 0 h 382"/>
                <a:gd name="T34" fmla="*/ 0 w 1137"/>
                <a:gd name="T35" fmla="*/ 0 h 382"/>
                <a:gd name="T36" fmla="*/ 0 w 1137"/>
                <a:gd name="T37" fmla="*/ 0 h 382"/>
                <a:gd name="T38" fmla="*/ 0 w 1137"/>
                <a:gd name="T39" fmla="*/ 0 h 382"/>
                <a:gd name="T40" fmla="*/ 0 w 1137"/>
                <a:gd name="T41" fmla="*/ 0 h 382"/>
                <a:gd name="T42" fmla="*/ 0 w 1137"/>
                <a:gd name="T43" fmla="*/ 0 h 382"/>
                <a:gd name="T44" fmla="*/ 0 w 1137"/>
                <a:gd name="T45" fmla="*/ 0 h 382"/>
                <a:gd name="T46" fmla="*/ 0 w 1137"/>
                <a:gd name="T47" fmla="*/ 0 h 382"/>
                <a:gd name="T48" fmla="*/ 0 w 1137"/>
                <a:gd name="T49" fmla="*/ 0 h 382"/>
                <a:gd name="T50" fmla="*/ 0 w 1137"/>
                <a:gd name="T51" fmla="*/ 0 h 382"/>
                <a:gd name="T52" fmla="*/ 0 w 1137"/>
                <a:gd name="T53" fmla="*/ 0 h 382"/>
                <a:gd name="T54" fmla="*/ 0 w 1137"/>
                <a:gd name="T55" fmla="*/ 0 h 382"/>
                <a:gd name="T56" fmla="*/ 0 w 1137"/>
                <a:gd name="T57" fmla="*/ 0 h 382"/>
                <a:gd name="T58" fmla="*/ 0 w 1137"/>
                <a:gd name="T59" fmla="*/ 0 h 382"/>
                <a:gd name="T60" fmla="*/ 0 w 1137"/>
                <a:gd name="T61" fmla="*/ 0 h 382"/>
                <a:gd name="T62" fmla="*/ 0 w 1137"/>
                <a:gd name="T63" fmla="*/ 0 h 382"/>
                <a:gd name="T64" fmla="*/ 0 w 1137"/>
                <a:gd name="T65" fmla="*/ 0 h 382"/>
                <a:gd name="T66" fmla="*/ 0 w 1137"/>
                <a:gd name="T67" fmla="*/ 0 h 382"/>
                <a:gd name="T68" fmla="*/ 0 w 1137"/>
                <a:gd name="T69" fmla="*/ 0 h 382"/>
                <a:gd name="T70" fmla="*/ 0 w 1137"/>
                <a:gd name="T71" fmla="*/ 0 h 382"/>
                <a:gd name="T72" fmla="*/ 0 w 1137"/>
                <a:gd name="T73" fmla="*/ 0 h 382"/>
                <a:gd name="T74" fmla="*/ 0 w 1137"/>
                <a:gd name="T75" fmla="*/ 0 h 382"/>
                <a:gd name="T76" fmla="*/ 0 w 1137"/>
                <a:gd name="T77" fmla="*/ 0 h 382"/>
                <a:gd name="T78" fmla="*/ 0 w 1137"/>
                <a:gd name="T79" fmla="*/ 0 h 382"/>
                <a:gd name="T80" fmla="*/ 0 w 1137"/>
                <a:gd name="T81" fmla="*/ 0 h 382"/>
                <a:gd name="T82" fmla="*/ 0 w 1137"/>
                <a:gd name="T83" fmla="*/ 0 h 382"/>
                <a:gd name="T84" fmla="*/ 0 w 1137"/>
                <a:gd name="T85" fmla="*/ 0 h 382"/>
                <a:gd name="T86" fmla="*/ 0 w 1137"/>
                <a:gd name="T87" fmla="*/ 0 h 382"/>
                <a:gd name="T88" fmla="*/ 0 w 1137"/>
                <a:gd name="T89" fmla="*/ 0 h 382"/>
                <a:gd name="T90" fmla="*/ 0 w 1137"/>
                <a:gd name="T91" fmla="*/ 0 h 382"/>
                <a:gd name="T92" fmla="*/ 0 w 1137"/>
                <a:gd name="T93" fmla="*/ 0 h 382"/>
                <a:gd name="T94" fmla="*/ 0 w 1137"/>
                <a:gd name="T95" fmla="*/ 0 h 382"/>
                <a:gd name="T96" fmla="*/ 0 w 1137"/>
                <a:gd name="T97" fmla="*/ 0 h 382"/>
                <a:gd name="T98" fmla="*/ 0 w 1137"/>
                <a:gd name="T99" fmla="*/ 0 h 382"/>
                <a:gd name="T100" fmla="*/ 0 w 1137"/>
                <a:gd name="T101" fmla="*/ 0 h 382"/>
                <a:gd name="T102" fmla="*/ 0 w 1137"/>
                <a:gd name="T103" fmla="*/ 0 h 3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7"/>
                <a:gd name="T157" fmla="*/ 0 h 382"/>
                <a:gd name="T158" fmla="*/ 1137 w 1137"/>
                <a:gd name="T159" fmla="*/ 382 h 3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7" h="382">
                  <a:moveTo>
                    <a:pt x="0" y="118"/>
                  </a:moveTo>
                  <a:lnTo>
                    <a:pt x="1" y="132"/>
                  </a:lnTo>
                  <a:lnTo>
                    <a:pt x="5" y="149"/>
                  </a:lnTo>
                  <a:lnTo>
                    <a:pt x="12" y="164"/>
                  </a:lnTo>
                  <a:lnTo>
                    <a:pt x="23" y="180"/>
                  </a:lnTo>
                  <a:lnTo>
                    <a:pt x="37" y="194"/>
                  </a:lnTo>
                  <a:lnTo>
                    <a:pt x="52" y="205"/>
                  </a:lnTo>
                  <a:lnTo>
                    <a:pt x="72" y="213"/>
                  </a:lnTo>
                  <a:lnTo>
                    <a:pt x="94" y="217"/>
                  </a:lnTo>
                  <a:lnTo>
                    <a:pt x="112" y="217"/>
                  </a:lnTo>
                  <a:lnTo>
                    <a:pt x="132" y="215"/>
                  </a:lnTo>
                  <a:lnTo>
                    <a:pt x="157" y="212"/>
                  </a:lnTo>
                  <a:lnTo>
                    <a:pt x="181" y="209"/>
                  </a:lnTo>
                  <a:lnTo>
                    <a:pt x="204" y="206"/>
                  </a:lnTo>
                  <a:lnTo>
                    <a:pt x="225" y="201"/>
                  </a:lnTo>
                  <a:lnTo>
                    <a:pt x="242" y="199"/>
                  </a:lnTo>
                  <a:lnTo>
                    <a:pt x="254" y="197"/>
                  </a:lnTo>
                  <a:lnTo>
                    <a:pt x="260" y="196"/>
                  </a:lnTo>
                  <a:lnTo>
                    <a:pt x="271" y="195"/>
                  </a:lnTo>
                  <a:lnTo>
                    <a:pt x="284" y="194"/>
                  </a:lnTo>
                  <a:lnTo>
                    <a:pt x="301" y="193"/>
                  </a:lnTo>
                  <a:lnTo>
                    <a:pt x="319" y="190"/>
                  </a:lnTo>
                  <a:lnTo>
                    <a:pt x="340" y="188"/>
                  </a:lnTo>
                  <a:lnTo>
                    <a:pt x="362" y="187"/>
                  </a:lnTo>
                  <a:lnTo>
                    <a:pt x="385" y="185"/>
                  </a:lnTo>
                  <a:lnTo>
                    <a:pt x="407" y="183"/>
                  </a:lnTo>
                  <a:lnTo>
                    <a:pt x="428" y="181"/>
                  </a:lnTo>
                  <a:lnTo>
                    <a:pt x="449" y="180"/>
                  </a:lnTo>
                  <a:lnTo>
                    <a:pt x="468" y="177"/>
                  </a:lnTo>
                  <a:lnTo>
                    <a:pt x="485" y="176"/>
                  </a:lnTo>
                  <a:lnTo>
                    <a:pt x="500" y="175"/>
                  </a:lnTo>
                  <a:lnTo>
                    <a:pt x="511" y="174"/>
                  </a:lnTo>
                  <a:lnTo>
                    <a:pt x="518" y="174"/>
                  </a:lnTo>
                  <a:lnTo>
                    <a:pt x="529" y="173"/>
                  </a:lnTo>
                  <a:lnTo>
                    <a:pt x="540" y="173"/>
                  </a:lnTo>
                  <a:lnTo>
                    <a:pt x="552" y="173"/>
                  </a:lnTo>
                  <a:lnTo>
                    <a:pt x="563" y="173"/>
                  </a:lnTo>
                  <a:lnTo>
                    <a:pt x="573" y="174"/>
                  </a:lnTo>
                  <a:lnTo>
                    <a:pt x="581" y="175"/>
                  </a:lnTo>
                  <a:lnTo>
                    <a:pt x="588" y="176"/>
                  </a:lnTo>
                  <a:lnTo>
                    <a:pt x="592" y="178"/>
                  </a:lnTo>
                  <a:lnTo>
                    <a:pt x="598" y="184"/>
                  </a:lnTo>
                  <a:lnTo>
                    <a:pt x="608" y="194"/>
                  </a:lnTo>
                  <a:lnTo>
                    <a:pt x="622" y="207"/>
                  </a:lnTo>
                  <a:lnTo>
                    <a:pt x="639" y="221"/>
                  </a:lnTo>
                  <a:lnTo>
                    <a:pt x="658" y="236"/>
                  </a:lnTo>
                  <a:lnTo>
                    <a:pt x="676" y="252"/>
                  </a:lnTo>
                  <a:lnTo>
                    <a:pt x="693" y="264"/>
                  </a:lnTo>
                  <a:lnTo>
                    <a:pt x="707" y="273"/>
                  </a:lnTo>
                  <a:lnTo>
                    <a:pt x="730" y="284"/>
                  </a:lnTo>
                  <a:lnTo>
                    <a:pt x="757" y="292"/>
                  </a:lnTo>
                  <a:lnTo>
                    <a:pt x="785" y="300"/>
                  </a:lnTo>
                  <a:lnTo>
                    <a:pt x="813" y="307"/>
                  </a:lnTo>
                  <a:lnTo>
                    <a:pt x="838" y="312"/>
                  </a:lnTo>
                  <a:lnTo>
                    <a:pt x="859" y="316"/>
                  </a:lnTo>
                  <a:lnTo>
                    <a:pt x="876" y="319"/>
                  </a:lnTo>
                  <a:lnTo>
                    <a:pt x="884" y="320"/>
                  </a:lnTo>
                  <a:lnTo>
                    <a:pt x="892" y="321"/>
                  </a:lnTo>
                  <a:lnTo>
                    <a:pt x="900" y="324"/>
                  </a:lnTo>
                  <a:lnTo>
                    <a:pt x="911" y="327"/>
                  </a:lnTo>
                  <a:lnTo>
                    <a:pt x="923" y="331"/>
                  </a:lnTo>
                  <a:lnTo>
                    <a:pt x="936" y="336"/>
                  </a:lnTo>
                  <a:lnTo>
                    <a:pt x="951" y="342"/>
                  </a:lnTo>
                  <a:lnTo>
                    <a:pt x="966" y="347"/>
                  </a:lnTo>
                  <a:lnTo>
                    <a:pt x="980" y="352"/>
                  </a:lnTo>
                  <a:lnTo>
                    <a:pt x="996" y="358"/>
                  </a:lnTo>
                  <a:lnTo>
                    <a:pt x="1010" y="363"/>
                  </a:lnTo>
                  <a:lnTo>
                    <a:pt x="1024" y="368"/>
                  </a:lnTo>
                  <a:lnTo>
                    <a:pt x="1038" y="372"/>
                  </a:lnTo>
                  <a:lnTo>
                    <a:pt x="1050" y="377"/>
                  </a:lnTo>
                  <a:lnTo>
                    <a:pt x="1061" y="379"/>
                  </a:lnTo>
                  <a:lnTo>
                    <a:pt x="1071" y="381"/>
                  </a:lnTo>
                  <a:lnTo>
                    <a:pt x="1078" y="382"/>
                  </a:lnTo>
                  <a:lnTo>
                    <a:pt x="1090" y="382"/>
                  </a:lnTo>
                  <a:lnTo>
                    <a:pt x="1103" y="381"/>
                  </a:lnTo>
                  <a:lnTo>
                    <a:pt x="1112" y="380"/>
                  </a:lnTo>
                  <a:lnTo>
                    <a:pt x="1121" y="379"/>
                  </a:lnTo>
                  <a:lnTo>
                    <a:pt x="1127" y="377"/>
                  </a:lnTo>
                  <a:lnTo>
                    <a:pt x="1132" y="373"/>
                  </a:lnTo>
                  <a:lnTo>
                    <a:pt x="1135" y="370"/>
                  </a:lnTo>
                  <a:lnTo>
                    <a:pt x="1137" y="366"/>
                  </a:lnTo>
                  <a:lnTo>
                    <a:pt x="1134" y="360"/>
                  </a:lnTo>
                  <a:lnTo>
                    <a:pt x="1127" y="354"/>
                  </a:lnTo>
                  <a:lnTo>
                    <a:pt x="1116" y="347"/>
                  </a:lnTo>
                  <a:lnTo>
                    <a:pt x="1104" y="342"/>
                  </a:lnTo>
                  <a:lnTo>
                    <a:pt x="1099" y="339"/>
                  </a:lnTo>
                  <a:lnTo>
                    <a:pt x="1090" y="335"/>
                  </a:lnTo>
                  <a:lnTo>
                    <a:pt x="1080" y="329"/>
                  </a:lnTo>
                  <a:lnTo>
                    <a:pt x="1066" y="322"/>
                  </a:lnTo>
                  <a:lnTo>
                    <a:pt x="1052" y="314"/>
                  </a:lnTo>
                  <a:lnTo>
                    <a:pt x="1035" y="304"/>
                  </a:lnTo>
                  <a:lnTo>
                    <a:pt x="1016" y="294"/>
                  </a:lnTo>
                  <a:lnTo>
                    <a:pt x="998" y="285"/>
                  </a:lnTo>
                  <a:lnTo>
                    <a:pt x="979" y="274"/>
                  </a:lnTo>
                  <a:lnTo>
                    <a:pt x="961" y="264"/>
                  </a:lnTo>
                  <a:lnTo>
                    <a:pt x="944" y="254"/>
                  </a:lnTo>
                  <a:lnTo>
                    <a:pt x="928" y="245"/>
                  </a:lnTo>
                  <a:lnTo>
                    <a:pt x="913" y="236"/>
                  </a:lnTo>
                  <a:lnTo>
                    <a:pt x="901" y="230"/>
                  </a:lnTo>
                  <a:lnTo>
                    <a:pt x="892" y="224"/>
                  </a:lnTo>
                  <a:lnTo>
                    <a:pt x="886" y="220"/>
                  </a:lnTo>
                  <a:lnTo>
                    <a:pt x="875" y="213"/>
                  </a:lnTo>
                  <a:lnTo>
                    <a:pt x="861" y="205"/>
                  </a:lnTo>
                  <a:lnTo>
                    <a:pt x="846" y="195"/>
                  </a:lnTo>
                  <a:lnTo>
                    <a:pt x="829" y="185"/>
                  </a:lnTo>
                  <a:lnTo>
                    <a:pt x="812" y="174"/>
                  </a:lnTo>
                  <a:lnTo>
                    <a:pt x="795" y="165"/>
                  </a:lnTo>
                  <a:lnTo>
                    <a:pt x="780" y="157"/>
                  </a:lnTo>
                  <a:lnTo>
                    <a:pt x="768" y="150"/>
                  </a:lnTo>
                  <a:lnTo>
                    <a:pt x="757" y="144"/>
                  </a:lnTo>
                  <a:lnTo>
                    <a:pt x="745" y="139"/>
                  </a:lnTo>
                  <a:lnTo>
                    <a:pt x="733" y="132"/>
                  </a:lnTo>
                  <a:lnTo>
                    <a:pt x="721" y="126"/>
                  </a:lnTo>
                  <a:lnTo>
                    <a:pt x="708" y="120"/>
                  </a:lnTo>
                  <a:lnTo>
                    <a:pt x="698" y="115"/>
                  </a:lnTo>
                  <a:lnTo>
                    <a:pt x="689" y="111"/>
                  </a:lnTo>
                  <a:lnTo>
                    <a:pt x="683" y="106"/>
                  </a:lnTo>
                  <a:lnTo>
                    <a:pt x="677" y="101"/>
                  </a:lnTo>
                  <a:lnTo>
                    <a:pt x="671" y="94"/>
                  </a:lnTo>
                  <a:lnTo>
                    <a:pt x="662" y="85"/>
                  </a:lnTo>
                  <a:lnTo>
                    <a:pt x="653" y="77"/>
                  </a:lnTo>
                  <a:lnTo>
                    <a:pt x="643" y="69"/>
                  </a:lnTo>
                  <a:lnTo>
                    <a:pt x="632" y="61"/>
                  </a:lnTo>
                  <a:lnTo>
                    <a:pt x="621" y="56"/>
                  </a:lnTo>
                  <a:lnTo>
                    <a:pt x="610" y="53"/>
                  </a:lnTo>
                  <a:lnTo>
                    <a:pt x="596" y="50"/>
                  </a:lnTo>
                  <a:lnTo>
                    <a:pt x="574" y="47"/>
                  </a:lnTo>
                  <a:lnTo>
                    <a:pt x="550" y="44"/>
                  </a:lnTo>
                  <a:lnTo>
                    <a:pt x="522" y="39"/>
                  </a:lnTo>
                  <a:lnTo>
                    <a:pt x="494" y="36"/>
                  </a:lnTo>
                  <a:lnTo>
                    <a:pt x="467" y="32"/>
                  </a:lnTo>
                  <a:lnTo>
                    <a:pt x="443" y="27"/>
                  </a:lnTo>
                  <a:lnTo>
                    <a:pt x="423" y="24"/>
                  </a:lnTo>
                  <a:lnTo>
                    <a:pt x="405" y="21"/>
                  </a:lnTo>
                  <a:lnTo>
                    <a:pt x="386" y="17"/>
                  </a:lnTo>
                  <a:lnTo>
                    <a:pt x="365" y="13"/>
                  </a:lnTo>
                  <a:lnTo>
                    <a:pt x="343" y="10"/>
                  </a:lnTo>
                  <a:lnTo>
                    <a:pt x="322" y="7"/>
                  </a:lnTo>
                  <a:lnTo>
                    <a:pt x="299" y="4"/>
                  </a:lnTo>
                  <a:lnTo>
                    <a:pt x="277" y="2"/>
                  </a:lnTo>
                  <a:lnTo>
                    <a:pt x="255" y="1"/>
                  </a:lnTo>
                  <a:lnTo>
                    <a:pt x="223" y="0"/>
                  </a:lnTo>
                  <a:lnTo>
                    <a:pt x="194" y="1"/>
                  </a:lnTo>
                  <a:lnTo>
                    <a:pt x="168" y="2"/>
                  </a:lnTo>
                  <a:lnTo>
                    <a:pt x="143" y="5"/>
                  </a:lnTo>
                  <a:lnTo>
                    <a:pt x="120" y="10"/>
                  </a:lnTo>
                  <a:lnTo>
                    <a:pt x="100" y="15"/>
                  </a:lnTo>
                  <a:lnTo>
                    <a:pt x="82" y="22"/>
                  </a:lnTo>
                  <a:lnTo>
                    <a:pt x="65" y="30"/>
                  </a:lnTo>
                  <a:lnTo>
                    <a:pt x="50" y="37"/>
                  </a:lnTo>
                  <a:lnTo>
                    <a:pt x="37" y="47"/>
                  </a:lnTo>
                  <a:lnTo>
                    <a:pt x="26" y="57"/>
                  </a:lnTo>
                  <a:lnTo>
                    <a:pt x="17" y="68"/>
                  </a:lnTo>
                  <a:lnTo>
                    <a:pt x="10" y="80"/>
                  </a:lnTo>
                  <a:lnTo>
                    <a:pt x="5" y="92"/>
                  </a:lnTo>
                  <a:lnTo>
                    <a:pt x="1" y="105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68" name="Freeform 62"/>
            <p:cNvSpPr>
              <a:spLocks/>
            </p:cNvSpPr>
            <p:nvPr/>
          </p:nvSpPr>
          <p:spPr bwMode="auto">
            <a:xfrm>
              <a:off x="3185" y="1392"/>
              <a:ext cx="10" cy="9"/>
            </a:xfrm>
            <a:custGeom>
              <a:avLst/>
              <a:gdLst>
                <a:gd name="T0" fmla="*/ 0 w 31"/>
                <a:gd name="T1" fmla="*/ 0 h 27"/>
                <a:gd name="T2" fmla="*/ 0 w 31"/>
                <a:gd name="T3" fmla="*/ 0 h 27"/>
                <a:gd name="T4" fmla="*/ 0 w 31"/>
                <a:gd name="T5" fmla="*/ 0 h 27"/>
                <a:gd name="T6" fmla="*/ 0 w 31"/>
                <a:gd name="T7" fmla="*/ 0 h 27"/>
                <a:gd name="T8" fmla="*/ 0 w 31"/>
                <a:gd name="T9" fmla="*/ 0 h 27"/>
                <a:gd name="T10" fmla="*/ 0 w 31"/>
                <a:gd name="T11" fmla="*/ 0 h 27"/>
                <a:gd name="T12" fmla="*/ 0 w 31"/>
                <a:gd name="T13" fmla="*/ 0 h 27"/>
                <a:gd name="T14" fmla="*/ 0 w 31"/>
                <a:gd name="T15" fmla="*/ 0 h 27"/>
                <a:gd name="T16" fmla="*/ 0 w 31"/>
                <a:gd name="T17" fmla="*/ 0 h 27"/>
                <a:gd name="T18" fmla="*/ 0 w 31"/>
                <a:gd name="T19" fmla="*/ 0 h 27"/>
                <a:gd name="T20" fmla="*/ 0 w 31"/>
                <a:gd name="T21" fmla="*/ 0 h 27"/>
                <a:gd name="T22" fmla="*/ 0 w 31"/>
                <a:gd name="T23" fmla="*/ 0 h 27"/>
                <a:gd name="T24" fmla="*/ 0 w 31"/>
                <a:gd name="T25" fmla="*/ 0 h 27"/>
                <a:gd name="T26" fmla="*/ 0 w 31"/>
                <a:gd name="T27" fmla="*/ 0 h 27"/>
                <a:gd name="T28" fmla="*/ 0 w 31"/>
                <a:gd name="T29" fmla="*/ 0 h 27"/>
                <a:gd name="T30" fmla="*/ 0 w 31"/>
                <a:gd name="T31" fmla="*/ 0 h 27"/>
                <a:gd name="T32" fmla="*/ 0 w 31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7"/>
                <a:gd name="T53" fmla="*/ 31 w 31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7">
                  <a:moveTo>
                    <a:pt x="31" y="14"/>
                  </a:moveTo>
                  <a:lnTo>
                    <a:pt x="29" y="8"/>
                  </a:lnTo>
                  <a:lnTo>
                    <a:pt x="27" y="4"/>
                  </a:lnTo>
                  <a:lnTo>
                    <a:pt x="22" y="1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4" y="22"/>
                  </a:lnTo>
                  <a:lnTo>
                    <a:pt x="8" y="25"/>
                  </a:lnTo>
                  <a:lnTo>
                    <a:pt x="14" y="27"/>
                  </a:lnTo>
                  <a:lnTo>
                    <a:pt x="20" y="26"/>
                  </a:lnTo>
                  <a:lnTo>
                    <a:pt x="25" y="24"/>
                  </a:lnTo>
                  <a:lnTo>
                    <a:pt x="28" y="19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69" name="Freeform 63"/>
            <p:cNvSpPr>
              <a:spLocks/>
            </p:cNvSpPr>
            <p:nvPr/>
          </p:nvSpPr>
          <p:spPr bwMode="auto">
            <a:xfrm>
              <a:off x="3517" y="1472"/>
              <a:ext cx="10" cy="9"/>
            </a:xfrm>
            <a:custGeom>
              <a:avLst/>
              <a:gdLst>
                <a:gd name="T0" fmla="*/ 0 w 30"/>
                <a:gd name="T1" fmla="*/ 0 h 27"/>
                <a:gd name="T2" fmla="*/ 0 w 30"/>
                <a:gd name="T3" fmla="*/ 0 h 27"/>
                <a:gd name="T4" fmla="*/ 0 w 30"/>
                <a:gd name="T5" fmla="*/ 0 h 27"/>
                <a:gd name="T6" fmla="*/ 0 w 30"/>
                <a:gd name="T7" fmla="*/ 0 h 27"/>
                <a:gd name="T8" fmla="*/ 0 w 30"/>
                <a:gd name="T9" fmla="*/ 0 h 27"/>
                <a:gd name="T10" fmla="*/ 0 w 30"/>
                <a:gd name="T11" fmla="*/ 0 h 27"/>
                <a:gd name="T12" fmla="*/ 0 w 30"/>
                <a:gd name="T13" fmla="*/ 0 h 27"/>
                <a:gd name="T14" fmla="*/ 0 w 30"/>
                <a:gd name="T15" fmla="*/ 0 h 27"/>
                <a:gd name="T16" fmla="*/ 0 w 30"/>
                <a:gd name="T17" fmla="*/ 0 h 27"/>
                <a:gd name="T18" fmla="*/ 0 w 30"/>
                <a:gd name="T19" fmla="*/ 0 h 27"/>
                <a:gd name="T20" fmla="*/ 0 w 30"/>
                <a:gd name="T21" fmla="*/ 0 h 27"/>
                <a:gd name="T22" fmla="*/ 0 w 30"/>
                <a:gd name="T23" fmla="*/ 0 h 27"/>
                <a:gd name="T24" fmla="*/ 0 w 30"/>
                <a:gd name="T25" fmla="*/ 0 h 27"/>
                <a:gd name="T26" fmla="*/ 0 w 30"/>
                <a:gd name="T27" fmla="*/ 0 h 27"/>
                <a:gd name="T28" fmla="*/ 0 w 30"/>
                <a:gd name="T29" fmla="*/ 0 h 27"/>
                <a:gd name="T30" fmla="*/ 0 w 30"/>
                <a:gd name="T31" fmla="*/ 0 h 27"/>
                <a:gd name="T32" fmla="*/ 0 w 30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7"/>
                <a:gd name="T53" fmla="*/ 30 w 30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7">
                  <a:moveTo>
                    <a:pt x="30" y="14"/>
                  </a:moveTo>
                  <a:lnTo>
                    <a:pt x="30" y="8"/>
                  </a:lnTo>
                  <a:lnTo>
                    <a:pt x="27" y="4"/>
                  </a:lnTo>
                  <a:lnTo>
                    <a:pt x="22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4" y="23"/>
                  </a:lnTo>
                  <a:lnTo>
                    <a:pt x="9" y="26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6" y="24"/>
                  </a:lnTo>
                  <a:lnTo>
                    <a:pt x="29" y="19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70" name="Freeform 64"/>
            <p:cNvSpPr>
              <a:spLocks/>
            </p:cNvSpPr>
            <p:nvPr/>
          </p:nvSpPr>
          <p:spPr bwMode="auto">
            <a:xfrm>
              <a:off x="3161" y="1359"/>
              <a:ext cx="51" cy="73"/>
            </a:xfrm>
            <a:custGeom>
              <a:avLst/>
              <a:gdLst>
                <a:gd name="T0" fmla="*/ 0 w 153"/>
                <a:gd name="T1" fmla="*/ 0 h 221"/>
                <a:gd name="T2" fmla="*/ 0 w 153"/>
                <a:gd name="T3" fmla="*/ 0 h 221"/>
                <a:gd name="T4" fmla="*/ 0 w 153"/>
                <a:gd name="T5" fmla="*/ 0 h 221"/>
                <a:gd name="T6" fmla="*/ 0 w 153"/>
                <a:gd name="T7" fmla="*/ 0 h 221"/>
                <a:gd name="T8" fmla="*/ 0 w 153"/>
                <a:gd name="T9" fmla="*/ 0 h 221"/>
                <a:gd name="T10" fmla="*/ 0 w 153"/>
                <a:gd name="T11" fmla="*/ 0 h 221"/>
                <a:gd name="T12" fmla="*/ 0 w 153"/>
                <a:gd name="T13" fmla="*/ 0 h 221"/>
                <a:gd name="T14" fmla="*/ 0 w 153"/>
                <a:gd name="T15" fmla="*/ 0 h 221"/>
                <a:gd name="T16" fmla="*/ 0 w 153"/>
                <a:gd name="T17" fmla="*/ 0 h 221"/>
                <a:gd name="T18" fmla="*/ 0 w 153"/>
                <a:gd name="T19" fmla="*/ 0 h 221"/>
                <a:gd name="T20" fmla="*/ 0 w 153"/>
                <a:gd name="T21" fmla="*/ 0 h 221"/>
                <a:gd name="T22" fmla="*/ 0 w 153"/>
                <a:gd name="T23" fmla="*/ 0 h 221"/>
                <a:gd name="T24" fmla="*/ 0 w 153"/>
                <a:gd name="T25" fmla="*/ 0 h 221"/>
                <a:gd name="T26" fmla="*/ 0 w 153"/>
                <a:gd name="T27" fmla="*/ 0 h 221"/>
                <a:gd name="T28" fmla="*/ 0 w 153"/>
                <a:gd name="T29" fmla="*/ 0 h 221"/>
                <a:gd name="T30" fmla="*/ 0 w 153"/>
                <a:gd name="T31" fmla="*/ 0 h 221"/>
                <a:gd name="T32" fmla="*/ 0 w 153"/>
                <a:gd name="T33" fmla="*/ 0 h 221"/>
                <a:gd name="T34" fmla="*/ 0 w 153"/>
                <a:gd name="T35" fmla="*/ 0 h 221"/>
                <a:gd name="T36" fmla="*/ 0 w 153"/>
                <a:gd name="T37" fmla="*/ 0 h 221"/>
                <a:gd name="T38" fmla="*/ 0 w 153"/>
                <a:gd name="T39" fmla="*/ 0 h 221"/>
                <a:gd name="T40" fmla="*/ 0 w 153"/>
                <a:gd name="T41" fmla="*/ 0 h 221"/>
                <a:gd name="T42" fmla="*/ 0 w 153"/>
                <a:gd name="T43" fmla="*/ 0 h 221"/>
                <a:gd name="T44" fmla="*/ 0 w 153"/>
                <a:gd name="T45" fmla="*/ 0 h 221"/>
                <a:gd name="T46" fmla="*/ 0 w 153"/>
                <a:gd name="T47" fmla="*/ 0 h 221"/>
                <a:gd name="T48" fmla="*/ 0 w 153"/>
                <a:gd name="T49" fmla="*/ 0 h 2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3"/>
                <a:gd name="T76" fmla="*/ 0 h 221"/>
                <a:gd name="T77" fmla="*/ 153 w 153"/>
                <a:gd name="T78" fmla="*/ 221 h 2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3" h="221">
                  <a:moveTo>
                    <a:pt x="153" y="0"/>
                  </a:moveTo>
                  <a:lnTo>
                    <a:pt x="126" y="6"/>
                  </a:lnTo>
                  <a:lnTo>
                    <a:pt x="102" y="11"/>
                  </a:lnTo>
                  <a:lnTo>
                    <a:pt x="80" y="19"/>
                  </a:lnTo>
                  <a:lnTo>
                    <a:pt x="60" y="27"/>
                  </a:lnTo>
                  <a:lnTo>
                    <a:pt x="45" y="38"/>
                  </a:lnTo>
                  <a:lnTo>
                    <a:pt x="30" y="50"/>
                  </a:lnTo>
                  <a:lnTo>
                    <a:pt x="19" y="66"/>
                  </a:lnTo>
                  <a:lnTo>
                    <a:pt x="9" y="82"/>
                  </a:lnTo>
                  <a:lnTo>
                    <a:pt x="2" y="103"/>
                  </a:lnTo>
                  <a:lnTo>
                    <a:pt x="0" y="123"/>
                  </a:lnTo>
                  <a:lnTo>
                    <a:pt x="1" y="142"/>
                  </a:lnTo>
                  <a:lnTo>
                    <a:pt x="8" y="161"/>
                  </a:lnTo>
                  <a:lnTo>
                    <a:pt x="19" y="180"/>
                  </a:lnTo>
                  <a:lnTo>
                    <a:pt x="36" y="195"/>
                  </a:lnTo>
                  <a:lnTo>
                    <a:pt x="57" y="209"/>
                  </a:lnTo>
                  <a:lnTo>
                    <a:pt x="82" y="221"/>
                  </a:lnTo>
                  <a:lnTo>
                    <a:pt x="70" y="198"/>
                  </a:lnTo>
                  <a:lnTo>
                    <a:pt x="60" y="171"/>
                  </a:lnTo>
                  <a:lnTo>
                    <a:pt x="56" y="142"/>
                  </a:lnTo>
                  <a:lnTo>
                    <a:pt x="56" y="112"/>
                  </a:lnTo>
                  <a:lnTo>
                    <a:pt x="64" y="81"/>
                  </a:lnTo>
                  <a:lnTo>
                    <a:pt x="82" y="52"/>
                  </a:lnTo>
                  <a:lnTo>
                    <a:pt x="111" y="2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2390775" y="1819275"/>
            <a:ext cx="2232025" cy="1673225"/>
            <a:chOff x="1506" y="1146"/>
            <a:chExt cx="1406" cy="1054"/>
          </a:xfrm>
        </p:grpSpPr>
        <p:sp>
          <p:nvSpPr>
            <p:cNvPr id="58419" name="Freeform 66"/>
            <p:cNvSpPr>
              <a:spLocks/>
            </p:cNvSpPr>
            <p:nvPr/>
          </p:nvSpPr>
          <p:spPr bwMode="auto">
            <a:xfrm>
              <a:off x="1506" y="1146"/>
              <a:ext cx="1406" cy="1054"/>
            </a:xfrm>
            <a:custGeom>
              <a:avLst/>
              <a:gdLst>
                <a:gd name="T0" fmla="*/ 0 w 1406"/>
                <a:gd name="T1" fmla="*/ 835 h 1054"/>
                <a:gd name="T2" fmla="*/ 14 w 1406"/>
                <a:gd name="T3" fmla="*/ 813 h 1054"/>
                <a:gd name="T4" fmla="*/ 27 w 1406"/>
                <a:gd name="T5" fmla="*/ 795 h 1054"/>
                <a:gd name="T6" fmla="*/ 39 w 1406"/>
                <a:gd name="T7" fmla="*/ 776 h 1054"/>
                <a:gd name="T8" fmla="*/ 52 w 1406"/>
                <a:gd name="T9" fmla="*/ 759 h 1054"/>
                <a:gd name="T10" fmla="*/ 67 w 1406"/>
                <a:gd name="T11" fmla="*/ 740 h 1054"/>
                <a:gd name="T12" fmla="*/ 83 w 1406"/>
                <a:gd name="T13" fmla="*/ 721 h 1054"/>
                <a:gd name="T14" fmla="*/ 97 w 1406"/>
                <a:gd name="T15" fmla="*/ 703 h 1054"/>
                <a:gd name="T16" fmla="*/ 112 w 1406"/>
                <a:gd name="T17" fmla="*/ 684 h 1054"/>
                <a:gd name="T18" fmla="*/ 132 w 1406"/>
                <a:gd name="T19" fmla="*/ 662 h 1054"/>
                <a:gd name="T20" fmla="*/ 153 w 1406"/>
                <a:gd name="T21" fmla="*/ 640 h 1054"/>
                <a:gd name="T22" fmla="*/ 170 w 1406"/>
                <a:gd name="T23" fmla="*/ 623 h 1054"/>
                <a:gd name="T24" fmla="*/ 190 w 1406"/>
                <a:gd name="T25" fmla="*/ 605 h 1054"/>
                <a:gd name="T26" fmla="*/ 209 w 1406"/>
                <a:gd name="T27" fmla="*/ 585 h 1054"/>
                <a:gd name="T28" fmla="*/ 231 w 1406"/>
                <a:gd name="T29" fmla="*/ 563 h 1054"/>
                <a:gd name="T30" fmla="*/ 253 w 1406"/>
                <a:gd name="T31" fmla="*/ 544 h 1054"/>
                <a:gd name="T32" fmla="*/ 276 w 1406"/>
                <a:gd name="T33" fmla="*/ 523 h 1054"/>
                <a:gd name="T34" fmla="*/ 298 w 1406"/>
                <a:gd name="T35" fmla="*/ 507 h 1054"/>
                <a:gd name="T36" fmla="*/ 325 w 1406"/>
                <a:gd name="T37" fmla="*/ 484 h 1054"/>
                <a:gd name="T38" fmla="*/ 349 w 1406"/>
                <a:gd name="T39" fmla="*/ 465 h 1054"/>
                <a:gd name="T40" fmla="*/ 372 w 1406"/>
                <a:gd name="T41" fmla="*/ 449 h 1054"/>
                <a:gd name="T42" fmla="*/ 399 w 1406"/>
                <a:gd name="T43" fmla="*/ 430 h 1054"/>
                <a:gd name="T44" fmla="*/ 419 w 1406"/>
                <a:gd name="T45" fmla="*/ 416 h 1054"/>
                <a:gd name="T46" fmla="*/ 445 w 1406"/>
                <a:gd name="T47" fmla="*/ 400 h 1054"/>
                <a:gd name="T48" fmla="*/ 470 w 1406"/>
                <a:gd name="T49" fmla="*/ 383 h 1054"/>
                <a:gd name="T50" fmla="*/ 501 w 1406"/>
                <a:gd name="T51" fmla="*/ 366 h 1054"/>
                <a:gd name="T52" fmla="*/ 526 w 1406"/>
                <a:gd name="T53" fmla="*/ 351 h 1054"/>
                <a:gd name="T54" fmla="*/ 555 w 1406"/>
                <a:gd name="T55" fmla="*/ 333 h 1054"/>
                <a:gd name="T56" fmla="*/ 589 w 1406"/>
                <a:gd name="T57" fmla="*/ 315 h 1054"/>
                <a:gd name="T58" fmla="*/ 620 w 1406"/>
                <a:gd name="T59" fmla="*/ 298 h 1054"/>
                <a:gd name="T60" fmla="*/ 655 w 1406"/>
                <a:gd name="T61" fmla="*/ 280 h 1054"/>
                <a:gd name="T62" fmla="*/ 689 w 1406"/>
                <a:gd name="T63" fmla="*/ 264 h 1054"/>
                <a:gd name="T64" fmla="*/ 725 w 1406"/>
                <a:gd name="T65" fmla="*/ 249 h 1054"/>
                <a:gd name="T66" fmla="*/ 763 w 1406"/>
                <a:gd name="T67" fmla="*/ 233 h 1054"/>
                <a:gd name="T68" fmla="*/ 796 w 1406"/>
                <a:gd name="T69" fmla="*/ 222 h 1054"/>
                <a:gd name="T70" fmla="*/ 827 w 1406"/>
                <a:gd name="T71" fmla="*/ 208 h 1054"/>
                <a:gd name="T72" fmla="*/ 863 w 1406"/>
                <a:gd name="T73" fmla="*/ 197 h 1054"/>
                <a:gd name="T74" fmla="*/ 888 w 1406"/>
                <a:gd name="T75" fmla="*/ 189 h 1054"/>
                <a:gd name="T76" fmla="*/ 780 w 1406"/>
                <a:gd name="T77" fmla="*/ 0 h 1054"/>
                <a:gd name="T78" fmla="*/ 1406 w 1406"/>
                <a:gd name="T79" fmla="*/ 269 h 1054"/>
                <a:gd name="T80" fmla="*/ 1243 w 1406"/>
                <a:gd name="T81" fmla="*/ 828 h 1054"/>
                <a:gd name="T82" fmla="*/ 1141 w 1406"/>
                <a:gd name="T83" fmla="*/ 662 h 1054"/>
                <a:gd name="T84" fmla="*/ 1100 w 1406"/>
                <a:gd name="T85" fmla="*/ 677 h 1054"/>
                <a:gd name="T86" fmla="*/ 1060 w 1406"/>
                <a:gd name="T87" fmla="*/ 693 h 1054"/>
                <a:gd name="T88" fmla="*/ 1017 w 1406"/>
                <a:gd name="T89" fmla="*/ 714 h 1054"/>
                <a:gd name="T90" fmla="*/ 970 w 1406"/>
                <a:gd name="T91" fmla="*/ 737 h 1054"/>
                <a:gd name="T92" fmla="*/ 933 w 1406"/>
                <a:gd name="T93" fmla="*/ 757 h 1054"/>
                <a:gd name="T94" fmla="*/ 897 w 1406"/>
                <a:gd name="T95" fmla="*/ 780 h 1054"/>
                <a:gd name="T96" fmla="*/ 861 w 1406"/>
                <a:gd name="T97" fmla="*/ 802 h 1054"/>
                <a:gd name="T98" fmla="*/ 830 w 1406"/>
                <a:gd name="T99" fmla="*/ 825 h 1054"/>
                <a:gd name="T100" fmla="*/ 801 w 1406"/>
                <a:gd name="T101" fmla="*/ 850 h 1054"/>
                <a:gd name="T102" fmla="*/ 769 w 1406"/>
                <a:gd name="T103" fmla="*/ 876 h 1054"/>
                <a:gd name="T104" fmla="*/ 742 w 1406"/>
                <a:gd name="T105" fmla="*/ 901 h 1054"/>
                <a:gd name="T106" fmla="*/ 714 w 1406"/>
                <a:gd name="T107" fmla="*/ 927 h 1054"/>
                <a:gd name="T108" fmla="*/ 691 w 1406"/>
                <a:gd name="T109" fmla="*/ 950 h 1054"/>
                <a:gd name="T110" fmla="*/ 666 w 1406"/>
                <a:gd name="T111" fmla="*/ 982 h 1054"/>
                <a:gd name="T112" fmla="*/ 642 w 1406"/>
                <a:gd name="T113" fmla="*/ 1010 h 1054"/>
                <a:gd name="T114" fmla="*/ 629 w 1406"/>
                <a:gd name="T115" fmla="*/ 1032 h 1054"/>
                <a:gd name="T116" fmla="*/ 613 w 1406"/>
                <a:gd name="T117" fmla="*/ 1054 h 1054"/>
                <a:gd name="T118" fmla="*/ 0 w 1406"/>
                <a:gd name="T119" fmla="*/ 835 h 10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06"/>
                <a:gd name="T181" fmla="*/ 0 h 1054"/>
                <a:gd name="T182" fmla="*/ 1406 w 1406"/>
                <a:gd name="T183" fmla="*/ 1054 h 10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06" h="1054">
                  <a:moveTo>
                    <a:pt x="0" y="835"/>
                  </a:moveTo>
                  <a:lnTo>
                    <a:pt x="14" y="813"/>
                  </a:lnTo>
                  <a:lnTo>
                    <a:pt x="27" y="795"/>
                  </a:lnTo>
                  <a:lnTo>
                    <a:pt x="39" y="776"/>
                  </a:lnTo>
                  <a:lnTo>
                    <a:pt x="52" y="759"/>
                  </a:lnTo>
                  <a:lnTo>
                    <a:pt x="67" y="740"/>
                  </a:lnTo>
                  <a:lnTo>
                    <a:pt x="83" y="721"/>
                  </a:lnTo>
                  <a:lnTo>
                    <a:pt x="97" y="703"/>
                  </a:lnTo>
                  <a:lnTo>
                    <a:pt x="112" y="684"/>
                  </a:lnTo>
                  <a:lnTo>
                    <a:pt x="132" y="662"/>
                  </a:lnTo>
                  <a:lnTo>
                    <a:pt x="153" y="640"/>
                  </a:lnTo>
                  <a:lnTo>
                    <a:pt x="170" y="623"/>
                  </a:lnTo>
                  <a:lnTo>
                    <a:pt x="190" y="605"/>
                  </a:lnTo>
                  <a:lnTo>
                    <a:pt x="209" y="585"/>
                  </a:lnTo>
                  <a:lnTo>
                    <a:pt x="231" y="563"/>
                  </a:lnTo>
                  <a:lnTo>
                    <a:pt x="253" y="544"/>
                  </a:lnTo>
                  <a:lnTo>
                    <a:pt x="276" y="523"/>
                  </a:lnTo>
                  <a:lnTo>
                    <a:pt x="298" y="507"/>
                  </a:lnTo>
                  <a:lnTo>
                    <a:pt x="325" y="484"/>
                  </a:lnTo>
                  <a:lnTo>
                    <a:pt x="349" y="465"/>
                  </a:lnTo>
                  <a:lnTo>
                    <a:pt x="372" y="449"/>
                  </a:lnTo>
                  <a:lnTo>
                    <a:pt x="399" y="430"/>
                  </a:lnTo>
                  <a:lnTo>
                    <a:pt x="419" y="416"/>
                  </a:lnTo>
                  <a:lnTo>
                    <a:pt x="445" y="400"/>
                  </a:lnTo>
                  <a:lnTo>
                    <a:pt x="470" y="383"/>
                  </a:lnTo>
                  <a:lnTo>
                    <a:pt x="501" y="366"/>
                  </a:lnTo>
                  <a:lnTo>
                    <a:pt x="526" y="351"/>
                  </a:lnTo>
                  <a:lnTo>
                    <a:pt x="555" y="333"/>
                  </a:lnTo>
                  <a:lnTo>
                    <a:pt x="589" y="315"/>
                  </a:lnTo>
                  <a:lnTo>
                    <a:pt x="620" y="298"/>
                  </a:lnTo>
                  <a:lnTo>
                    <a:pt x="655" y="280"/>
                  </a:lnTo>
                  <a:lnTo>
                    <a:pt x="689" y="264"/>
                  </a:lnTo>
                  <a:lnTo>
                    <a:pt x="725" y="249"/>
                  </a:lnTo>
                  <a:lnTo>
                    <a:pt x="763" y="233"/>
                  </a:lnTo>
                  <a:lnTo>
                    <a:pt x="796" y="222"/>
                  </a:lnTo>
                  <a:lnTo>
                    <a:pt x="827" y="208"/>
                  </a:lnTo>
                  <a:lnTo>
                    <a:pt x="863" y="197"/>
                  </a:lnTo>
                  <a:lnTo>
                    <a:pt x="888" y="189"/>
                  </a:lnTo>
                  <a:lnTo>
                    <a:pt x="780" y="0"/>
                  </a:lnTo>
                  <a:lnTo>
                    <a:pt x="1406" y="269"/>
                  </a:lnTo>
                  <a:lnTo>
                    <a:pt x="1243" y="828"/>
                  </a:lnTo>
                  <a:lnTo>
                    <a:pt x="1141" y="662"/>
                  </a:lnTo>
                  <a:lnTo>
                    <a:pt x="1100" y="677"/>
                  </a:lnTo>
                  <a:lnTo>
                    <a:pt x="1060" y="693"/>
                  </a:lnTo>
                  <a:lnTo>
                    <a:pt x="1017" y="714"/>
                  </a:lnTo>
                  <a:lnTo>
                    <a:pt x="970" y="737"/>
                  </a:lnTo>
                  <a:lnTo>
                    <a:pt x="933" y="757"/>
                  </a:lnTo>
                  <a:lnTo>
                    <a:pt x="897" y="780"/>
                  </a:lnTo>
                  <a:lnTo>
                    <a:pt x="861" y="802"/>
                  </a:lnTo>
                  <a:lnTo>
                    <a:pt x="830" y="825"/>
                  </a:lnTo>
                  <a:lnTo>
                    <a:pt x="801" y="850"/>
                  </a:lnTo>
                  <a:lnTo>
                    <a:pt x="769" y="876"/>
                  </a:lnTo>
                  <a:lnTo>
                    <a:pt x="742" y="901"/>
                  </a:lnTo>
                  <a:lnTo>
                    <a:pt x="714" y="927"/>
                  </a:lnTo>
                  <a:lnTo>
                    <a:pt x="691" y="950"/>
                  </a:lnTo>
                  <a:lnTo>
                    <a:pt x="666" y="982"/>
                  </a:lnTo>
                  <a:lnTo>
                    <a:pt x="642" y="1010"/>
                  </a:lnTo>
                  <a:lnTo>
                    <a:pt x="629" y="1032"/>
                  </a:lnTo>
                  <a:lnTo>
                    <a:pt x="613" y="1054"/>
                  </a:lnTo>
                  <a:lnTo>
                    <a:pt x="0" y="835"/>
                  </a:lnTo>
                  <a:close/>
                </a:path>
              </a:pathLst>
            </a:custGeom>
            <a:solidFill>
              <a:srgbClr val="FFCCFF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20" name="Text Box 67"/>
            <p:cNvSpPr txBox="1">
              <a:spLocks noChangeArrowheads="1"/>
            </p:cNvSpPr>
            <p:nvPr/>
          </p:nvSpPr>
          <p:spPr bwMode="auto">
            <a:xfrm>
              <a:off x="1795" y="1525"/>
              <a:ext cx="88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200" b="1"/>
                <a:t>Certificación y almacenamiento de unidades</a:t>
              </a:r>
            </a:p>
          </p:txBody>
        </p:sp>
        <p:sp>
          <p:nvSpPr>
            <p:cNvPr id="58421" name="Rectangle 68"/>
            <p:cNvSpPr>
              <a:spLocks noChangeArrowheads="1"/>
            </p:cNvSpPr>
            <p:nvPr/>
          </p:nvSpPr>
          <p:spPr bwMode="auto">
            <a:xfrm>
              <a:off x="2388" y="1440"/>
              <a:ext cx="96" cy="96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2" name="Rectangle 69"/>
            <p:cNvSpPr>
              <a:spLocks noChangeArrowheads="1"/>
            </p:cNvSpPr>
            <p:nvPr/>
          </p:nvSpPr>
          <p:spPr bwMode="auto">
            <a:xfrm>
              <a:off x="2580" y="1440"/>
              <a:ext cx="96" cy="96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8383" name="Picture 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0550" y="1676400"/>
            <a:ext cx="6080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4" name="Text Box 71"/>
          <p:cNvSpPr txBox="1">
            <a:spLocks noChangeArrowheads="1"/>
          </p:cNvSpPr>
          <p:nvPr/>
        </p:nvSpPr>
        <p:spPr bwMode="auto">
          <a:xfrm>
            <a:off x="609600" y="1189038"/>
            <a:ext cx="1524000" cy="1477962"/>
          </a:xfrm>
          <a:prstGeom prst="rect">
            <a:avLst/>
          </a:prstGeom>
          <a:solidFill>
            <a:srgbClr val="FFFFCC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200" b="1">
                <a:latin typeface="Tahoma" pitchFamily="34" charset="0"/>
              </a:rPr>
              <a:t>CLIENTES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200">
                <a:latin typeface="Tahoma" pitchFamily="34" charset="0"/>
              </a:rPr>
              <a:t>Donantes    Médicos             Hospital             Otras instituciones  de salud                Entes reguladores</a:t>
            </a:r>
          </a:p>
        </p:txBody>
      </p:sp>
      <p:sp>
        <p:nvSpPr>
          <p:cNvPr id="58385" name="Text Box 72"/>
          <p:cNvSpPr txBox="1">
            <a:spLocks noChangeArrowheads="1"/>
          </p:cNvSpPr>
          <p:nvPr/>
        </p:nvSpPr>
        <p:spPr bwMode="auto">
          <a:xfrm>
            <a:off x="152400" y="4419600"/>
            <a:ext cx="1752600" cy="1477963"/>
          </a:xfrm>
          <a:prstGeom prst="rect">
            <a:avLst/>
          </a:prstGeom>
          <a:solidFill>
            <a:srgbClr val="FFFFCC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200" b="1">
                <a:latin typeface="Tahoma" pitchFamily="34" charset="0"/>
              </a:rPr>
              <a:t>PROVEEDORES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1200">
                <a:latin typeface="Tahoma" pitchFamily="34" charset="0"/>
              </a:rPr>
              <a:t>Donantes                          Áreas de inventario                      Dpto de sistemas            Casas comerciales        Laboratorio clínico Cafetería</a:t>
            </a:r>
          </a:p>
        </p:txBody>
      </p: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6899275" y="1219200"/>
            <a:ext cx="2016125" cy="1600200"/>
            <a:chOff x="4346" y="768"/>
            <a:chExt cx="1270" cy="1008"/>
          </a:xfrm>
        </p:grpSpPr>
        <p:sp>
          <p:nvSpPr>
            <p:cNvPr id="58417" name="AutoShape 74"/>
            <p:cNvSpPr>
              <a:spLocks noChangeArrowheads="1"/>
            </p:cNvSpPr>
            <p:nvPr/>
          </p:nvSpPr>
          <p:spPr bwMode="auto">
            <a:xfrm rot="2017032">
              <a:off x="4346" y="768"/>
              <a:ext cx="1270" cy="100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algn="ctr" eaLnBrk="0" hangingPunct="0"/>
              <a:endParaRPr lang="es-CO" sz="2400">
                <a:latin typeface="Times New Roman" pitchFamily="18" charset="0"/>
              </a:endParaRPr>
            </a:p>
          </p:txBody>
        </p:sp>
        <p:sp>
          <p:nvSpPr>
            <p:cNvPr id="58418" name="Text Box 75"/>
            <p:cNvSpPr txBox="1">
              <a:spLocks noChangeArrowheads="1"/>
            </p:cNvSpPr>
            <p:nvPr/>
          </p:nvSpPr>
          <p:spPr bwMode="auto">
            <a:xfrm>
              <a:off x="4512" y="1056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CO" sz="1200" b="1">
                  <a:latin typeface="Tahoma" pitchFamily="34" charset="0"/>
                </a:rPr>
                <a:t>Donación extramural</a:t>
              </a:r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1838325" y="2997200"/>
            <a:ext cx="1965325" cy="1862138"/>
            <a:chOff x="1158" y="1888"/>
            <a:chExt cx="1238" cy="1173"/>
          </a:xfrm>
        </p:grpSpPr>
        <p:sp>
          <p:nvSpPr>
            <p:cNvPr id="58414" name="Freeform 77"/>
            <p:cNvSpPr>
              <a:spLocks/>
            </p:cNvSpPr>
            <p:nvPr/>
          </p:nvSpPr>
          <p:spPr bwMode="auto">
            <a:xfrm>
              <a:off x="1158" y="1888"/>
              <a:ext cx="1238" cy="1173"/>
            </a:xfrm>
            <a:custGeom>
              <a:avLst/>
              <a:gdLst>
                <a:gd name="T0" fmla="*/ 1238 w 1238"/>
                <a:gd name="T1" fmla="*/ 486 h 1173"/>
                <a:gd name="T2" fmla="*/ 923 w 1238"/>
                <a:gd name="T3" fmla="*/ 389 h 1173"/>
                <a:gd name="T4" fmla="*/ 910 w 1238"/>
                <a:gd name="T5" fmla="*/ 411 h 1173"/>
                <a:gd name="T6" fmla="*/ 903 w 1238"/>
                <a:gd name="T7" fmla="*/ 433 h 1173"/>
                <a:gd name="T8" fmla="*/ 894 w 1238"/>
                <a:gd name="T9" fmla="*/ 456 h 1173"/>
                <a:gd name="T10" fmla="*/ 887 w 1238"/>
                <a:gd name="T11" fmla="*/ 480 h 1173"/>
                <a:gd name="T12" fmla="*/ 878 w 1238"/>
                <a:gd name="T13" fmla="*/ 511 h 1173"/>
                <a:gd name="T14" fmla="*/ 872 w 1238"/>
                <a:gd name="T15" fmla="*/ 537 h 1173"/>
                <a:gd name="T16" fmla="*/ 867 w 1238"/>
                <a:gd name="T17" fmla="*/ 566 h 1173"/>
                <a:gd name="T18" fmla="*/ 863 w 1238"/>
                <a:gd name="T19" fmla="*/ 597 h 1173"/>
                <a:gd name="T20" fmla="*/ 860 w 1238"/>
                <a:gd name="T21" fmla="*/ 630 h 1173"/>
                <a:gd name="T22" fmla="*/ 860 w 1238"/>
                <a:gd name="T23" fmla="*/ 688 h 1173"/>
                <a:gd name="T24" fmla="*/ 861 w 1238"/>
                <a:gd name="T25" fmla="*/ 718 h 1173"/>
                <a:gd name="T26" fmla="*/ 863 w 1238"/>
                <a:gd name="T27" fmla="*/ 747 h 1173"/>
                <a:gd name="T28" fmla="*/ 869 w 1238"/>
                <a:gd name="T29" fmla="*/ 775 h 1173"/>
                <a:gd name="T30" fmla="*/ 876 w 1238"/>
                <a:gd name="T31" fmla="*/ 804 h 1173"/>
                <a:gd name="T32" fmla="*/ 883 w 1238"/>
                <a:gd name="T33" fmla="*/ 831 h 1173"/>
                <a:gd name="T34" fmla="*/ 892 w 1238"/>
                <a:gd name="T35" fmla="*/ 864 h 1173"/>
                <a:gd name="T36" fmla="*/ 905 w 1238"/>
                <a:gd name="T37" fmla="*/ 893 h 1173"/>
                <a:gd name="T38" fmla="*/ 313 w 1238"/>
                <a:gd name="T39" fmla="*/ 1173 h 1173"/>
                <a:gd name="T40" fmla="*/ 300 w 1238"/>
                <a:gd name="T41" fmla="*/ 1145 h 1173"/>
                <a:gd name="T42" fmla="*/ 288 w 1238"/>
                <a:gd name="T43" fmla="*/ 1120 h 1173"/>
                <a:gd name="T44" fmla="*/ 277 w 1238"/>
                <a:gd name="T45" fmla="*/ 1097 h 1173"/>
                <a:gd name="T46" fmla="*/ 266 w 1238"/>
                <a:gd name="T47" fmla="*/ 1071 h 1173"/>
                <a:gd name="T48" fmla="*/ 257 w 1238"/>
                <a:gd name="T49" fmla="*/ 1050 h 1173"/>
                <a:gd name="T50" fmla="*/ 246 w 1238"/>
                <a:gd name="T51" fmla="*/ 1025 h 1173"/>
                <a:gd name="T52" fmla="*/ 239 w 1238"/>
                <a:gd name="T53" fmla="*/ 1002 h 1173"/>
                <a:gd name="T54" fmla="*/ 232 w 1238"/>
                <a:gd name="T55" fmla="*/ 980 h 1173"/>
                <a:gd name="T56" fmla="*/ 224 w 1238"/>
                <a:gd name="T57" fmla="*/ 957 h 1173"/>
                <a:gd name="T58" fmla="*/ 215 w 1238"/>
                <a:gd name="T59" fmla="*/ 930 h 1173"/>
                <a:gd name="T60" fmla="*/ 210 w 1238"/>
                <a:gd name="T61" fmla="*/ 902 h 1173"/>
                <a:gd name="T62" fmla="*/ 203 w 1238"/>
                <a:gd name="T63" fmla="*/ 876 h 1173"/>
                <a:gd name="T64" fmla="*/ 196 w 1238"/>
                <a:gd name="T65" fmla="*/ 850 h 1173"/>
                <a:gd name="T66" fmla="*/ 192 w 1238"/>
                <a:gd name="T67" fmla="*/ 820 h 1173"/>
                <a:gd name="T68" fmla="*/ 188 w 1238"/>
                <a:gd name="T69" fmla="*/ 791 h 1173"/>
                <a:gd name="T70" fmla="*/ 185 w 1238"/>
                <a:gd name="T71" fmla="*/ 759 h 1173"/>
                <a:gd name="T72" fmla="*/ 181 w 1238"/>
                <a:gd name="T73" fmla="*/ 728 h 1173"/>
                <a:gd name="T74" fmla="*/ 181 w 1238"/>
                <a:gd name="T75" fmla="*/ 696 h 1173"/>
                <a:gd name="T76" fmla="*/ 181 w 1238"/>
                <a:gd name="T77" fmla="*/ 664 h 1173"/>
                <a:gd name="T78" fmla="*/ 181 w 1238"/>
                <a:gd name="T79" fmla="*/ 623 h 1173"/>
                <a:gd name="T80" fmla="*/ 183 w 1238"/>
                <a:gd name="T81" fmla="*/ 586 h 1173"/>
                <a:gd name="T82" fmla="*/ 185 w 1238"/>
                <a:gd name="T83" fmla="*/ 562 h 1173"/>
                <a:gd name="T84" fmla="*/ 188 w 1238"/>
                <a:gd name="T85" fmla="*/ 532 h 1173"/>
                <a:gd name="T86" fmla="*/ 192 w 1238"/>
                <a:gd name="T87" fmla="*/ 503 h 1173"/>
                <a:gd name="T88" fmla="*/ 197 w 1238"/>
                <a:gd name="T89" fmla="*/ 469 h 1173"/>
                <a:gd name="T90" fmla="*/ 205 w 1238"/>
                <a:gd name="T91" fmla="*/ 439 h 1173"/>
                <a:gd name="T92" fmla="*/ 212 w 1238"/>
                <a:gd name="T93" fmla="*/ 412 h 1173"/>
                <a:gd name="T94" fmla="*/ 221 w 1238"/>
                <a:gd name="T95" fmla="*/ 378 h 1173"/>
                <a:gd name="T96" fmla="*/ 230 w 1238"/>
                <a:gd name="T97" fmla="*/ 351 h 1173"/>
                <a:gd name="T98" fmla="*/ 239 w 1238"/>
                <a:gd name="T99" fmla="*/ 318 h 1173"/>
                <a:gd name="T100" fmla="*/ 250 w 1238"/>
                <a:gd name="T101" fmla="*/ 291 h 1173"/>
                <a:gd name="T102" fmla="*/ 262 w 1238"/>
                <a:gd name="T103" fmla="*/ 261 h 1173"/>
                <a:gd name="T104" fmla="*/ 275 w 1238"/>
                <a:gd name="T105" fmla="*/ 231 h 1173"/>
                <a:gd name="T106" fmla="*/ 293 w 1238"/>
                <a:gd name="T107" fmla="*/ 195 h 1173"/>
                <a:gd name="T108" fmla="*/ 0 w 1238"/>
                <a:gd name="T109" fmla="*/ 102 h 1173"/>
                <a:gd name="T110" fmla="*/ 771 w 1238"/>
                <a:gd name="T111" fmla="*/ 0 h 1173"/>
                <a:gd name="T112" fmla="*/ 1238 w 1238"/>
                <a:gd name="T113" fmla="*/ 486 h 11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"/>
                <a:gd name="T172" fmla="*/ 0 h 1173"/>
                <a:gd name="T173" fmla="*/ 1238 w 1238"/>
                <a:gd name="T174" fmla="*/ 1173 h 11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" h="1173">
                  <a:moveTo>
                    <a:pt x="1238" y="486"/>
                  </a:moveTo>
                  <a:lnTo>
                    <a:pt x="923" y="389"/>
                  </a:lnTo>
                  <a:lnTo>
                    <a:pt x="910" y="411"/>
                  </a:lnTo>
                  <a:lnTo>
                    <a:pt x="903" y="433"/>
                  </a:lnTo>
                  <a:lnTo>
                    <a:pt x="894" y="456"/>
                  </a:lnTo>
                  <a:lnTo>
                    <a:pt x="887" y="480"/>
                  </a:lnTo>
                  <a:lnTo>
                    <a:pt x="878" y="511"/>
                  </a:lnTo>
                  <a:lnTo>
                    <a:pt x="872" y="537"/>
                  </a:lnTo>
                  <a:lnTo>
                    <a:pt x="867" y="566"/>
                  </a:lnTo>
                  <a:lnTo>
                    <a:pt x="863" y="597"/>
                  </a:lnTo>
                  <a:lnTo>
                    <a:pt x="860" y="630"/>
                  </a:lnTo>
                  <a:lnTo>
                    <a:pt x="860" y="688"/>
                  </a:lnTo>
                  <a:lnTo>
                    <a:pt x="861" y="718"/>
                  </a:lnTo>
                  <a:lnTo>
                    <a:pt x="863" y="747"/>
                  </a:lnTo>
                  <a:lnTo>
                    <a:pt x="869" y="775"/>
                  </a:lnTo>
                  <a:lnTo>
                    <a:pt x="876" y="804"/>
                  </a:lnTo>
                  <a:lnTo>
                    <a:pt x="883" y="831"/>
                  </a:lnTo>
                  <a:lnTo>
                    <a:pt x="892" y="864"/>
                  </a:lnTo>
                  <a:lnTo>
                    <a:pt x="905" y="893"/>
                  </a:lnTo>
                  <a:lnTo>
                    <a:pt x="313" y="1173"/>
                  </a:lnTo>
                  <a:lnTo>
                    <a:pt x="300" y="1145"/>
                  </a:lnTo>
                  <a:lnTo>
                    <a:pt x="288" y="1120"/>
                  </a:lnTo>
                  <a:lnTo>
                    <a:pt x="277" y="1097"/>
                  </a:lnTo>
                  <a:lnTo>
                    <a:pt x="266" y="1071"/>
                  </a:lnTo>
                  <a:lnTo>
                    <a:pt x="257" y="1050"/>
                  </a:lnTo>
                  <a:lnTo>
                    <a:pt x="246" y="1025"/>
                  </a:lnTo>
                  <a:lnTo>
                    <a:pt x="239" y="1002"/>
                  </a:lnTo>
                  <a:lnTo>
                    <a:pt x="232" y="980"/>
                  </a:lnTo>
                  <a:lnTo>
                    <a:pt x="224" y="957"/>
                  </a:lnTo>
                  <a:lnTo>
                    <a:pt x="215" y="930"/>
                  </a:lnTo>
                  <a:lnTo>
                    <a:pt x="210" y="902"/>
                  </a:lnTo>
                  <a:lnTo>
                    <a:pt x="203" y="876"/>
                  </a:lnTo>
                  <a:lnTo>
                    <a:pt x="196" y="850"/>
                  </a:lnTo>
                  <a:lnTo>
                    <a:pt x="192" y="820"/>
                  </a:lnTo>
                  <a:lnTo>
                    <a:pt x="188" y="791"/>
                  </a:lnTo>
                  <a:lnTo>
                    <a:pt x="185" y="759"/>
                  </a:lnTo>
                  <a:lnTo>
                    <a:pt x="181" y="728"/>
                  </a:lnTo>
                  <a:lnTo>
                    <a:pt x="181" y="696"/>
                  </a:lnTo>
                  <a:lnTo>
                    <a:pt x="181" y="664"/>
                  </a:lnTo>
                  <a:lnTo>
                    <a:pt x="181" y="623"/>
                  </a:lnTo>
                  <a:lnTo>
                    <a:pt x="183" y="586"/>
                  </a:lnTo>
                  <a:lnTo>
                    <a:pt x="185" y="562"/>
                  </a:lnTo>
                  <a:lnTo>
                    <a:pt x="188" y="532"/>
                  </a:lnTo>
                  <a:lnTo>
                    <a:pt x="192" y="503"/>
                  </a:lnTo>
                  <a:lnTo>
                    <a:pt x="197" y="469"/>
                  </a:lnTo>
                  <a:lnTo>
                    <a:pt x="205" y="439"/>
                  </a:lnTo>
                  <a:lnTo>
                    <a:pt x="212" y="412"/>
                  </a:lnTo>
                  <a:lnTo>
                    <a:pt x="221" y="378"/>
                  </a:lnTo>
                  <a:lnTo>
                    <a:pt x="230" y="351"/>
                  </a:lnTo>
                  <a:lnTo>
                    <a:pt x="239" y="318"/>
                  </a:lnTo>
                  <a:lnTo>
                    <a:pt x="250" y="291"/>
                  </a:lnTo>
                  <a:lnTo>
                    <a:pt x="262" y="261"/>
                  </a:lnTo>
                  <a:lnTo>
                    <a:pt x="275" y="231"/>
                  </a:lnTo>
                  <a:lnTo>
                    <a:pt x="293" y="195"/>
                  </a:lnTo>
                  <a:lnTo>
                    <a:pt x="0" y="102"/>
                  </a:lnTo>
                  <a:lnTo>
                    <a:pt x="771" y="0"/>
                  </a:lnTo>
                  <a:lnTo>
                    <a:pt x="1238" y="486"/>
                  </a:lnTo>
                  <a:close/>
                </a:path>
              </a:pathLst>
            </a:custGeom>
            <a:solidFill>
              <a:srgbClr val="FFFFCC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15" name="Text Box 78"/>
            <p:cNvSpPr txBox="1">
              <a:spLocks noChangeArrowheads="1"/>
            </p:cNvSpPr>
            <p:nvPr/>
          </p:nvSpPr>
          <p:spPr bwMode="auto">
            <a:xfrm>
              <a:off x="1332" y="2189"/>
              <a:ext cx="76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200" b="1"/>
                <a:t>Validación y registro de resultados</a:t>
              </a:r>
            </a:p>
          </p:txBody>
        </p:sp>
        <p:sp>
          <p:nvSpPr>
            <p:cNvPr id="58416" name="Rectangle 79"/>
            <p:cNvSpPr>
              <a:spLocks noChangeArrowheads="1"/>
            </p:cNvSpPr>
            <p:nvPr/>
          </p:nvSpPr>
          <p:spPr bwMode="auto">
            <a:xfrm>
              <a:off x="1716" y="2064"/>
              <a:ext cx="96" cy="96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1927225" y="4344988"/>
            <a:ext cx="2232025" cy="1593850"/>
            <a:chOff x="1214" y="2737"/>
            <a:chExt cx="1406" cy="1004"/>
          </a:xfrm>
        </p:grpSpPr>
        <p:sp>
          <p:nvSpPr>
            <p:cNvPr id="58411" name="Freeform 81"/>
            <p:cNvSpPr>
              <a:spLocks/>
            </p:cNvSpPr>
            <p:nvPr/>
          </p:nvSpPr>
          <p:spPr bwMode="auto">
            <a:xfrm>
              <a:off x="1214" y="2737"/>
              <a:ext cx="1406" cy="1004"/>
            </a:xfrm>
            <a:custGeom>
              <a:avLst/>
              <a:gdLst>
                <a:gd name="T0" fmla="*/ 1117 w 1406"/>
                <a:gd name="T1" fmla="*/ 1004 h 1004"/>
                <a:gd name="T2" fmla="*/ 1088 w 1406"/>
                <a:gd name="T3" fmla="*/ 993 h 1004"/>
                <a:gd name="T4" fmla="*/ 1064 w 1406"/>
                <a:gd name="T5" fmla="*/ 984 h 1004"/>
                <a:gd name="T6" fmla="*/ 1039 w 1406"/>
                <a:gd name="T7" fmla="*/ 974 h 1004"/>
                <a:gd name="T8" fmla="*/ 1015 w 1406"/>
                <a:gd name="T9" fmla="*/ 965 h 1004"/>
                <a:gd name="T10" fmla="*/ 990 w 1406"/>
                <a:gd name="T11" fmla="*/ 954 h 1004"/>
                <a:gd name="T12" fmla="*/ 965 w 1406"/>
                <a:gd name="T13" fmla="*/ 943 h 1004"/>
                <a:gd name="T14" fmla="*/ 941 w 1406"/>
                <a:gd name="T15" fmla="*/ 931 h 1004"/>
                <a:gd name="T16" fmla="*/ 916 w 1406"/>
                <a:gd name="T17" fmla="*/ 920 h 1004"/>
                <a:gd name="T18" fmla="*/ 889 w 1406"/>
                <a:gd name="T19" fmla="*/ 905 h 1004"/>
                <a:gd name="T20" fmla="*/ 858 w 1406"/>
                <a:gd name="T21" fmla="*/ 890 h 1004"/>
                <a:gd name="T22" fmla="*/ 834 w 1406"/>
                <a:gd name="T23" fmla="*/ 876 h 1004"/>
                <a:gd name="T24" fmla="*/ 811 w 1406"/>
                <a:gd name="T25" fmla="*/ 861 h 1004"/>
                <a:gd name="T26" fmla="*/ 784 w 1406"/>
                <a:gd name="T27" fmla="*/ 846 h 1004"/>
                <a:gd name="T28" fmla="*/ 755 w 1406"/>
                <a:gd name="T29" fmla="*/ 830 h 1004"/>
                <a:gd name="T30" fmla="*/ 729 w 1406"/>
                <a:gd name="T31" fmla="*/ 814 h 1004"/>
                <a:gd name="T32" fmla="*/ 702 w 1406"/>
                <a:gd name="T33" fmla="*/ 796 h 1004"/>
                <a:gd name="T34" fmla="*/ 681 w 1406"/>
                <a:gd name="T35" fmla="*/ 781 h 1004"/>
                <a:gd name="T36" fmla="*/ 650 w 1406"/>
                <a:gd name="T37" fmla="*/ 759 h 1004"/>
                <a:gd name="T38" fmla="*/ 625 w 1406"/>
                <a:gd name="T39" fmla="*/ 742 h 1004"/>
                <a:gd name="T40" fmla="*/ 603 w 1406"/>
                <a:gd name="T41" fmla="*/ 724 h 1004"/>
                <a:gd name="T42" fmla="*/ 577 w 1406"/>
                <a:gd name="T43" fmla="*/ 704 h 1004"/>
                <a:gd name="T44" fmla="*/ 559 w 1406"/>
                <a:gd name="T45" fmla="*/ 689 h 1004"/>
                <a:gd name="T46" fmla="*/ 538 w 1406"/>
                <a:gd name="T47" fmla="*/ 670 h 1004"/>
                <a:gd name="T48" fmla="*/ 516 w 1406"/>
                <a:gd name="T49" fmla="*/ 651 h 1004"/>
                <a:gd name="T50" fmla="*/ 492 w 1406"/>
                <a:gd name="T51" fmla="*/ 628 h 1004"/>
                <a:gd name="T52" fmla="*/ 471 w 1406"/>
                <a:gd name="T53" fmla="*/ 609 h 1004"/>
                <a:gd name="T54" fmla="*/ 449 w 1406"/>
                <a:gd name="T55" fmla="*/ 587 h 1004"/>
                <a:gd name="T56" fmla="*/ 424 w 1406"/>
                <a:gd name="T57" fmla="*/ 561 h 1004"/>
                <a:gd name="T58" fmla="*/ 402 w 1406"/>
                <a:gd name="T59" fmla="*/ 538 h 1004"/>
                <a:gd name="T60" fmla="*/ 378 w 1406"/>
                <a:gd name="T61" fmla="*/ 512 h 1004"/>
                <a:gd name="T62" fmla="*/ 357 w 1406"/>
                <a:gd name="T63" fmla="*/ 486 h 1004"/>
                <a:gd name="T64" fmla="*/ 337 w 1406"/>
                <a:gd name="T65" fmla="*/ 459 h 1004"/>
                <a:gd name="T66" fmla="*/ 315 w 1406"/>
                <a:gd name="T67" fmla="*/ 430 h 1004"/>
                <a:gd name="T68" fmla="*/ 301 w 1406"/>
                <a:gd name="T69" fmla="*/ 406 h 1004"/>
                <a:gd name="T70" fmla="*/ 283 w 1406"/>
                <a:gd name="T71" fmla="*/ 383 h 1004"/>
                <a:gd name="T72" fmla="*/ 268 w 1406"/>
                <a:gd name="T73" fmla="*/ 357 h 1004"/>
                <a:gd name="T74" fmla="*/ 0 w 1406"/>
                <a:gd name="T75" fmla="*/ 452 h 1004"/>
                <a:gd name="T76" fmla="*/ 442 w 1406"/>
                <a:gd name="T77" fmla="*/ 0 h 1004"/>
                <a:gd name="T78" fmla="*/ 1189 w 1406"/>
                <a:gd name="T79" fmla="*/ 48 h 1004"/>
                <a:gd name="T80" fmla="*/ 889 w 1406"/>
                <a:gd name="T81" fmla="*/ 149 h 1004"/>
                <a:gd name="T82" fmla="*/ 907 w 1406"/>
                <a:gd name="T83" fmla="*/ 178 h 1004"/>
                <a:gd name="T84" fmla="*/ 929 w 1406"/>
                <a:gd name="T85" fmla="*/ 208 h 1004"/>
                <a:gd name="T86" fmla="*/ 956 w 1406"/>
                <a:gd name="T87" fmla="*/ 240 h 1004"/>
                <a:gd name="T88" fmla="*/ 986 w 1406"/>
                <a:gd name="T89" fmla="*/ 275 h 1004"/>
                <a:gd name="T90" fmla="*/ 1014 w 1406"/>
                <a:gd name="T91" fmla="*/ 303 h 1004"/>
                <a:gd name="T92" fmla="*/ 1044 w 1406"/>
                <a:gd name="T93" fmla="*/ 330 h 1004"/>
                <a:gd name="T94" fmla="*/ 1073 w 1406"/>
                <a:gd name="T95" fmla="*/ 357 h 1004"/>
                <a:gd name="T96" fmla="*/ 1104 w 1406"/>
                <a:gd name="T97" fmla="*/ 380 h 1004"/>
                <a:gd name="T98" fmla="*/ 1137 w 1406"/>
                <a:gd name="T99" fmla="*/ 402 h 1004"/>
                <a:gd name="T100" fmla="*/ 1171 w 1406"/>
                <a:gd name="T101" fmla="*/ 426 h 1004"/>
                <a:gd name="T102" fmla="*/ 1205 w 1406"/>
                <a:gd name="T103" fmla="*/ 447 h 1004"/>
                <a:gd name="T104" fmla="*/ 1238 w 1406"/>
                <a:gd name="T105" fmla="*/ 467 h 1004"/>
                <a:gd name="T106" fmla="*/ 1271 w 1406"/>
                <a:gd name="T107" fmla="*/ 485 h 1004"/>
                <a:gd name="T108" fmla="*/ 1310 w 1406"/>
                <a:gd name="T109" fmla="*/ 504 h 1004"/>
                <a:gd name="T110" fmla="*/ 1350 w 1406"/>
                <a:gd name="T111" fmla="*/ 522 h 1004"/>
                <a:gd name="T112" fmla="*/ 1379 w 1406"/>
                <a:gd name="T113" fmla="*/ 531 h 1004"/>
                <a:gd name="T114" fmla="*/ 1406 w 1406"/>
                <a:gd name="T115" fmla="*/ 542 h 1004"/>
                <a:gd name="T116" fmla="*/ 1117 w 1406"/>
                <a:gd name="T117" fmla="*/ 1004 h 10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06"/>
                <a:gd name="T178" fmla="*/ 0 h 1004"/>
                <a:gd name="T179" fmla="*/ 1406 w 1406"/>
                <a:gd name="T180" fmla="*/ 1004 h 10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06" h="1004">
                  <a:moveTo>
                    <a:pt x="1117" y="1004"/>
                  </a:moveTo>
                  <a:lnTo>
                    <a:pt x="1088" y="993"/>
                  </a:lnTo>
                  <a:lnTo>
                    <a:pt x="1064" y="984"/>
                  </a:lnTo>
                  <a:lnTo>
                    <a:pt x="1039" y="974"/>
                  </a:lnTo>
                  <a:lnTo>
                    <a:pt x="1015" y="965"/>
                  </a:lnTo>
                  <a:lnTo>
                    <a:pt x="990" y="954"/>
                  </a:lnTo>
                  <a:lnTo>
                    <a:pt x="965" y="943"/>
                  </a:lnTo>
                  <a:lnTo>
                    <a:pt x="941" y="931"/>
                  </a:lnTo>
                  <a:lnTo>
                    <a:pt x="916" y="920"/>
                  </a:lnTo>
                  <a:lnTo>
                    <a:pt x="889" y="905"/>
                  </a:lnTo>
                  <a:lnTo>
                    <a:pt x="858" y="890"/>
                  </a:lnTo>
                  <a:lnTo>
                    <a:pt x="834" y="876"/>
                  </a:lnTo>
                  <a:lnTo>
                    <a:pt x="811" y="861"/>
                  </a:lnTo>
                  <a:lnTo>
                    <a:pt x="784" y="846"/>
                  </a:lnTo>
                  <a:lnTo>
                    <a:pt x="755" y="830"/>
                  </a:lnTo>
                  <a:lnTo>
                    <a:pt x="729" y="814"/>
                  </a:lnTo>
                  <a:lnTo>
                    <a:pt x="702" y="796"/>
                  </a:lnTo>
                  <a:lnTo>
                    <a:pt x="681" y="781"/>
                  </a:lnTo>
                  <a:lnTo>
                    <a:pt x="650" y="759"/>
                  </a:lnTo>
                  <a:lnTo>
                    <a:pt x="625" y="742"/>
                  </a:lnTo>
                  <a:lnTo>
                    <a:pt x="603" y="724"/>
                  </a:lnTo>
                  <a:lnTo>
                    <a:pt x="577" y="704"/>
                  </a:lnTo>
                  <a:lnTo>
                    <a:pt x="559" y="689"/>
                  </a:lnTo>
                  <a:lnTo>
                    <a:pt x="538" y="670"/>
                  </a:lnTo>
                  <a:lnTo>
                    <a:pt x="516" y="651"/>
                  </a:lnTo>
                  <a:lnTo>
                    <a:pt x="492" y="628"/>
                  </a:lnTo>
                  <a:lnTo>
                    <a:pt x="471" y="609"/>
                  </a:lnTo>
                  <a:lnTo>
                    <a:pt x="449" y="587"/>
                  </a:lnTo>
                  <a:lnTo>
                    <a:pt x="424" y="561"/>
                  </a:lnTo>
                  <a:lnTo>
                    <a:pt x="402" y="538"/>
                  </a:lnTo>
                  <a:lnTo>
                    <a:pt x="378" y="512"/>
                  </a:lnTo>
                  <a:lnTo>
                    <a:pt x="357" y="486"/>
                  </a:lnTo>
                  <a:lnTo>
                    <a:pt x="337" y="459"/>
                  </a:lnTo>
                  <a:lnTo>
                    <a:pt x="315" y="430"/>
                  </a:lnTo>
                  <a:lnTo>
                    <a:pt x="301" y="406"/>
                  </a:lnTo>
                  <a:lnTo>
                    <a:pt x="283" y="383"/>
                  </a:lnTo>
                  <a:lnTo>
                    <a:pt x="268" y="357"/>
                  </a:lnTo>
                  <a:lnTo>
                    <a:pt x="0" y="452"/>
                  </a:lnTo>
                  <a:lnTo>
                    <a:pt x="442" y="0"/>
                  </a:lnTo>
                  <a:lnTo>
                    <a:pt x="1189" y="48"/>
                  </a:lnTo>
                  <a:lnTo>
                    <a:pt x="889" y="149"/>
                  </a:lnTo>
                  <a:lnTo>
                    <a:pt x="907" y="178"/>
                  </a:lnTo>
                  <a:lnTo>
                    <a:pt x="929" y="208"/>
                  </a:lnTo>
                  <a:lnTo>
                    <a:pt x="956" y="240"/>
                  </a:lnTo>
                  <a:lnTo>
                    <a:pt x="986" y="275"/>
                  </a:lnTo>
                  <a:lnTo>
                    <a:pt x="1014" y="303"/>
                  </a:lnTo>
                  <a:lnTo>
                    <a:pt x="1044" y="330"/>
                  </a:lnTo>
                  <a:lnTo>
                    <a:pt x="1073" y="357"/>
                  </a:lnTo>
                  <a:lnTo>
                    <a:pt x="1104" y="380"/>
                  </a:lnTo>
                  <a:lnTo>
                    <a:pt x="1137" y="402"/>
                  </a:lnTo>
                  <a:lnTo>
                    <a:pt x="1171" y="426"/>
                  </a:lnTo>
                  <a:lnTo>
                    <a:pt x="1205" y="447"/>
                  </a:lnTo>
                  <a:lnTo>
                    <a:pt x="1238" y="467"/>
                  </a:lnTo>
                  <a:lnTo>
                    <a:pt x="1271" y="485"/>
                  </a:lnTo>
                  <a:lnTo>
                    <a:pt x="1310" y="504"/>
                  </a:lnTo>
                  <a:lnTo>
                    <a:pt x="1350" y="522"/>
                  </a:lnTo>
                  <a:lnTo>
                    <a:pt x="1379" y="531"/>
                  </a:lnTo>
                  <a:lnTo>
                    <a:pt x="1406" y="542"/>
                  </a:lnTo>
                  <a:lnTo>
                    <a:pt x="1117" y="1004"/>
                  </a:lnTo>
                  <a:close/>
                </a:path>
              </a:pathLst>
            </a:custGeom>
            <a:solidFill>
              <a:srgbClr val="CCFFCC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12" name="Text Box 82"/>
            <p:cNvSpPr txBox="1">
              <a:spLocks noChangeArrowheads="1"/>
            </p:cNvSpPr>
            <p:nvPr/>
          </p:nvSpPr>
          <p:spPr bwMode="auto">
            <a:xfrm>
              <a:off x="1668" y="3120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200" b="1"/>
                <a:t>Proceso de      pruebas</a:t>
              </a:r>
            </a:p>
          </p:txBody>
        </p:sp>
        <p:sp>
          <p:nvSpPr>
            <p:cNvPr id="58413" name="Rectangle 83"/>
            <p:cNvSpPr>
              <a:spLocks noChangeArrowheads="1"/>
            </p:cNvSpPr>
            <p:nvPr/>
          </p:nvSpPr>
          <p:spPr bwMode="auto">
            <a:xfrm>
              <a:off x="1812" y="2976"/>
              <a:ext cx="96" cy="96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3608388" y="4900613"/>
            <a:ext cx="2424112" cy="1457325"/>
            <a:chOff x="2273" y="3087"/>
            <a:chExt cx="1527" cy="918"/>
          </a:xfrm>
        </p:grpSpPr>
        <p:sp>
          <p:nvSpPr>
            <p:cNvPr id="58407" name="Freeform 85"/>
            <p:cNvSpPr>
              <a:spLocks/>
            </p:cNvSpPr>
            <p:nvPr/>
          </p:nvSpPr>
          <p:spPr bwMode="auto">
            <a:xfrm>
              <a:off x="2273" y="3087"/>
              <a:ext cx="1527" cy="918"/>
            </a:xfrm>
            <a:custGeom>
              <a:avLst/>
              <a:gdLst>
                <a:gd name="T0" fmla="*/ 612 w 1527"/>
                <a:gd name="T1" fmla="*/ 0 h 918"/>
                <a:gd name="T2" fmla="*/ 485 w 1527"/>
                <a:gd name="T3" fmla="*/ 237 h 918"/>
                <a:gd name="T4" fmla="*/ 514 w 1527"/>
                <a:gd name="T5" fmla="*/ 246 h 918"/>
                <a:gd name="T6" fmla="*/ 541 w 1527"/>
                <a:gd name="T7" fmla="*/ 252 h 918"/>
                <a:gd name="T8" fmla="*/ 572 w 1527"/>
                <a:gd name="T9" fmla="*/ 259 h 918"/>
                <a:gd name="T10" fmla="*/ 606 w 1527"/>
                <a:gd name="T11" fmla="*/ 265 h 918"/>
                <a:gd name="T12" fmla="*/ 646 w 1527"/>
                <a:gd name="T13" fmla="*/ 271 h 918"/>
                <a:gd name="T14" fmla="*/ 682 w 1527"/>
                <a:gd name="T15" fmla="*/ 275 h 918"/>
                <a:gd name="T16" fmla="*/ 718 w 1527"/>
                <a:gd name="T17" fmla="*/ 279 h 918"/>
                <a:gd name="T18" fmla="*/ 760 w 1527"/>
                <a:gd name="T19" fmla="*/ 283 h 918"/>
                <a:gd name="T20" fmla="*/ 803 w 1527"/>
                <a:gd name="T21" fmla="*/ 286 h 918"/>
                <a:gd name="T22" fmla="*/ 881 w 1527"/>
                <a:gd name="T23" fmla="*/ 286 h 918"/>
                <a:gd name="T24" fmla="*/ 923 w 1527"/>
                <a:gd name="T25" fmla="*/ 284 h 918"/>
                <a:gd name="T26" fmla="*/ 959 w 1527"/>
                <a:gd name="T27" fmla="*/ 282 h 918"/>
                <a:gd name="T28" fmla="*/ 997 w 1527"/>
                <a:gd name="T29" fmla="*/ 278 h 918"/>
                <a:gd name="T30" fmla="*/ 1037 w 1527"/>
                <a:gd name="T31" fmla="*/ 272 h 918"/>
                <a:gd name="T32" fmla="*/ 1071 w 1527"/>
                <a:gd name="T33" fmla="*/ 268 h 918"/>
                <a:gd name="T34" fmla="*/ 1115 w 1527"/>
                <a:gd name="T35" fmla="*/ 260 h 918"/>
                <a:gd name="T36" fmla="*/ 1154 w 1527"/>
                <a:gd name="T37" fmla="*/ 250 h 918"/>
                <a:gd name="T38" fmla="*/ 1527 w 1527"/>
                <a:gd name="T39" fmla="*/ 694 h 918"/>
                <a:gd name="T40" fmla="*/ 1491 w 1527"/>
                <a:gd name="T41" fmla="*/ 704 h 918"/>
                <a:gd name="T42" fmla="*/ 1457 w 1527"/>
                <a:gd name="T43" fmla="*/ 714 h 918"/>
                <a:gd name="T44" fmla="*/ 1426 w 1527"/>
                <a:gd name="T45" fmla="*/ 722 h 918"/>
                <a:gd name="T46" fmla="*/ 1393 w 1527"/>
                <a:gd name="T47" fmla="*/ 730 h 918"/>
                <a:gd name="T48" fmla="*/ 1363 w 1527"/>
                <a:gd name="T49" fmla="*/ 737 h 918"/>
                <a:gd name="T50" fmla="*/ 1330 w 1527"/>
                <a:gd name="T51" fmla="*/ 745 h 918"/>
                <a:gd name="T52" fmla="*/ 1301 w 1527"/>
                <a:gd name="T53" fmla="*/ 751 h 918"/>
                <a:gd name="T54" fmla="*/ 1270 w 1527"/>
                <a:gd name="T55" fmla="*/ 756 h 918"/>
                <a:gd name="T56" fmla="*/ 1239 w 1527"/>
                <a:gd name="T57" fmla="*/ 761 h 918"/>
                <a:gd name="T58" fmla="*/ 1205 w 1527"/>
                <a:gd name="T59" fmla="*/ 768 h 918"/>
                <a:gd name="T60" fmla="*/ 1165 w 1527"/>
                <a:gd name="T61" fmla="*/ 772 h 918"/>
                <a:gd name="T62" fmla="*/ 1133 w 1527"/>
                <a:gd name="T63" fmla="*/ 778 h 918"/>
                <a:gd name="T64" fmla="*/ 1096 w 1527"/>
                <a:gd name="T65" fmla="*/ 783 h 918"/>
                <a:gd name="T66" fmla="*/ 1058 w 1527"/>
                <a:gd name="T67" fmla="*/ 787 h 918"/>
                <a:gd name="T68" fmla="*/ 1019 w 1527"/>
                <a:gd name="T69" fmla="*/ 790 h 918"/>
                <a:gd name="T70" fmla="*/ 975 w 1527"/>
                <a:gd name="T71" fmla="*/ 791 h 918"/>
                <a:gd name="T72" fmla="*/ 934 w 1527"/>
                <a:gd name="T73" fmla="*/ 794 h 918"/>
                <a:gd name="T74" fmla="*/ 894 w 1527"/>
                <a:gd name="T75" fmla="*/ 794 h 918"/>
                <a:gd name="T76" fmla="*/ 850 w 1527"/>
                <a:gd name="T77" fmla="*/ 794 h 918"/>
                <a:gd name="T78" fmla="*/ 796 w 1527"/>
                <a:gd name="T79" fmla="*/ 794 h 918"/>
                <a:gd name="T80" fmla="*/ 747 w 1527"/>
                <a:gd name="T81" fmla="*/ 793 h 918"/>
                <a:gd name="T82" fmla="*/ 713 w 1527"/>
                <a:gd name="T83" fmla="*/ 791 h 918"/>
                <a:gd name="T84" fmla="*/ 675 w 1527"/>
                <a:gd name="T85" fmla="*/ 790 h 918"/>
                <a:gd name="T86" fmla="*/ 635 w 1527"/>
                <a:gd name="T87" fmla="*/ 787 h 918"/>
                <a:gd name="T88" fmla="*/ 590 w 1527"/>
                <a:gd name="T89" fmla="*/ 782 h 918"/>
                <a:gd name="T90" fmla="*/ 552 w 1527"/>
                <a:gd name="T91" fmla="*/ 776 h 918"/>
                <a:gd name="T92" fmla="*/ 514 w 1527"/>
                <a:gd name="T93" fmla="*/ 772 h 918"/>
                <a:gd name="T94" fmla="*/ 469 w 1527"/>
                <a:gd name="T95" fmla="*/ 764 h 918"/>
                <a:gd name="T96" fmla="*/ 434 w 1527"/>
                <a:gd name="T97" fmla="*/ 757 h 918"/>
                <a:gd name="T98" fmla="*/ 391 w 1527"/>
                <a:gd name="T99" fmla="*/ 751 h 918"/>
                <a:gd name="T100" fmla="*/ 353 w 1527"/>
                <a:gd name="T101" fmla="*/ 742 h 918"/>
                <a:gd name="T102" fmla="*/ 315 w 1527"/>
                <a:gd name="T103" fmla="*/ 734 h 918"/>
                <a:gd name="T104" fmla="*/ 275 w 1527"/>
                <a:gd name="T105" fmla="*/ 723 h 918"/>
                <a:gd name="T106" fmla="*/ 226 w 1527"/>
                <a:gd name="T107" fmla="*/ 710 h 918"/>
                <a:gd name="T108" fmla="*/ 110 w 1527"/>
                <a:gd name="T109" fmla="*/ 918 h 918"/>
                <a:gd name="T110" fmla="*/ 0 w 1527"/>
                <a:gd name="T111" fmla="*/ 329 h 918"/>
                <a:gd name="T112" fmla="*/ 612 w 1527"/>
                <a:gd name="T113" fmla="*/ 0 h 9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27"/>
                <a:gd name="T172" fmla="*/ 0 h 918"/>
                <a:gd name="T173" fmla="*/ 1527 w 1527"/>
                <a:gd name="T174" fmla="*/ 918 h 9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27" h="918">
                  <a:moveTo>
                    <a:pt x="612" y="0"/>
                  </a:moveTo>
                  <a:lnTo>
                    <a:pt x="485" y="237"/>
                  </a:lnTo>
                  <a:lnTo>
                    <a:pt x="514" y="246"/>
                  </a:lnTo>
                  <a:lnTo>
                    <a:pt x="541" y="252"/>
                  </a:lnTo>
                  <a:lnTo>
                    <a:pt x="572" y="259"/>
                  </a:lnTo>
                  <a:lnTo>
                    <a:pt x="606" y="265"/>
                  </a:lnTo>
                  <a:lnTo>
                    <a:pt x="646" y="271"/>
                  </a:lnTo>
                  <a:lnTo>
                    <a:pt x="682" y="275"/>
                  </a:lnTo>
                  <a:lnTo>
                    <a:pt x="718" y="279"/>
                  </a:lnTo>
                  <a:lnTo>
                    <a:pt x="760" y="283"/>
                  </a:lnTo>
                  <a:lnTo>
                    <a:pt x="803" y="286"/>
                  </a:lnTo>
                  <a:lnTo>
                    <a:pt x="881" y="286"/>
                  </a:lnTo>
                  <a:lnTo>
                    <a:pt x="923" y="284"/>
                  </a:lnTo>
                  <a:lnTo>
                    <a:pt x="959" y="282"/>
                  </a:lnTo>
                  <a:lnTo>
                    <a:pt x="997" y="278"/>
                  </a:lnTo>
                  <a:lnTo>
                    <a:pt x="1037" y="272"/>
                  </a:lnTo>
                  <a:lnTo>
                    <a:pt x="1071" y="268"/>
                  </a:lnTo>
                  <a:lnTo>
                    <a:pt x="1115" y="260"/>
                  </a:lnTo>
                  <a:lnTo>
                    <a:pt x="1154" y="250"/>
                  </a:lnTo>
                  <a:lnTo>
                    <a:pt x="1527" y="694"/>
                  </a:lnTo>
                  <a:lnTo>
                    <a:pt x="1491" y="704"/>
                  </a:lnTo>
                  <a:lnTo>
                    <a:pt x="1457" y="714"/>
                  </a:lnTo>
                  <a:lnTo>
                    <a:pt x="1426" y="722"/>
                  </a:lnTo>
                  <a:lnTo>
                    <a:pt x="1393" y="730"/>
                  </a:lnTo>
                  <a:lnTo>
                    <a:pt x="1363" y="737"/>
                  </a:lnTo>
                  <a:lnTo>
                    <a:pt x="1330" y="745"/>
                  </a:lnTo>
                  <a:lnTo>
                    <a:pt x="1301" y="751"/>
                  </a:lnTo>
                  <a:lnTo>
                    <a:pt x="1270" y="756"/>
                  </a:lnTo>
                  <a:lnTo>
                    <a:pt x="1239" y="761"/>
                  </a:lnTo>
                  <a:lnTo>
                    <a:pt x="1205" y="768"/>
                  </a:lnTo>
                  <a:lnTo>
                    <a:pt x="1165" y="772"/>
                  </a:lnTo>
                  <a:lnTo>
                    <a:pt x="1133" y="778"/>
                  </a:lnTo>
                  <a:lnTo>
                    <a:pt x="1096" y="783"/>
                  </a:lnTo>
                  <a:lnTo>
                    <a:pt x="1058" y="787"/>
                  </a:lnTo>
                  <a:lnTo>
                    <a:pt x="1019" y="790"/>
                  </a:lnTo>
                  <a:lnTo>
                    <a:pt x="975" y="791"/>
                  </a:lnTo>
                  <a:lnTo>
                    <a:pt x="934" y="794"/>
                  </a:lnTo>
                  <a:lnTo>
                    <a:pt x="894" y="794"/>
                  </a:lnTo>
                  <a:lnTo>
                    <a:pt x="850" y="794"/>
                  </a:lnTo>
                  <a:lnTo>
                    <a:pt x="796" y="794"/>
                  </a:lnTo>
                  <a:lnTo>
                    <a:pt x="747" y="793"/>
                  </a:lnTo>
                  <a:lnTo>
                    <a:pt x="713" y="791"/>
                  </a:lnTo>
                  <a:lnTo>
                    <a:pt x="675" y="790"/>
                  </a:lnTo>
                  <a:lnTo>
                    <a:pt x="635" y="787"/>
                  </a:lnTo>
                  <a:lnTo>
                    <a:pt x="590" y="782"/>
                  </a:lnTo>
                  <a:lnTo>
                    <a:pt x="552" y="776"/>
                  </a:lnTo>
                  <a:lnTo>
                    <a:pt x="514" y="772"/>
                  </a:lnTo>
                  <a:lnTo>
                    <a:pt x="469" y="764"/>
                  </a:lnTo>
                  <a:lnTo>
                    <a:pt x="434" y="757"/>
                  </a:lnTo>
                  <a:lnTo>
                    <a:pt x="391" y="751"/>
                  </a:lnTo>
                  <a:lnTo>
                    <a:pt x="353" y="742"/>
                  </a:lnTo>
                  <a:lnTo>
                    <a:pt x="315" y="734"/>
                  </a:lnTo>
                  <a:lnTo>
                    <a:pt x="275" y="723"/>
                  </a:lnTo>
                  <a:lnTo>
                    <a:pt x="226" y="710"/>
                  </a:lnTo>
                  <a:lnTo>
                    <a:pt x="110" y="918"/>
                  </a:lnTo>
                  <a:lnTo>
                    <a:pt x="0" y="329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F9999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08" name="Text Box 86"/>
            <p:cNvSpPr txBox="1">
              <a:spLocks noChangeArrowheads="1"/>
            </p:cNvSpPr>
            <p:nvPr/>
          </p:nvSpPr>
          <p:spPr bwMode="auto">
            <a:xfrm>
              <a:off x="2381" y="3389"/>
              <a:ext cx="10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200" b="1"/>
                <a:t>Almacenamiento uds </a:t>
              </a:r>
              <a:r>
                <a:rPr lang="es-ES_tradnl" sz="1200" b="1">
                  <a:solidFill>
                    <a:srgbClr val="FF0000"/>
                  </a:solidFill>
                </a:rPr>
                <a:t>no</a:t>
              </a:r>
              <a:r>
                <a:rPr lang="es-ES_tradnl" sz="1200" b="1"/>
                <a:t> certificadas</a:t>
              </a:r>
            </a:p>
          </p:txBody>
        </p:sp>
        <p:sp>
          <p:nvSpPr>
            <p:cNvPr id="58409" name="Rectangle 87"/>
            <p:cNvSpPr>
              <a:spLocks noChangeArrowheads="1"/>
            </p:cNvSpPr>
            <p:nvPr/>
          </p:nvSpPr>
          <p:spPr bwMode="auto">
            <a:xfrm>
              <a:off x="2832" y="3696"/>
              <a:ext cx="96" cy="96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0" name="Rectangle 88"/>
            <p:cNvSpPr>
              <a:spLocks noChangeArrowheads="1"/>
            </p:cNvSpPr>
            <p:nvPr/>
          </p:nvSpPr>
          <p:spPr bwMode="auto">
            <a:xfrm>
              <a:off x="2976" y="3696"/>
              <a:ext cx="96" cy="96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5357813" y="4616450"/>
            <a:ext cx="2105025" cy="1581150"/>
            <a:chOff x="3375" y="2908"/>
            <a:chExt cx="1326" cy="996"/>
          </a:xfrm>
        </p:grpSpPr>
        <p:sp>
          <p:nvSpPr>
            <p:cNvPr id="58403" name="Freeform 90"/>
            <p:cNvSpPr>
              <a:spLocks/>
            </p:cNvSpPr>
            <p:nvPr/>
          </p:nvSpPr>
          <p:spPr bwMode="auto">
            <a:xfrm>
              <a:off x="3375" y="2908"/>
              <a:ext cx="1326" cy="996"/>
            </a:xfrm>
            <a:custGeom>
              <a:avLst/>
              <a:gdLst>
                <a:gd name="T0" fmla="*/ 1326 w 1326"/>
                <a:gd name="T1" fmla="*/ 219 h 996"/>
                <a:gd name="T2" fmla="*/ 1310 w 1326"/>
                <a:gd name="T3" fmla="*/ 240 h 996"/>
                <a:gd name="T4" fmla="*/ 1299 w 1326"/>
                <a:gd name="T5" fmla="*/ 258 h 996"/>
                <a:gd name="T6" fmla="*/ 1285 w 1326"/>
                <a:gd name="T7" fmla="*/ 277 h 996"/>
                <a:gd name="T8" fmla="*/ 1274 w 1326"/>
                <a:gd name="T9" fmla="*/ 295 h 996"/>
                <a:gd name="T10" fmla="*/ 1259 w 1326"/>
                <a:gd name="T11" fmla="*/ 314 h 996"/>
                <a:gd name="T12" fmla="*/ 1243 w 1326"/>
                <a:gd name="T13" fmla="*/ 333 h 996"/>
                <a:gd name="T14" fmla="*/ 1229 w 1326"/>
                <a:gd name="T15" fmla="*/ 351 h 996"/>
                <a:gd name="T16" fmla="*/ 1212 w 1326"/>
                <a:gd name="T17" fmla="*/ 370 h 996"/>
                <a:gd name="T18" fmla="*/ 1192 w 1326"/>
                <a:gd name="T19" fmla="*/ 390 h 996"/>
                <a:gd name="T20" fmla="*/ 1173 w 1326"/>
                <a:gd name="T21" fmla="*/ 412 h 996"/>
                <a:gd name="T22" fmla="*/ 1156 w 1326"/>
                <a:gd name="T23" fmla="*/ 429 h 996"/>
                <a:gd name="T24" fmla="*/ 1136 w 1326"/>
                <a:gd name="T25" fmla="*/ 447 h 996"/>
                <a:gd name="T26" fmla="*/ 1115 w 1326"/>
                <a:gd name="T27" fmla="*/ 469 h 996"/>
                <a:gd name="T28" fmla="*/ 1093 w 1326"/>
                <a:gd name="T29" fmla="*/ 491 h 996"/>
                <a:gd name="T30" fmla="*/ 1071 w 1326"/>
                <a:gd name="T31" fmla="*/ 510 h 996"/>
                <a:gd name="T32" fmla="*/ 1048 w 1326"/>
                <a:gd name="T33" fmla="*/ 530 h 996"/>
                <a:gd name="T34" fmla="*/ 1028 w 1326"/>
                <a:gd name="T35" fmla="*/ 546 h 996"/>
                <a:gd name="T36" fmla="*/ 999 w 1326"/>
                <a:gd name="T37" fmla="*/ 569 h 996"/>
                <a:gd name="T38" fmla="*/ 975 w 1326"/>
                <a:gd name="T39" fmla="*/ 588 h 996"/>
                <a:gd name="T40" fmla="*/ 952 w 1326"/>
                <a:gd name="T41" fmla="*/ 605 h 996"/>
                <a:gd name="T42" fmla="*/ 925 w 1326"/>
                <a:gd name="T43" fmla="*/ 624 h 996"/>
                <a:gd name="T44" fmla="*/ 905 w 1326"/>
                <a:gd name="T45" fmla="*/ 637 h 996"/>
                <a:gd name="T46" fmla="*/ 879 w 1326"/>
                <a:gd name="T47" fmla="*/ 654 h 996"/>
                <a:gd name="T48" fmla="*/ 854 w 1326"/>
                <a:gd name="T49" fmla="*/ 670 h 996"/>
                <a:gd name="T50" fmla="*/ 825 w 1326"/>
                <a:gd name="T51" fmla="*/ 688 h 996"/>
                <a:gd name="T52" fmla="*/ 800 w 1326"/>
                <a:gd name="T53" fmla="*/ 703 h 996"/>
                <a:gd name="T54" fmla="*/ 771 w 1326"/>
                <a:gd name="T55" fmla="*/ 719 h 996"/>
                <a:gd name="T56" fmla="*/ 735 w 1326"/>
                <a:gd name="T57" fmla="*/ 738 h 996"/>
                <a:gd name="T58" fmla="*/ 704 w 1326"/>
                <a:gd name="T59" fmla="*/ 754 h 996"/>
                <a:gd name="T60" fmla="*/ 671 w 1326"/>
                <a:gd name="T61" fmla="*/ 772 h 996"/>
                <a:gd name="T62" fmla="*/ 637 w 1326"/>
                <a:gd name="T63" fmla="*/ 790 h 996"/>
                <a:gd name="T64" fmla="*/ 601 w 1326"/>
                <a:gd name="T65" fmla="*/ 805 h 996"/>
                <a:gd name="T66" fmla="*/ 784 w 1326"/>
                <a:gd name="T67" fmla="*/ 996 h 996"/>
                <a:gd name="T68" fmla="*/ 54 w 1326"/>
                <a:gd name="T69" fmla="*/ 750 h 996"/>
                <a:gd name="T70" fmla="*/ 0 w 1326"/>
                <a:gd name="T71" fmla="*/ 264 h 996"/>
                <a:gd name="T72" fmla="*/ 152 w 1326"/>
                <a:gd name="T73" fmla="*/ 401 h 996"/>
                <a:gd name="T74" fmla="*/ 186 w 1326"/>
                <a:gd name="T75" fmla="*/ 389 h 996"/>
                <a:gd name="T76" fmla="*/ 221 w 1326"/>
                <a:gd name="T77" fmla="*/ 375 h 996"/>
                <a:gd name="T78" fmla="*/ 266 w 1326"/>
                <a:gd name="T79" fmla="*/ 359 h 996"/>
                <a:gd name="T80" fmla="*/ 309 w 1326"/>
                <a:gd name="T81" fmla="*/ 340 h 996"/>
                <a:gd name="T82" fmla="*/ 355 w 1326"/>
                <a:gd name="T83" fmla="*/ 317 h 996"/>
                <a:gd name="T84" fmla="*/ 393 w 1326"/>
                <a:gd name="T85" fmla="*/ 296 h 996"/>
                <a:gd name="T86" fmla="*/ 429 w 1326"/>
                <a:gd name="T87" fmla="*/ 273 h 996"/>
                <a:gd name="T88" fmla="*/ 465 w 1326"/>
                <a:gd name="T89" fmla="*/ 250 h 996"/>
                <a:gd name="T90" fmla="*/ 494 w 1326"/>
                <a:gd name="T91" fmla="*/ 228 h 996"/>
                <a:gd name="T92" fmla="*/ 525 w 1326"/>
                <a:gd name="T93" fmla="*/ 204 h 996"/>
                <a:gd name="T94" fmla="*/ 557 w 1326"/>
                <a:gd name="T95" fmla="*/ 177 h 996"/>
                <a:gd name="T96" fmla="*/ 584 w 1326"/>
                <a:gd name="T97" fmla="*/ 152 h 996"/>
                <a:gd name="T98" fmla="*/ 612 w 1326"/>
                <a:gd name="T99" fmla="*/ 126 h 996"/>
                <a:gd name="T100" fmla="*/ 635 w 1326"/>
                <a:gd name="T101" fmla="*/ 103 h 996"/>
                <a:gd name="T102" fmla="*/ 660 w 1326"/>
                <a:gd name="T103" fmla="*/ 72 h 996"/>
                <a:gd name="T104" fmla="*/ 684 w 1326"/>
                <a:gd name="T105" fmla="*/ 43 h 996"/>
                <a:gd name="T106" fmla="*/ 697 w 1326"/>
                <a:gd name="T107" fmla="*/ 22 h 996"/>
                <a:gd name="T108" fmla="*/ 709 w 1326"/>
                <a:gd name="T109" fmla="*/ 0 h 996"/>
                <a:gd name="T110" fmla="*/ 1326 w 1326"/>
                <a:gd name="T111" fmla="*/ 219 h 9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26"/>
                <a:gd name="T169" fmla="*/ 0 h 996"/>
                <a:gd name="T170" fmla="*/ 1326 w 1326"/>
                <a:gd name="T171" fmla="*/ 996 h 9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26" h="996">
                  <a:moveTo>
                    <a:pt x="1326" y="219"/>
                  </a:moveTo>
                  <a:lnTo>
                    <a:pt x="1310" y="240"/>
                  </a:lnTo>
                  <a:lnTo>
                    <a:pt x="1299" y="258"/>
                  </a:lnTo>
                  <a:lnTo>
                    <a:pt x="1285" y="277"/>
                  </a:lnTo>
                  <a:lnTo>
                    <a:pt x="1274" y="295"/>
                  </a:lnTo>
                  <a:lnTo>
                    <a:pt x="1259" y="314"/>
                  </a:lnTo>
                  <a:lnTo>
                    <a:pt x="1243" y="333"/>
                  </a:lnTo>
                  <a:lnTo>
                    <a:pt x="1229" y="351"/>
                  </a:lnTo>
                  <a:lnTo>
                    <a:pt x="1212" y="370"/>
                  </a:lnTo>
                  <a:lnTo>
                    <a:pt x="1192" y="390"/>
                  </a:lnTo>
                  <a:lnTo>
                    <a:pt x="1173" y="412"/>
                  </a:lnTo>
                  <a:lnTo>
                    <a:pt x="1156" y="429"/>
                  </a:lnTo>
                  <a:lnTo>
                    <a:pt x="1136" y="447"/>
                  </a:lnTo>
                  <a:lnTo>
                    <a:pt x="1115" y="469"/>
                  </a:lnTo>
                  <a:lnTo>
                    <a:pt x="1093" y="491"/>
                  </a:lnTo>
                  <a:lnTo>
                    <a:pt x="1071" y="510"/>
                  </a:lnTo>
                  <a:lnTo>
                    <a:pt x="1048" y="530"/>
                  </a:lnTo>
                  <a:lnTo>
                    <a:pt x="1028" y="546"/>
                  </a:lnTo>
                  <a:lnTo>
                    <a:pt x="999" y="569"/>
                  </a:lnTo>
                  <a:lnTo>
                    <a:pt x="975" y="588"/>
                  </a:lnTo>
                  <a:lnTo>
                    <a:pt x="952" y="605"/>
                  </a:lnTo>
                  <a:lnTo>
                    <a:pt x="925" y="624"/>
                  </a:lnTo>
                  <a:lnTo>
                    <a:pt x="905" y="637"/>
                  </a:lnTo>
                  <a:lnTo>
                    <a:pt x="879" y="654"/>
                  </a:lnTo>
                  <a:lnTo>
                    <a:pt x="854" y="670"/>
                  </a:lnTo>
                  <a:lnTo>
                    <a:pt x="825" y="688"/>
                  </a:lnTo>
                  <a:lnTo>
                    <a:pt x="800" y="703"/>
                  </a:lnTo>
                  <a:lnTo>
                    <a:pt x="771" y="719"/>
                  </a:lnTo>
                  <a:lnTo>
                    <a:pt x="735" y="738"/>
                  </a:lnTo>
                  <a:lnTo>
                    <a:pt x="704" y="754"/>
                  </a:lnTo>
                  <a:lnTo>
                    <a:pt x="671" y="772"/>
                  </a:lnTo>
                  <a:lnTo>
                    <a:pt x="637" y="790"/>
                  </a:lnTo>
                  <a:lnTo>
                    <a:pt x="601" y="805"/>
                  </a:lnTo>
                  <a:lnTo>
                    <a:pt x="784" y="996"/>
                  </a:lnTo>
                  <a:lnTo>
                    <a:pt x="54" y="750"/>
                  </a:lnTo>
                  <a:lnTo>
                    <a:pt x="0" y="264"/>
                  </a:lnTo>
                  <a:lnTo>
                    <a:pt x="152" y="401"/>
                  </a:lnTo>
                  <a:lnTo>
                    <a:pt x="186" y="389"/>
                  </a:lnTo>
                  <a:lnTo>
                    <a:pt x="221" y="375"/>
                  </a:lnTo>
                  <a:lnTo>
                    <a:pt x="266" y="359"/>
                  </a:lnTo>
                  <a:lnTo>
                    <a:pt x="309" y="340"/>
                  </a:lnTo>
                  <a:lnTo>
                    <a:pt x="355" y="317"/>
                  </a:lnTo>
                  <a:lnTo>
                    <a:pt x="393" y="296"/>
                  </a:lnTo>
                  <a:lnTo>
                    <a:pt x="429" y="273"/>
                  </a:lnTo>
                  <a:lnTo>
                    <a:pt x="465" y="250"/>
                  </a:lnTo>
                  <a:lnTo>
                    <a:pt x="494" y="228"/>
                  </a:lnTo>
                  <a:lnTo>
                    <a:pt x="525" y="204"/>
                  </a:lnTo>
                  <a:lnTo>
                    <a:pt x="557" y="177"/>
                  </a:lnTo>
                  <a:lnTo>
                    <a:pt x="584" y="152"/>
                  </a:lnTo>
                  <a:lnTo>
                    <a:pt x="612" y="126"/>
                  </a:lnTo>
                  <a:lnTo>
                    <a:pt x="635" y="103"/>
                  </a:lnTo>
                  <a:lnTo>
                    <a:pt x="660" y="72"/>
                  </a:lnTo>
                  <a:lnTo>
                    <a:pt x="684" y="43"/>
                  </a:lnTo>
                  <a:lnTo>
                    <a:pt x="697" y="22"/>
                  </a:lnTo>
                  <a:lnTo>
                    <a:pt x="709" y="0"/>
                  </a:lnTo>
                  <a:lnTo>
                    <a:pt x="1326" y="219"/>
                  </a:lnTo>
                  <a:close/>
                </a:path>
              </a:pathLst>
            </a:custGeom>
            <a:solidFill>
              <a:srgbClr val="CCECFF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404" name="Text Box 91"/>
            <p:cNvSpPr txBox="1">
              <a:spLocks noChangeArrowheads="1"/>
            </p:cNvSpPr>
            <p:nvPr/>
          </p:nvSpPr>
          <p:spPr bwMode="auto">
            <a:xfrm>
              <a:off x="3732" y="3168"/>
              <a:ext cx="96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200" b="1"/>
                <a:t>Fraccionamiento unidad de          sangre total</a:t>
              </a:r>
            </a:p>
          </p:txBody>
        </p:sp>
        <p:sp>
          <p:nvSpPr>
            <p:cNvPr id="58405" name="Rectangle 92"/>
            <p:cNvSpPr>
              <a:spLocks noChangeArrowheads="1"/>
            </p:cNvSpPr>
            <p:nvPr/>
          </p:nvSpPr>
          <p:spPr bwMode="auto">
            <a:xfrm>
              <a:off x="3552" y="3408"/>
              <a:ext cx="96" cy="96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6" name="Rectangle 93"/>
            <p:cNvSpPr>
              <a:spLocks noChangeArrowheads="1"/>
            </p:cNvSpPr>
            <p:nvPr/>
          </p:nvSpPr>
          <p:spPr bwMode="auto">
            <a:xfrm>
              <a:off x="3600" y="3552"/>
              <a:ext cx="96" cy="96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6061075" y="3201988"/>
            <a:ext cx="1943100" cy="1841500"/>
            <a:chOff x="3818" y="2017"/>
            <a:chExt cx="1224" cy="1160"/>
          </a:xfrm>
        </p:grpSpPr>
        <p:sp>
          <p:nvSpPr>
            <p:cNvPr id="58398" name="Freeform 95"/>
            <p:cNvSpPr>
              <a:spLocks/>
            </p:cNvSpPr>
            <p:nvPr/>
          </p:nvSpPr>
          <p:spPr bwMode="auto">
            <a:xfrm>
              <a:off x="3818" y="2017"/>
              <a:ext cx="1224" cy="1160"/>
            </a:xfrm>
            <a:custGeom>
              <a:avLst/>
              <a:gdLst>
                <a:gd name="T0" fmla="*/ 0 w 1224"/>
                <a:gd name="T1" fmla="*/ 737 h 1160"/>
                <a:gd name="T2" fmla="*/ 304 w 1224"/>
                <a:gd name="T3" fmla="*/ 823 h 1160"/>
                <a:gd name="T4" fmla="*/ 321 w 1224"/>
                <a:gd name="T5" fmla="*/ 794 h 1160"/>
                <a:gd name="T6" fmla="*/ 333 w 1224"/>
                <a:gd name="T7" fmla="*/ 767 h 1160"/>
                <a:gd name="T8" fmla="*/ 342 w 1224"/>
                <a:gd name="T9" fmla="*/ 741 h 1160"/>
                <a:gd name="T10" fmla="*/ 351 w 1224"/>
                <a:gd name="T11" fmla="*/ 718 h 1160"/>
                <a:gd name="T12" fmla="*/ 360 w 1224"/>
                <a:gd name="T13" fmla="*/ 692 h 1160"/>
                <a:gd name="T14" fmla="*/ 368 w 1224"/>
                <a:gd name="T15" fmla="*/ 662 h 1160"/>
                <a:gd name="T16" fmla="*/ 373 w 1224"/>
                <a:gd name="T17" fmla="*/ 635 h 1160"/>
                <a:gd name="T18" fmla="*/ 379 w 1224"/>
                <a:gd name="T19" fmla="*/ 608 h 1160"/>
                <a:gd name="T20" fmla="*/ 384 w 1224"/>
                <a:gd name="T21" fmla="*/ 577 h 1160"/>
                <a:gd name="T22" fmla="*/ 386 w 1224"/>
                <a:gd name="T23" fmla="*/ 544 h 1160"/>
                <a:gd name="T24" fmla="*/ 386 w 1224"/>
                <a:gd name="T25" fmla="*/ 486 h 1160"/>
                <a:gd name="T26" fmla="*/ 384 w 1224"/>
                <a:gd name="T27" fmla="*/ 454 h 1160"/>
                <a:gd name="T28" fmla="*/ 382 w 1224"/>
                <a:gd name="T29" fmla="*/ 427 h 1160"/>
                <a:gd name="T30" fmla="*/ 377 w 1224"/>
                <a:gd name="T31" fmla="*/ 399 h 1160"/>
                <a:gd name="T32" fmla="*/ 369 w 1224"/>
                <a:gd name="T33" fmla="*/ 369 h 1160"/>
                <a:gd name="T34" fmla="*/ 362 w 1224"/>
                <a:gd name="T35" fmla="*/ 343 h 1160"/>
                <a:gd name="T36" fmla="*/ 353 w 1224"/>
                <a:gd name="T37" fmla="*/ 310 h 1160"/>
                <a:gd name="T38" fmla="*/ 341 w 1224"/>
                <a:gd name="T39" fmla="*/ 279 h 1160"/>
                <a:gd name="T40" fmla="*/ 930 w 1224"/>
                <a:gd name="T41" fmla="*/ 0 h 1160"/>
                <a:gd name="T42" fmla="*/ 945 w 1224"/>
                <a:gd name="T43" fmla="*/ 28 h 1160"/>
                <a:gd name="T44" fmla="*/ 958 w 1224"/>
                <a:gd name="T45" fmla="*/ 53 h 1160"/>
                <a:gd name="T46" fmla="*/ 968 w 1224"/>
                <a:gd name="T47" fmla="*/ 77 h 1160"/>
                <a:gd name="T48" fmla="*/ 979 w 1224"/>
                <a:gd name="T49" fmla="*/ 101 h 1160"/>
                <a:gd name="T50" fmla="*/ 988 w 1224"/>
                <a:gd name="T51" fmla="*/ 124 h 1160"/>
                <a:gd name="T52" fmla="*/ 999 w 1224"/>
                <a:gd name="T53" fmla="*/ 149 h 1160"/>
                <a:gd name="T54" fmla="*/ 1006 w 1224"/>
                <a:gd name="T55" fmla="*/ 170 h 1160"/>
                <a:gd name="T56" fmla="*/ 1014 w 1224"/>
                <a:gd name="T57" fmla="*/ 193 h 1160"/>
                <a:gd name="T58" fmla="*/ 1021 w 1224"/>
                <a:gd name="T59" fmla="*/ 217 h 1160"/>
                <a:gd name="T60" fmla="*/ 1030 w 1224"/>
                <a:gd name="T61" fmla="*/ 242 h 1160"/>
                <a:gd name="T62" fmla="*/ 1035 w 1224"/>
                <a:gd name="T63" fmla="*/ 272 h 1160"/>
                <a:gd name="T64" fmla="*/ 1043 w 1224"/>
                <a:gd name="T65" fmla="*/ 297 h 1160"/>
                <a:gd name="T66" fmla="*/ 1050 w 1224"/>
                <a:gd name="T67" fmla="*/ 324 h 1160"/>
                <a:gd name="T68" fmla="*/ 1055 w 1224"/>
                <a:gd name="T69" fmla="*/ 353 h 1160"/>
                <a:gd name="T70" fmla="*/ 1057 w 1224"/>
                <a:gd name="T71" fmla="*/ 382 h 1160"/>
                <a:gd name="T72" fmla="*/ 1061 w 1224"/>
                <a:gd name="T73" fmla="*/ 415 h 1160"/>
                <a:gd name="T74" fmla="*/ 1064 w 1224"/>
                <a:gd name="T75" fmla="*/ 446 h 1160"/>
                <a:gd name="T76" fmla="*/ 1064 w 1224"/>
                <a:gd name="T77" fmla="*/ 476 h 1160"/>
                <a:gd name="T78" fmla="*/ 1064 w 1224"/>
                <a:gd name="T79" fmla="*/ 509 h 1160"/>
                <a:gd name="T80" fmla="*/ 1064 w 1224"/>
                <a:gd name="T81" fmla="*/ 550 h 1160"/>
                <a:gd name="T82" fmla="*/ 1063 w 1224"/>
                <a:gd name="T83" fmla="*/ 586 h 1160"/>
                <a:gd name="T84" fmla="*/ 1061 w 1224"/>
                <a:gd name="T85" fmla="*/ 612 h 1160"/>
                <a:gd name="T86" fmla="*/ 1057 w 1224"/>
                <a:gd name="T87" fmla="*/ 641 h 1160"/>
                <a:gd name="T88" fmla="*/ 1055 w 1224"/>
                <a:gd name="T89" fmla="*/ 671 h 1160"/>
                <a:gd name="T90" fmla="*/ 1048 w 1224"/>
                <a:gd name="T91" fmla="*/ 705 h 1160"/>
                <a:gd name="T92" fmla="*/ 1041 w 1224"/>
                <a:gd name="T93" fmla="*/ 733 h 1160"/>
                <a:gd name="T94" fmla="*/ 1034 w 1224"/>
                <a:gd name="T95" fmla="*/ 762 h 1160"/>
                <a:gd name="T96" fmla="*/ 1025 w 1224"/>
                <a:gd name="T97" fmla="*/ 796 h 1160"/>
                <a:gd name="T98" fmla="*/ 1016 w 1224"/>
                <a:gd name="T99" fmla="*/ 822 h 1160"/>
                <a:gd name="T100" fmla="*/ 1006 w 1224"/>
                <a:gd name="T101" fmla="*/ 854 h 1160"/>
                <a:gd name="T102" fmla="*/ 996 w 1224"/>
                <a:gd name="T103" fmla="*/ 883 h 1160"/>
                <a:gd name="T104" fmla="*/ 983 w 1224"/>
                <a:gd name="T105" fmla="*/ 911 h 1160"/>
                <a:gd name="T106" fmla="*/ 970 w 1224"/>
                <a:gd name="T107" fmla="*/ 941 h 1160"/>
                <a:gd name="T108" fmla="*/ 954 w 1224"/>
                <a:gd name="T109" fmla="*/ 978 h 1160"/>
                <a:gd name="T110" fmla="*/ 936 w 1224"/>
                <a:gd name="T111" fmla="*/ 1015 h 1160"/>
                <a:gd name="T112" fmla="*/ 1224 w 1224"/>
                <a:gd name="T113" fmla="*/ 1103 h 1160"/>
                <a:gd name="T114" fmla="*/ 502 w 1224"/>
                <a:gd name="T115" fmla="*/ 1160 h 1160"/>
                <a:gd name="T116" fmla="*/ 0 w 1224"/>
                <a:gd name="T117" fmla="*/ 737 h 1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24"/>
                <a:gd name="T178" fmla="*/ 0 h 1160"/>
                <a:gd name="T179" fmla="*/ 1224 w 1224"/>
                <a:gd name="T180" fmla="*/ 1160 h 1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24" h="1160">
                  <a:moveTo>
                    <a:pt x="0" y="737"/>
                  </a:moveTo>
                  <a:lnTo>
                    <a:pt x="304" y="823"/>
                  </a:lnTo>
                  <a:lnTo>
                    <a:pt x="321" y="794"/>
                  </a:lnTo>
                  <a:lnTo>
                    <a:pt x="333" y="767"/>
                  </a:lnTo>
                  <a:lnTo>
                    <a:pt x="342" y="741"/>
                  </a:lnTo>
                  <a:lnTo>
                    <a:pt x="351" y="718"/>
                  </a:lnTo>
                  <a:lnTo>
                    <a:pt x="360" y="692"/>
                  </a:lnTo>
                  <a:lnTo>
                    <a:pt x="368" y="662"/>
                  </a:lnTo>
                  <a:lnTo>
                    <a:pt x="373" y="635"/>
                  </a:lnTo>
                  <a:lnTo>
                    <a:pt x="379" y="608"/>
                  </a:lnTo>
                  <a:lnTo>
                    <a:pt x="384" y="577"/>
                  </a:lnTo>
                  <a:lnTo>
                    <a:pt x="386" y="544"/>
                  </a:lnTo>
                  <a:lnTo>
                    <a:pt x="386" y="486"/>
                  </a:lnTo>
                  <a:lnTo>
                    <a:pt x="384" y="454"/>
                  </a:lnTo>
                  <a:lnTo>
                    <a:pt x="382" y="427"/>
                  </a:lnTo>
                  <a:lnTo>
                    <a:pt x="377" y="399"/>
                  </a:lnTo>
                  <a:lnTo>
                    <a:pt x="369" y="369"/>
                  </a:lnTo>
                  <a:lnTo>
                    <a:pt x="362" y="343"/>
                  </a:lnTo>
                  <a:lnTo>
                    <a:pt x="353" y="310"/>
                  </a:lnTo>
                  <a:lnTo>
                    <a:pt x="341" y="279"/>
                  </a:lnTo>
                  <a:lnTo>
                    <a:pt x="930" y="0"/>
                  </a:lnTo>
                  <a:lnTo>
                    <a:pt x="945" y="28"/>
                  </a:lnTo>
                  <a:lnTo>
                    <a:pt x="958" y="53"/>
                  </a:lnTo>
                  <a:lnTo>
                    <a:pt x="968" y="77"/>
                  </a:lnTo>
                  <a:lnTo>
                    <a:pt x="979" y="101"/>
                  </a:lnTo>
                  <a:lnTo>
                    <a:pt x="988" y="124"/>
                  </a:lnTo>
                  <a:lnTo>
                    <a:pt x="999" y="149"/>
                  </a:lnTo>
                  <a:lnTo>
                    <a:pt x="1006" y="170"/>
                  </a:lnTo>
                  <a:lnTo>
                    <a:pt x="1014" y="193"/>
                  </a:lnTo>
                  <a:lnTo>
                    <a:pt x="1021" y="217"/>
                  </a:lnTo>
                  <a:lnTo>
                    <a:pt x="1030" y="242"/>
                  </a:lnTo>
                  <a:lnTo>
                    <a:pt x="1035" y="272"/>
                  </a:lnTo>
                  <a:lnTo>
                    <a:pt x="1043" y="297"/>
                  </a:lnTo>
                  <a:lnTo>
                    <a:pt x="1050" y="324"/>
                  </a:lnTo>
                  <a:lnTo>
                    <a:pt x="1055" y="353"/>
                  </a:lnTo>
                  <a:lnTo>
                    <a:pt x="1057" y="382"/>
                  </a:lnTo>
                  <a:lnTo>
                    <a:pt x="1061" y="415"/>
                  </a:lnTo>
                  <a:lnTo>
                    <a:pt x="1064" y="446"/>
                  </a:lnTo>
                  <a:lnTo>
                    <a:pt x="1064" y="476"/>
                  </a:lnTo>
                  <a:lnTo>
                    <a:pt x="1064" y="509"/>
                  </a:lnTo>
                  <a:lnTo>
                    <a:pt x="1064" y="550"/>
                  </a:lnTo>
                  <a:lnTo>
                    <a:pt x="1063" y="586"/>
                  </a:lnTo>
                  <a:lnTo>
                    <a:pt x="1061" y="612"/>
                  </a:lnTo>
                  <a:lnTo>
                    <a:pt x="1057" y="641"/>
                  </a:lnTo>
                  <a:lnTo>
                    <a:pt x="1055" y="671"/>
                  </a:lnTo>
                  <a:lnTo>
                    <a:pt x="1048" y="705"/>
                  </a:lnTo>
                  <a:lnTo>
                    <a:pt x="1041" y="733"/>
                  </a:lnTo>
                  <a:lnTo>
                    <a:pt x="1034" y="762"/>
                  </a:lnTo>
                  <a:lnTo>
                    <a:pt x="1025" y="796"/>
                  </a:lnTo>
                  <a:lnTo>
                    <a:pt x="1016" y="822"/>
                  </a:lnTo>
                  <a:lnTo>
                    <a:pt x="1006" y="854"/>
                  </a:lnTo>
                  <a:lnTo>
                    <a:pt x="996" y="883"/>
                  </a:lnTo>
                  <a:lnTo>
                    <a:pt x="983" y="911"/>
                  </a:lnTo>
                  <a:lnTo>
                    <a:pt x="970" y="941"/>
                  </a:lnTo>
                  <a:lnTo>
                    <a:pt x="954" y="978"/>
                  </a:lnTo>
                  <a:lnTo>
                    <a:pt x="936" y="1015"/>
                  </a:lnTo>
                  <a:lnTo>
                    <a:pt x="1224" y="1103"/>
                  </a:lnTo>
                  <a:lnTo>
                    <a:pt x="502" y="1160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chemeClr val="hlink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399" name="Text Box 96"/>
            <p:cNvSpPr txBox="1">
              <a:spLocks noChangeArrowheads="1"/>
            </p:cNvSpPr>
            <p:nvPr/>
          </p:nvSpPr>
          <p:spPr bwMode="auto">
            <a:xfrm>
              <a:off x="4164" y="240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200" b="1"/>
                <a:t>Atención       del donante</a:t>
              </a:r>
            </a:p>
          </p:txBody>
        </p:sp>
        <p:sp>
          <p:nvSpPr>
            <p:cNvPr id="58400" name="Rectangle 97"/>
            <p:cNvSpPr>
              <a:spLocks noChangeArrowheads="1"/>
            </p:cNvSpPr>
            <p:nvPr/>
          </p:nvSpPr>
          <p:spPr bwMode="auto">
            <a:xfrm>
              <a:off x="4308" y="2784"/>
              <a:ext cx="96" cy="96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Rectangle 98"/>
            <p:cNvSpPr>
              <a:spLocks noChangeArrowheads="1"/>
            </p:cNvSpPr>
            <p:nvPr/>
          </p:nvSpPr>
          <p:spPr bwMode="auto">
            <a:xfrm>
              <a:off x="4440" y="2888"/>
              <a:ext cx="96" cy="96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2" name="Rectangle 99"/>
            <p:cNvSpPr>
              <a:spLocks noChangeArrowheads="1"/>
            </p:cNvSpPr>
            <p:nvPr/>
          </p:nvSpPr>
          <p:spPr bwMode="auto">
            <a:xfrm>
              <a:off x="4464" y="2736"/>
              <a:ext cx="96" cy="96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5705475" y="2165350"/>
            <a:ext cx="2271713" cy="1624013"/>
            <a:chOff x="3594" y="1364"/>
            <a:chExt cx="1431" cy="1023"/>
          </a:xfrm>
        </p:grpSpPr>
        <p:sp>
          <p:nvSpPr>
            <p:cNvPr id="58393" name="Freeform 101"/>
            <p:cNvSpPr>
              <a:spLocks/>
            </p:cNvSpPr>
            <p:nvPr/>
          </p:nvSpPr>
          <p:spPr bwMode="auto">
            <a:xfrm>
              <a:off x="3594" y="1364"/>
              <a:ext cx="1431" cy="1023"/>
            </a:xfrm>
            <a:custGeom>
              <a:avLst/>
              <a:gdLst>
                <a:gd name="T0" fmla="*/ 291 w 1431"/>
                <a:gd name="T1" fmla="*/ 0 h 1023"/>
                <a:gd name="T2" fmla="*/ 320 w 1431"/>
                <a:gd name="T3" fmla="*/ 10 h 1023"/>
                <a:gd name="T4" fmla="*/ 344 w 1431"/>
                <a:gd name="T5" fmla="*/ 20 h 1023"/>
                <a:gd name="T6" fmla="*/ 369 w 1431"/>
                <a:gd name="T7" fmla="*/ 29 h 1023"/>
                <a:gd name="T8" fmla="*/ 393 w 1431"/>
                <a:gd name="T9" fmla="*/ 39 h 1023"/>
                <a:gd name="T10" fmla="*/ 418 w 1431"/>
                <a:gd name="T11" fmla="*/ 50 h 1023"/>
                <a:gd name="T12" fmla="*/ 441 w 1431"/>
                <a:gd name="T13" fmla="*/ 62 h 1023"/>
                <a:gd name="T14" fmla="*/ 465 w 1431"/>
                <a:gd name="T15" fmla="*/ 73 h 1023"/>
                <a:gd name="T16" fmla="*/ 488 w 1431"/>
                <a:gd name="T17" fmla="*/ 84 h 1023"/>
                <a:gd name="T18" fmla="*/ 517 w 1431"/>
                <a:gd name="T19" fmla="*/ 99 h 1023"/>
                <a:gd name="T20" fmla="*/ 548 w 1431"/>
                <a:gd name="T21" fmla="*/ 115 h 1023"/>
                <a:gd name="T22" fmla="*/ 572 w 1431"/>
                <a:gd name="T23" fmla="*/ 127 h 1023"/>
                <a:gd name="T24" fmla="*/ 595 w 1431"/>
                <a:gd name="T25" fmla="*/ 142 h 1023"/>
                <a:gd name="T26" fmla="*/ 624 w 1431"/>
                <a:gd name="T27" fmla="*/ 157 h 1023"/>
                <a:gd name="T28" fmla="*/ 653 w 1431"/>
                <a:gd name="T29" fmla="*/ 174 h 1023"/>
                <a:gd name="T30" fmla="*/ 679 w 1431"/>
                <a:gd name="T31" fmla="*/ 190 h 1023"/>
                <a:gd name="T32" fmla="*/ 704 w 1431"/>
                <a:gd name="T33" fmla="*/ 208 h 1023"/>
                <a:gd name="T34" fmla="*/ 727 w 1431"/>
                <a:gd name="T35" fmla="*/ 224 h 1023"/>
                <a:gd name="T36" fmla="*/ 756 w 1431"/>
                <a:gd name="T37" fmla="*/ 244 h 1023"/>
                <a:gd name="T38" fmla="*/ 782 w 1431"/>
                <a:gd name="T39" fmla="*/ 262 h 1023"/>
                <a:gd name="T40" fmla="*/ 803 w 1431"/>
                <a:gd name="T41" fmla="*/ 280 h 1023"/>
                <a:gd name="T42" fmla="*/ 829 w 1431"/>
                <a:gd name="T43" fmla="*/ 300 h 1023"/>
                <a:gd name="T44" fmla="*/ 849 w 1431"/>
                <a:gd name="T45" fmla="*/ 315 h 1023"/>
                <a:gd name="T46" fmla="*/ 870 w 1431"/>
                <a:gd name="T47" fmla="*/ 334 h 1023"/>
                <a:gd name="T48" fmla="*/ 892 w 1431"/>
                <a:gd name="T49" fmla="*/ 353 h 1023"/>
                <a:gd name="T50" fmla="*/ 916 w 1431"/>
                <a:gd name="T51" fmla="*/ 376 h 1023"/>
                <a:gd name="T52" fmla="*/ 935 w 1431"/>
                <a:gd name="T53" fmla="*/ 395 h 1023"/>
                <a:gd name="T54" fmla="*/ 957 w 1431"/>
                <a:gd name="T55" fmla="*/ 417 h 1023"/>
                <a:gd name="T56" fmla="*/ 983 w 1431"/>
                <a:gd name="T57" fmla="*/ 443 h 1023"/>
                <a:gd name="T58" fmla="*/ 1004 w 1431"/>
                <a:gd name="T59" fmla="*/ 466 h 1023"/>
                <a:gd name="T60" fmla="*/ 1028 w 1431"/>
                <a:gd name="T61" fmla="*/ 492 h 1023"/>
                <a:gd name="T62" fmla="*/ 1049 w 1431"/>
                <a:gd name="T63" fmla="*/ 517 h 1023"/>
                <a:gd name="T64" fmla="*/ 1069 w 1431"/>
                <a:gd name="T65" fmla="*/ 545 h 1023"/>
                <a:gd name="T66" fmla="*/ 1091 w 1431"/>
                <a:gd name="T67" fmla="*/ 573 h 1023"/>
                <a:gd name="T68" fmla="*/ 1107 w 1431"/>
                <a:gd name="T69" fmla="*/ 598 h 1023"/>
                <a:gd name="T70" fmla="*/ 1124 w 1431"/>
                <a:gd name="T71" fmla="*/ 621 h 1023"/>
                <a:gd name="T72" fmla="*/ 1138 w 1431"/>
                <a:gd name="T73" fmla="*/ 648 h 1023"/>
                <a:gd name="T74" fmla="*/ 1147 w 1431"/>
                <a:gd name="T75" fmla="*/ 667 h 1023"/>
                <a:gd name="T76" fmla="*/ 1431 w 1431"/>
                <a:gd name="T77" fmla="*/ 583 h 1023"/>
                <a:gd name="T78" fmla="*/ 990 w 1431"/>
                <a:gd name="T79" fmla="*/ 1023 h 1023"/>
                <a:gd name="T80" fmla="*/ 208 w 1431"/>
                <a:gd name="T81" fmla="*/ 951 h 1023"/>
                <a:gd name="T82" fmla="*/ 517 w 1431"/>
                <a:gd name="T83" fmla="*/ 857 h 1023"/>
                <a:gd name="T84" fmla="*/ 498 w 1431"/>
                <a:gd name="T85" fmla="*/ 826 h 1023"/>
                <a:gd name="T86" fmla="*/ 478 w 1431"/>
                <a:gd name="T87" fmla="*/ 796 h 1023"/>
                <a:gd name="T88" fmla="*/ 450 w 1431"/>
                <a:gd name="T89" fmla="*/ 764 h 1023"/>
                <a:gd name="T90" fmla="*/ 420 w 1431"/>
                <a:gd name="T91" fmla="*/ 730 h 1023"/>
                <a:gd name="T92" fmla="*/ 393 w 1431"/>
                <a:gd name="T93" fmla="*/ 701 h 1023"/>
                <a:gd name="T94" fmla="*/ 364 w 1431"/>
                <a:gd name="T95" fmla="*/ 674 h 1023"/>
                <a:gd name="T96" fmla="*/ 333 w 1431"/>
                <a:gd name="T97" fmla="*/ 647 h 1023"/>
                <a:gd name="T98" fmla="*/ 302 w 1431"/>
                <a:gd name="T99" fmla="*/ 624 h 1023"/>
                <a:gd name="T100" fmla="*/ 271 w 1431"/>
                <a:gd name="T101" fmla="*/ 602 h 1023"/>
                <a:gd name="T102" fmla="*/ 235 w 1431"/>
                <a:gd name="T103" fmla="*/ 577 h 1023"/>
                <a:gd name="T104" fmla="*/ 201 w 1431"/>
                <a:gd name="T105" fmla="*/ 557 h 1023"/>
                <a:gd name="T106" fmla="*/ 168 w 1431"/>
                <a:gd name="T107" fmla="*/ 537 h 1023"/>
                <a:gd name="T108" fmla="*/ 136 w 1431"/>
                <a:gd name="T109" fmla="*/ 519 h 1023"/>
                <a:gd name="T110" fmla="*/ 96 w 1431"/>
                <a:gd name="T111" fmla="*/ 500 h 1023"/>
                <a:gd name="T112" fmla="*/ 56 w 1431"/>
                <a:gd name="T113" fmla="*/ 482 h 1023"/>
                <a:gd name="T114" fmla="*/ 29 w 1431"/>
                <a:gd name="T115" fmla="*/ 473 h 1023"/>
                <a:gd name="T116" fmla="*/ 0 w 1431"/>
                <a:gd name="T117" fmla="*/ 460 h 1023"/>
                <a:gd name="T118" fmla="*/ 291 w 1431"/>
                <a:gd name="T119" fmla="*/ 0 h 10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1"/>
                <a:gd name="T181" fmla="*/ 0 h 1023"/>
                <a:gd name="T182" fmla="*/ 1431 w 1431"/>
                <a:gd name="T183" fmla="*/ 1023 h 10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1" h="1023">
                  <a:moveTo>
                    <a:pt x="291" y="0"/>
                  </a:moveTo>
                  <a:lnTo>
                    <a:pt x="320" y="10"/>
                  </a:lnTo>
                  <a:lnTo>
                    <a:pt x="344" y="20"/>
                  </a:lnTo>
                  <a:lnTo>
                    <a:pt x="369" y="29"/>
                  </a:lnTo>
                  <a:lnTo>
                    <a:pt x="393" y="39"/>
                  </a:lnTo>
                  <a:lnTo>
                    <a:pt x="418" y="50"/>
                  </a:lnTo>
                  <a:lnTo>
                    <a:pt x="441" y="62"/>
                  </a:lnTo>
                  <a:lnTo>
                    <a:pt x="465" y="73"/>
                  </a:lnTo>
                  <a:lnTo>
                    <a:pt x="488" y="84"/>
                  </a:lnTo>
                  <a:lnTo>
                    <a:pt x="517" y="99"/>
                  </a:lnTo>
                  <a:lnTo>
                    <a:pt x="548" y="115"/>
                  </a:lnTo>
                  <a:lnTo>
                    <a:pt x="572" y="127"/>
                  </a:lnTo>
                  <a:lnTo>
                    <a:pt x="595" y="142"/>
                  </a:lnTo>
                  <a:lnTo>
                    <a:pt x="624" y="157"/>
                  </a:lnTo>
                  <a:lnTo>
                    <a:pt x="653" y="174"/>
                  </a:lnTo>
                  <a:lnTo>
                    <a:pt x="679" y="190"/>
                  </a:lnTo>
                  <a:lnTo>
                    <a:pt x="704" y="208"/>
                  </a:lnTo>
                  <a:lnTo>
                    <a:pt x="727" y="224"/>
                  </a:lnTo>
                  <a:lnTo>
                    <a:pt x="756" y="244"/>
                  </a:lnTo>
                  <a:lnTo>
                    <a:pt x="782" y="262"/>
                  </a:lnTo>
                  <a:lnTo>
                    <a:pt x="803" y="280"/>
                  </a:lnTo>
                  <a:lnTo>
                    <a:pt x="829" y="300"/>
                  </a:lnTo>
                  <a:lnTo>
                    <a:pt x="849" y="315"/>
                  </a:lnTo>
                  <a:lnTo>
                    <a:pt x="870" y="334"/>
                  </a:lnTo>
                  <a:lnTo>
                    <a:pt x="892" y="353"/>
                  </a:lnTo>
                  <a:lnTo>
                    <a:pt x="916" y="376"/>
                  </a:lnTo>
                  <a:lnTo>
                    <a:pt x="935" y="395"/>
                  </a:lnTo>
                  <a:lnTo>
                    <a:pt x="957" y="417"/>
                  </a:lnTo>
                  <a:lnTo>
                    <a:pt x="983" y="443"/>
                  </a:lnTo>
                  <a:lnTo>
                    <a:pt x="1004" y="466"/>
                  </a:lnTo>
                  <a:lnTo>
                    <a:pt x="1028" y="492"/>
                  </a:lnTo>
                  <a:lnTo>
                    <a:pt x="1049" y="517"/>
                  </a:lnTo>
                  <a:lnTo>
                    <a:pt x="1069" y="545"/>
                  </a:lnTo>
                  <a:lnTo>
                    <a:pt x="1091" y="573"/>
                  </a:lnTo>
                  <a:lnTo>
                    <a:pt x="1107" y="598"/>
                  </a:lnTo>
                  <a:lnTo>
                    <a:pt x="1124" y="621"/>
                  </a:lnTo>
                  <a:lnTo>
                    <a:pt x="1138" y="648"/>
                  </a:lnTo>
                  <a:lnTo>
                    <a:pt x="1147" y="667"/>
                  </a:lnTo>
                  <a:lnTo>
                    <a:pt x="1431" y="583"/>
                  </a:lnTo>
                  <a:lnTo>
                    <a:pt x="990" y="1023"/>
                  </a:lnTo>
                  <a:lnTo>
                    <a:pt x="208" y="951"/>
                  </a:lnTo>
                  <a:lnTo>
                    <a:pt x="517" y="857"/>
                  </a:lnTo>
                  <a:lnTo>
                    <a:pt x="498" y="826"/>
                  </a:lnTo>
                  <a:lnTo>
                    <a:pt x="478" y="796"/>
                  </a:lnTo>
                  <a:lnTo>
                    <a:pt x="450" y="764"/>
                  </a:lnTo>
                  <a:lnTo>
                    <a:pt x="420" y="730"/>
                  </a:lnTo>
                  <a:lnTo>
                    <a:pt x="393" y="701"/>
                  </a:lnTo>
                  <a:lnTo>
                    <a:pt x="364" y="674"/>
                  </a:lnTo>
                  <a:lnTo>
                    <a:pt x="333" y="647"/>
                  </a:lnTo>
                  <a:lnTo>
                    <a:pt x="302" y="624"/>
                  </a:lnTo>
                  <a:lnTo>
                    <a:pt x="271" y="602"/>
                  </a:lnTo>
                  <a:lnTo>
                    <a:pt x="235" y="577"/>
                  </a:lnTo>
                  <a:lnTo>
                    <a:pt x="201" y="557"/>
                  </a:lnTo>
                  <a:lnTo>
                    <a:pt x="168" y="537"/>
                  </a:lnTo>
                  <a:lnTo>
                    <a:pt x="136" y="519"/>
                  </a:lnTo>
                  <a:lnTo>
                    <a:pt x="96" y="500"/>
                  </a:lnTo>
                  <a:lnTo>
                    <a:pt x="56" y="482"/>
                  </a:lnTo>
                  <a:lnTo>
                    <a:pt x="29" y="473"/>
                  </a:lnTo>
                  <a:lnTo>
                    <a:pt x="0" y="46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99FF33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8394" name="Text Box 102"/>
            <p:cNvSpPr txBox="1">
              <a:spLocks noChangeArrowheads="1"/>
            </p:cNvSpPr>
            <p:nvPr/>
          </p:nvSpPr>
          <p:spPr bwMode="auto">
            <a:xfrm>
              <a:off x="3692" y="1563"/>
              <a:ext cx="72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200" b="1"/>
                <a:t>Promoción y selección     del donante</a:t>
              </a:r>
            </a:p>
          </p:txBody>
        </p:sp>
        <p:sp>
          <p:nvSpPr>
            <p:cNvPr id="58395" name="Rectangle 103"/>
            <p:cNvSpPr>
              <a:spLocks noChangeArrowheads="1"/>
            </p:cNvSpPr>
            <p:nvPr/>
          </p:nvSpPr>
          <p:spPr bwMode="auto">
            <a:xfrm>
              <a:off x="4124" y="1979"/>
              <a:ext cx="96" cy="96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6" name="Rectangle 104"/>
            <p:cNvSpPr>
              <a:spLocks noChangeArrowheads="1"/>
            </p:cNvSpPr>
            <p:nvPr/>
          </p:nvSpPr>
          <p:spPr bwMode="auto">
            <a:xfrm>
              <a:off x="4316" y="1979"/>
              <a:ext cx="96" cy="96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7" name="Rectangle 105"/>
            <p:cNvSpPr>
              <a:spLocks noChangeArrowheads="1"/>
            </p:cNvSpPr>
            <p:nvPr/>
          </p:nvSpPr>
          <p:spPr bwMode="auto">
            <a:xfrm>
              <a:off x="4508" y="1979"/>
              <a:ext cx="96" cy="96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6862763" y="3133725"/>
            <a:ext cx="1447800" cy="212725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wrap="none" lIns="91430" tIns="45715" rIns="91430" bIns="45715" anchor="ctr"/>
          <a:lstStyle/>
          <a:p>
            <a:pPr algn="ctr" eaLnBrk="0" hangingPunct="0">
              <a:defRPr/>
            </a:pPr>
            <a:r>
              <a:rPr lang="es-ES" sz="1000"/>
              <a:t>PE – BCS 0008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1238250" y="109538"/>
            <a:ext cx="6704013" cy="314325"/>
          </a:xfrm>
          <a:prstGeom prst="rect">
            <a:avLst/>
          </a:prstGeom>
          <a:solidFill>
            <a:srgbClr val="FFE98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30" tIns="45715" rIns="91430" bIns="45715"/>
          <a:lstStyle/>
          <a:p>
            <a:pPr algn="ctr">
              <a:defRPr/>
            </a:pPr>
            <a:r>
              <a:rPr lang="es-ES_tradnl" sz="1400" b="1"/>
              <a:t>OBTENCIÓN DE SANGRE Y COMPONENTES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244600" y="1068388"/>
            <a:ext cx="2819400" cy="3048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3366FF"/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30" tIns="45715" rIns="91430" bIns="45715"/>
          <a:lstStyle/>
          <a:p>
            <a:pPr algn="ctr" eaLnBrk="0" hangingPunct="0">
              <a:defRPr/>
            </a:pPr>
            <a:r>
              <a:rPr lang="es-ES_tradnl" sz="1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Selección y atención de donantes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1219200" y="1752600"/>
            <a:ext cx="2819400" cy="5334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3366FF"/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30" tIns="45715" rIns="91430" bIns="45715"/>
          <a:lstStyle/>
          <a:p>
            <a:pPr algn="ctr" eaLnBrk="0" hangingPunct="0">
              <a:defRPr/>
            </a:pPr>
            <a:r>
              <a:rPr lang="es-ES_tradnl" sz="1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Fraccionamiento unidad de </a:t>
            </a:r>
          </a:p>
          <a:p>
            <a:pPr algn="ctr" eaLnBrk="0" hangingPunct="0">
              <a:defRPr/>
            </a:pPr>
            <a:r>
              <a:rPr lang="es-ES_tradnl" sz="1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sangre total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1206500" y="2908300"/>
            <a:ext cx="2819400" cy="5334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3366FF"/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30" tIns="45715" rIns="91430" bIns="45715"/>
          <a:lstStyle/>
          <a:p>
            <a:pPr algn="ctr" eaLnBrk="0" hangingPunct="0">
              <a:defRPr/>
            </a:pPr>
            <a:r>
              <a:rPr lang="es-ES_tradnl" sz="1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Almacenamiento unidades no </a:t>
            </a:r>
          </a:p>
          <a:p>
            <a:pPr algn="ctr" eaLnBrk="0" hangingPunct="0">
              <a:defRPr/>
            </a:pPr>
            <a:r>
              <a:rPr lang="es-ES_tradnl" sz="1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certificadas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1231900" y="4248150"/>
            <a:ext cx="2819400" cy="3048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3366FF"/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30" tIns="45715" rIns="91430" bIns="45715"/>
          <a:lstStyle/>
          <a:p>
            <a:pPr algn="ctr" eaLnBrk="0" hangingPunct="0">
              <a:defRPr/>
            </a:pPr>
            <a:r>
              <a:rPr lang="es-ES_tradnl" sz="1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Proceso de pruebas biológicas </a:t>
            </a:r>
          </a:p>
        </p:txBody>
      </p:sp>
      <p:sp>
        <p:nvSpPr>
          <p:cNvPr id="192520" name="Line 8"/>
          <p:cNvSpPr>
            <a:spLocks noChangeShapeType="1"/>
          </p:cNvSpPr>
          <p:nvPr/>
        </p:nvSpPr>
        <p:spPr bwMode="auto">
          <a:xfrm>
            <a:off x="4381500" y="2981325"/>
            <a:ext cx="304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00" name="Rectangle 9"/>
          <p:cNvSpPr>
            <a:spLocks noChangeArrowheads="1"/>
          </p:cNvSpPr>
          <p:nvPr/>
        </p:nvSpPr>
        <p:spPr bwMode="auto">
          <a:xfrm>
            <a:off x="4686300" y="2828925"/>
            <a:ext cx="1752600" cy="228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E7"/>
              </a:gs>
              <a:gs pos="100000">
                <a:srgbClr val="FFFF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 eaLnBrk="0" hangingPunct="0"/>
            <a:r>
              <a:rPr lang="es-ES_tradnl" sz="1100"/>
              <a:t>Clasificación sanguínea</a:t>
            </a:r>
          </a:p>
        </p:txBody>
      </p:sp>
      <p:sp>
        <p:nvSpPr>
          <p:cNvPr id="192522" name="Line 10"/>
          <p:cNvSpPr>
            <a:spLocks noChangeShapeType="1"/>
          </p:cNvSpPr>
          <p:nvPr/>
        </p:nvSpPr>
        <p:spPr bwMode="auto">
          <a:xfrm>
            <a:off x="4381500" y="3538538"/>
            <a:ext cx="304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02" name="Rectangle 11"/>
          <p:cNvSpPr>
            <a:spLocks noChangeArrowheads="1"/>
          </p:cNvSpPr>
          <p:nvPr/>
        </p:nvSpPr>
        <p:spPr bwMode="auto">
          <a:xfrm>
            <a:off x="4686300" y="3462338"/>
            <a:ext cx="1752600" cy="228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E7"/>
              </a:gs>
              <a:gs pos="100000">
                <a:srgbClr val="FFFF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 eaLnBrk="0" hangingPunct="0"/>
            <a:r>
              <a:rPr lang="es-ES_tradnl" sz="1100"/>
              <a:t>Anticuerpos Hepatitis C</a:t>
            </a:r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>
            <a:off x="4105275" y="1238250"/>
            <a:ext cx="304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04" name="Rectangle 13"/>
          <p:cNvSpPr>
            <a:spLocks noChangeArrowheads="1"/>
          </p:cNvSpPr>
          <p:nvPr/>
        </p:nvSpPr>
        <p:spPr bwMode="auto">
          <a:xfrm>
            <a:off x="4660900" y="581025"/>
            <a:ext cx="1752600" cy="228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E7"/>
              </a:gs>
              <a:gs pos="100000">
                <a:srgbClr val="FFFF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 eaLnBrk="0" hangingPunct="0"/>
            <a:r>
              <a:rPr lang="es-ES_tradnl" sz="1100"/>
              <a:t>Donación homóloga</a:t>
            </a:r>
          </a:p>
        </p:txBody>
      </p:sp>
      <p:sp>
        <p:nvSpPr>
          <p:cNvPr id="59405" name="Rectangle 14"/>
          <p:cNvSpPr>
            <a:spLocks noChangeArrowheads="1"/>
          </p:cNvSpPr>
          <p:nvPr/>
        </p:nvSpPr>
        <p:spPr bwMode="auto">
          <a:xfrm>
            <a:off x="4648200" y="1114425"/>
            <a:ext cx="1752600" cy="228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E7"/>
              </a:gs>
              <a:gs pos="100000">
                <a:srgbClr val="FFFF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 eaLnBrk="0" hangingPunct="0"/>
            <a:r>
              <a:rPr lang="es-ES_tradnl" sz="1100"/>
              <a:t>Donación autóloga</a:t>
            </a:r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>
            <a:off x="6438900" y="2981325"/>
            <a:ext cx="152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07" name="Rectangle 16"/>
          <p:cNvSpPr>
            <a:spLocks noChangeArrowheads="1"/>
          </p:cNvSpPr>
          <p:nvPr/>
        </p:nvSpPr>
        <p:spPr bwMode="auto">
          <a:xfrm>
            <a:off x="6872288" y="2552700"/>
            <a:ext cx="1433512" cy="195263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50000">
                <a:srgbClr val="EFFFFF"/>
              </a:gs>
              <a:gs pos="100000">
                <a:srgbClr val="66FF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eaLnBrk="0" hangingPunct="0"/>
            <a:r>
              <a:rPr lang="es-ES_tradnl" sz="1000"/>
              <a:t>Globular en lámina</a:t>
            </a:r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>
            <a:off x="4076700" y="4419600"/>
            <a:ext cx="304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09" name="Rectangle 18"/>
          <p:cNvSpPr>
            <a:spLocks noChangeArrowheads="1"/>
          </p:cNvSpPr>
          <p:nvPr/>
        </p:nvSpPr>
        <p:spPr bwMode="auto">
          <a:xfrm>
            <a:off x="6872288" y="2738438"/>
            <a:ext cx="1433512" cy="195262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50000">
                <a:srgbClr val="EFFFFF"/>
              </a:gs>
              <a:gs pos="100000">
                <a:srgbClr val="66FF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eaLnBrk="0" hangingPunct="0"/>
            <a:r>
              <a:rPr lang="es-ES_tradnl" sz="1000"/>
              <a:t>Globular en tubo</a:t>
            </a:r>
          </a:p>
        </p:txBody>
      </p:sp>
      <p:sp>
        <p:nvSpPr>
          <p:cNvPr id="59410" name="Rectangle 19"/>
          <p:cNvSpPr>
            <a:spLocks noChangeArrowheads="1"/>
          </p:cNvSpPr>
          <p:nvPr/>
        </p:nvSpPr>
        <p:spPr bwMode="auto">
          <a:xfrm>
            <a:off x="6872288" y="2933700"/>
            <a:ext cx="1433512" cy="195263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50000">
                <a:srgbClr val="EFFFFF"/>
              </a:gs>
              <a:gs pos="100000">
                <a:srgbClr val="66FF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eaLnBrk="0" hangingPunct="0"/>
            <a:r>
              <a:rPr lang="es-ES_tradnl" sz="1000"/>
              <a:t>Sérica</a:t>
            </a:r>
          </a:p>
        </p:txBody>
      </p:sp>
      <p:sp>
        <p:nvSpPr>
          <p:cNvPr id="59411" name="Rectangle 20"/>
          <p:cNvSpPr>
            <a:spLocks noChangeArrowheads="1"/>
          </p:cNvSpPr>
          <p:nvPr/>
        </p:nvSpPr>
        <p:spPr bwMode="auto">
          <a:xfrm>
            <a:off x="4686300" y="3690938"/>
            <a:ext cx="1752600" cy="228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E7"/>
              </a:gs>
              <a:gs pos="100000">
                <a:srgbClr val="FFFF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 eaLnBrk="0" hangingPunct="0"/>
            <a:r>
              <a:rPr lang="es-ES_tradnl" sz="1000"/>
              <a:t>Antígeno S de Hepatitis B</a:t>
            </a:r>
          </a:p>
        </p:txBody>
      </p:sp>
      <p:sp>
        <p:nvSpPr>
          <p:cNvPr id="59412" name="Rectangle 21"/>
          <p:cNvSpPr>
            <a:spLocks noChangeArrowheads="1"/>
          </p:cNvSpPr>
          <p:nvPr/>
        </p:nvSpPr>
        <p:spPr bwMode="auto">
          <a:xfrm>
            <a:off x="4686300" y="3919538"/>
            <a:ext cx="1752600" cy="228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E7"/>
              </a:gs>
              <a:gs pos="100000">
                <a:srgbClr val="FFFF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 eaLnBrk="0" hangingPunct="0"/>
            <a:r>
              <a:rPr lang="es-ES_tradnl" sz="1100"/>
              <a:t>Anticuerpos HIV</a:t>
            </a:r>
          </a:p>
        </p:txBody>
      </p:sp>
      <p:sp>
        <p:nvSpPr>
          <p:cNvPr id="59413" name="Rectangle 22"/>
          <p:cNvSpPr>
            <a:spLocks noChangeArrowheads="1"/>
          </p:cNvSpPr>
          <p:nvPr/>
        </p:nvSpPr>
        <p:spPr bwMode="auto">
          <a:xfrm>
            <a:off x="4686300" y="4462463"/>
            <a:ext cx="1752600" cy="228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E7"/>
              </a:gs>
              <a:gs pos="100000">
                <a:srgbClr val="FFFF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 eaLnBrk="0" hangingPunct="0"/>
            <a:r>
              <a:rPr lang="es-ES_tradnl" sz="1100"/>
              <a:t>Anticuerpos </a:t>
            </a:r>
            <a:r>
              <a:rPr lang="es-ES_tradnl" sz="1100" i="1"/>
              <a:t>T. cruzi</a:t>
            </a:r>
          </a:p>
        </p:txBody>
      </p:sp>
      <p:sp>
        <p:nvSpPr>
          <p:cNvPr id="192535" name="Line 23"/>
          <p:cNvSpPr>
            <a:spLocks noChangeShapeType="1"/>
          </p:cNvSpPr>
          <p:nvPr/>
        </p:nvSpPr>
        <p:spPr bwMode="auto">
          <a:xfrm>
            <a:off x="4381500" y="3767138"/>
            <a:ext cx="304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36" name="Line 24"/>
          <p:cNvSpPr>
            <a:spLocks noChangeShapeType="1"/>
          </p:cNvSpPr>
          <p:nvPr/>
        </p:nvSpPr>
        <p:spPr bwMode="auto">
          <a:xfrm>
            <a:off x="4381500" y="4024313"/>
            <a:ext cx="304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37" name="Line 25"/>
          <p:cNvSpPr>
            <a:spLocks noChangeShapeType="1"/>
          </p:cNvSpPr>
          <p:nvPr/>
        </p:nvSpPr>
        <p:spPr bwMode="auto">
          <a:xfrm>
            <a:off x="4381500" y="5267325"/>
            <a:ext cx="304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17" name="Rectangle 26"/>
          <p:cNvSpPr>
            <a:spLocks noChangeArrowheads="1"/>
          </p:cNvSpPr>
          <p:nvPr/>
        </p:nvSpPr>
        <p:spPr bwMode="auto">
          <a:xfrm>
            <a:off x="4686300" y="4991100"/>
            <a:ext cx="1752600" cy="4000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E7"/>
              </a:gs>
              <a:gs pos="100000">
                <a:srgbClr val="FFFF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 eaLnBrk="0" hangingPunct="0"/>
            <a:r>
              <a:rPr lang="es-ES_tradnl" sz="1100" i="1"/>
              <a:t>Treponema pallidum</a:t>
            </a:r>
            <a:r>
              <a:rPr lang="es-ES_tradnl" sz="1100"/>
              <a:t> (RPR)</a:t>
            </a:r>
          </a:p>
        </p:txBody>
      </p:sp>
      <p:sp>
        <p:nvSpPr>
          <p:cNvPr id="59418" name="Rectangle 27"/>
          <p:cNvSpPr>
            <a:spLocks noChangeArrowheads="1"/>
          </p:cNvSpPr>
          <p:nvPr/>
        </p:nvSpPr>
        <p:spPr bwMode="auto">
          <a:xfrm>
            <a:off x="4686300" y="5934075"/>
            <a:ext cx="1752600" cy="228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E7"/>
              </a:gs>
              <a:gs pos="100000">
                <a:srgbClr val="FFFF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 eaLnBrk="0" hangingPunct="0"/>
            <a:r>
              <a:rPr lang="es-ES_tradnl" sz="1100"/>
              <a:t>Otros</a:t>
            </a:r>
          </a:p>
        </p:txBody>
      </p:sp>
      <p:sp>
        <p:nvSpPr>
          <p:cNvPr id="59419" name="Rectangle 28"/>
          <p:cNvSpPr>
            <a:spLocks noChangeArrowheads="1"/>
          </p:cNvSpPr>
          <p:nvPr/>
        </p:nvSpPr>
        <p:spPr bwMode="auto">
          <a:xfrm>
            <a:off x="6872288" y="3505200"/>
            <a:ext cx="1420812" cy="204788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50000">
                <a:srgbClr val="EFFFFF"/>
              </a:gs>
              <a:gs pos="100000">
                <a:srgbClr val="66FF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eaLnBrk="0" hangingPunct="0"/>
            <a:r>
              <a:rPr lang="es-ES_tradnl" sz="1000"/>
              <a:t>CDE - Variante Du</a:t>
            </a:r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>
            <a:off x="4381500" y="6010275"/>
            <a:ext cx="304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42" name="Rectangle 30"/>
          <p:cNvSpPr>
            <a:spLocks noChangeArrowheads="1"/>
          </p:cNvSpPr>
          <p:nvPr/>
        </p:nvSpPr>
        <p:spPr bwMode="auto">
          <a:xfrm>
            <a:off x="1193800" y="5016500"/>
            <a:ext cx="2819400" cy="306388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3366FF"/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30" tIns="45715" rIns="91430" bIns="45715"/>
          <a:lstStyle/>
          <a:p>
            <a:pPr algn="ctr" eaLnBrk="0" hangingPunct="0">
              <a:defRPr/>
            </a:pPr>
            <a:r>
              <a:rPr lang="es-ES_tradnl" sz="1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Validación y registro de resultados</a:t>
            </a:r>
          </a:p>
        </p:txBody>
      </p:sp>
      <p:sp>
        <p:nvSpPr>
          <p:cNvPr id="192543" name="Rectangle 31"/>
          <p:cNvSpPr>
            <a:spLocks noChangeArrowheads="1"/>
          </p:cNvSpPr>
          <p:nvPr/>
        </p:nvSpPr>
        <p:spPr bwMode="auto">
          <a:xfrm>
            <a:off x="1206500" y="5892800"/>
            <a:ext cx="2819400" cy="5334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50000">
                <a:srgbClr val="3366FF"/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30" tIns="45715" rIns="91430" bIns="45715"/>
          <a:lstStyle/>
          <a:p>
            <a:pPr algn="ctr" eaLnBrk="0" hangingPunct="0">
              <a:defRPr/>
            </a:pPr>
            <a:r>
              <a:rPr lang="es-ES_tradnl" sz="1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Certificación y almacenamiento </a:t>
            </a:r>
          </a:p>
          <a:p>
            <a:pPr algn="ctr" eaLnBrk="0" hangingPunct="0">
              <a:defRPr/>
            </a:pPr>
            <a:r>
              <a:rPr lang="es-ES_tradnl" sz="1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unidades</a:t>
            </a:r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>
            <a:off x="6438900" y="6086475"/>
            <a:ext cx="152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24" name="Rectangle 33"/>
          <p:cNvSpPr>
            <a:spLocks noChangeArrowheads="1"/>
          </p:cNvSpPr>
          <p:nvPr/>
        </p:nvSpPr>
        <p:spPr bwMode="auto">
          <a:xfrm>
            <a:off x="6838950" y="5643563"/>
            <a:ext cx="1447800" cy="2286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50000">
                <a:srgbClr val="EFFFFF"/>
              </a:gs>
              <a:gs pos="100000">
                <a:srgbClr val="66FF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eaLnBrk="0" hangingPunct="0"/>
            <a:r>
              <a:rPr lang="es-ES_tradnl" sz="1000"/>
              <a:t>Rastreo de anticuerpos</a:t>
            </a:r>
          </a:p>
        </p:txBody>
      </p:sp>
      <p:sp>
        <p:nvSpPr>
          <p:cNvPr id="59425" name="Rectangle 34"/>
          <p:cNvSpPr>
            <a:spLocks noChangeArrowheads="1"/>
          </p:cNvSpPr>
          <p:nvPr/>
        </p:nvSpPr>
        <p:spPr bwMode="auto">
          <a:xfrm>
            <a:off x="6838950" y="6200775"/>
            <a:ext cx="1447800" cy="2286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50000">
                <a:srgbClr val="EFFFFF"/>
              </a:gs>
              <a:gs pos="100000">
                <a:srgbClr val="66FF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eaLnBrk="0" hangingPunct="0"/>
            <a:r>
              <a:rPr lang="es-ES_tradnl" sz="1000"/>
              <a:t>Sífilis confirmatoria</a:t>
            </a:r>
          </a:p>
        </p:txBody>
      </p:sp>
      <p:sp>
        <p:nvSpPr>
          <p:cNvPr id="192547" name="Text Box 35"/>
          <p:cNvSpPr txBox="1">
            <a:spLocks noChangeArrowheads="1"/>
          </p:cNvSpPr>
          <p:nvPr/>
        </p:nvSpPr>
        <p:spPr bwMode="auto">
          <a:xfrm>
            <a:off x="1219200" y="2286000"/>
            <a:ext cx="2819400" cy="220663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wrap="none" lIns="91430" tIns="45715" rIns="91430" bIns="45715" anchor="ctr"/>
          <a:lstStyle/>
          <a:p>
            <a:pPr algn="ctr" eaLnBrk="0" hangingPunct="0">
              <a:defRPr/>
            </a:pPr>
            <a:r>
              <a:rPr lang="es-ES" sz="1200" b="1"/>
              <a:t>PE – BCS 0006</a:t>
            </a:r>
          </a:p>
        </p:txBody>
      </p:sp>
      <p:sp>
        <p:nvSpPr>
          <p:cNvPr id="192548" name="Text Box 36"/>
          <p:cNvSpPr txBox="1">
            <a:spLocks noChangeArrowheads="1"/>
          </p:cNvSpPr>
          <p:nvPr/>
        </p:nvSpPr>
        <p:spPr bwMode="auto">
          <a:xfrm>
            <a:off x="1206500" y="3429000"/>
            <a:ext cx="2819400" cy="220663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wrap="none" lIns="91430" tIns="45715" rIns="91430" bIns="45715" anchor="ctr"/>
          <a:lstStyle/>
          <a:p>
            <a:pPr algn="ctr" eaLnBrk="0" hangingPunct="0">
              <a:defRPr/>
            </a:pPr>
            <a:r>
              <a:rPr lang="es-ES" sz="1200" b="1"/>
              <a:t>PE – BCS 0007</a:t>
            </a:r>
          </a:p>
        </p:txBody>
      </p:sp>
      <p:sp>
        <p:nvSpPr>
          <p:cNvPr id="192549" name="Text Box 37"/>
          <p:cNvSpPr txBox="1">
            <a:spLocks noChangeArrowheads="1"/>
          </p:cNvSpPr>
          <p:nvPr/>
        </p:nvSpPr>
        <p:spPr bwMode="auto">
          <a:xfrm>
            <a:off x="1193800" y="5308600"/>
            <a:ext cx="2819400" cy="220663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wrap="none" lIns="91430" tIns="45715" rIns="91430" bIns="45715" anchor="ctr"/>
          <a:lstStyle/>
          <a:p>
            <a:pPr algn="ctr" eaLnBrk="0" hangingPunct="0">
              <a:defRPr/>
            </a:pPr>
            <a:r>
              <a:rPr lang="es-ES" sz="1200" b="1"/>
              <a:t>PE – BCS 0013</a:t>
            </a:r>
          </a:p>
        </p:txBody>
      </p:sp>
      <p:sp>
        <p:nvSpPr>
          <p:cNvPr id="192550" name="Text Box 38"/>
          <p:cNvSpPr txBox="1">
            <a:spLocks noChangeArrowheads="1"/>
          </p:cNvSpPr>
          <p:nvPr/>
        </p:nvSpPr>
        <p:spPr bwMode="auto">
          <a:xfrm>
            <a:off x="1206500" y="6426200"/>
            <a:ext cx="2819400" cy="220663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wrap="none" lIns="91430" tIns="45715" rIns="91430" bIns="45715" anchor="ctr"/>
          <a:lstStyle/>
          <a:p>
            <a:pPr algn="ctr" eaLnBrk="0" hangingPunct="0">
              <a:defRPr/>
            </a:pPr>
            <a:r>
              <a:rPr lang="es-ES" sz="1200" b="1"/>
              <a:t>PG – CES 0014</a:t>
            </a:r>
          </a:p>
        </p:txBody>
      </p:sp>
      <p:sp>
        <p:nvSpPr>
          <p:cNvPr id="192551" name="Line 39"/>
          <p:cNvSpPr>
            <a:spLocks noChangeShapeType="1"/>
          </p:cNvSpPr>
          <p:nvPr/>
        </p:nvSpPr>
        <p:spPr bwMode="auto">
          <a:xfrm>
            <a:off x="4410075" y="752475"/>
            <a:ext cx="228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52" name="Line 40"/>
          <p:cNvSpPr>
            <a:spLocks noChangeShapeType="1"/>
          </p:cNvSpPr>
          <p:nvPr/>
        </p:nvSpPr>
        <p:spPr bwMode="auto">
          <a:xfrm>
            <a:off x="4414838" y="1338263"/>
            <a:ext cx="228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9432" name="Group 41"/>
          <p:cNvGrpSpPr>
            <a:grpSpLocks/>
          </p:cNvGrpSpPr>
          <p:nvPr/>
        </p:nvGrpSpPr>
        <p:grpSpPr bwMode="auto">
          <a:xfrm>
            <a:off x="2476500" y="1460500"/>
            <a:ext cx="296863" cy="228600"/>
            <a:chOff x="2014" y="1283"/>
            <a:chExt cx="187" cy="215"/>
          </a:xfrm>
        </p:grpSpPr>
        <p:sp>
          <p:nvSpPr>
            <p:cNvPr id="59467" name="Freeform 42"/>
            <p:cNvSpPr>
              <a:spLocks/>
            </p:cNvSpPr>
            <p:nvPr/>
          </p:nvSpPr>
          <p:spPr bwMode="auto">
            <a:xfrm>
              <a:off x="2031" y="1300"/>
              <a:ext cx="170" cy="198"/>
            </a:xfrm>
            <a:custGeom>
              <a:avLst/>
              <a:gdLst>
                <a:gd name="T0" fmla="*/ 2147483647 w 30"/>
                <a:gd name="T1" fmla="*/ 2147483647 h 35"/>
                <a:gd name="T2" fmla="*/ 2147483647 w 30"/>
                <a:gd name="T3" fmla="*/ 2147483647 h 35"/>
                <a:gd name="T4" fmla="*/ 2147483647 w 30"/>
                <a:gd name="T5" fmla="*/ 0 h 35"/>
                <a:gd name="T6" fmla="*/ 2147483647 w 30"/>
                <a:gd name="T7" fmla="*/ 0 h 35"/>
                <a:gd name="T8" fmla="*/ 2147483647 w 30"/>
                <a:gd name="T9" fmla="*/ 2147483647 h 35"/>
                <a:gd name="T10" fmla="*/ 0 w 30"/>
                <a:gd name="T11" fmla="*/ 2147483647 h 35"/>
                <a:gd name="T12" fmla="*/ 2147483647 w 30"/>
                <a:gd name="T13" fmla="*/ 2147483647 h 35"/>
                <a:gd name="T14" fmla="*/ 2147483647 w 30"/>
                <a:gd name="T15" fmla="*/ 2147483647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5"/>
                <a:gd name="T26" fmla="*/ 30 w 30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5">
                  <a:moveTo>
                    <a:pt x="30" y="26"/>
                  </a:moveTo>
                  <a:lnTo>
                    <a:pt x="22" y="26"/>
                  </a:lnTo>
                  <a:lnTo>
                    <a:pt x="22" y="0"/>
                  </a:lnTo>
                  <a:lnTo>
                    <a:pt x="7" y="0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15" y="35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808080"/>
            </a:solidFill>
            <a:ln w="174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9468" name="Freeform 43"/>
            <p:cNvSpPr>
              <a:spLocks/>
            </p:cNvSpPr>
            <p:nvPr/>
          </p:nvSpPr>
          <p:spPr bwMode="auto">
            <a:xfrm>
              <a:off x="2014" y="1283"/>
              <a:ext cx="170" cy="198"/>
            </a:xfrm>
            <a:custGeom>
              <a:avLst/>
              <a:gdLst>
                <a:gd name="T0" fmla="*/ 2147483647 w 30"/>
                <a:gd name="T1" fmla="*/ 2147483647 h 35"/>
                <a:gd name="T2" fmla="*/ 2147483647 w 30"/>
                <a:gd name="T3" fmla="*/ 2147483647 h 35"/>
                <a:gd name="T4" fmla="*/ 2147483647 w 30"/>
                <a:gd name="T5" fmla="*/ 0 h 35"/>
                <a:gd name="T6" fmla="*/ 2147483647 w 30"/>
                <a:gd name="T7" fmla="*/ 0 h 35"/>
                <a:gd name="T8" fmla="*/ 2147483647 w 30"/>
                <a:gd name="T9" fmla="*/ 2147483647 h 35"/>
                <a:gd name="T10" fmla="*/ 0 w 30"/>
                <a:gd name="T11" fmla="*/ 2147483647 h 35"/>
                <a:gd name="T12" fmla="*/ 2147483647 w 30"/>
                <a:gd name="T13" fmla="*/ 2147483647 h 35"/>
                <a:gd name="T14" fmla="*/ 2147483647 w 30"/>
                <a:gd name="T15" fmla="*/ 2147483647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5"/>
                <a:gd name="T26" fmla="*/ 30 w 30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5">
                  <a:moveTo>
                    <a:pt x="30" y="26"/>
                  </a:moveTo>
                  <a:lnTo>
                    <a:pt x="22" y="26"/>
                  </a:lnTo>
                  <a:lnTo>
                    <a:pt x="22" y="0"/>
                  </a:lnTo>
                  <a:lnTo>
                    <a:pt x="7" y="0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15" y="35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59433" name="Group 44"/>
          <p:cNvGrpSpPr>
            <a:grpSpLocks/>
          </p:cNvGrpSpPr>
          <p:nvPr/>
        </p:nvGrpSpPr>
        <p:grpSpPr bwMode="auto">
          <a:xfrm>
            <a:off x="2476500" y="2603500"/>
            <a:ext cx="296863" cy="228600"/>
            <a:chOff x="2014" y="1283"/>
            <a:chExt cx="187" cy="215"/>
          </a:xfrm>
        </p:grpSpPr>
        <p:sp>
          <p:nvSpPr>
            <p:cNvPr id="59465" name="Freeform 45"/>
            <p:cNvSpPr>
              <a:spLocks/>
            </p:cNvSpPr>
            <p:nvPr/>
          </p:nvSpPr>
          <p:spPr bwMode="auto">
            <a:xfrm>
              <a:off x="2031" y="1300"/>
              <a:ext cx="170" cy="198"/>
            </a:xfrm>
            <a:custGeom>
              <a:avLst/>
              <a:gdLst>
                <a:gd name="T0" fmla="*/ 2147483647 w 30"/>
                <a:gd name="T1" fmla="*/ 2147483647 h 35"/>
                <a:gd name="T2" fmla="*/ 2147483647 w 30"/>
                <a:gd name="T3" fmla="*/ 2147483647 h 35"/>
                <a:gd name="T4" fmla="*/ 2147483647 w 30"/>
                <a:gd name="T5" fmla="*/ 0 h 35"/>
                <a:gd name="T6" fmla="*/ 2147483647 w 30"/>
                <a:gd name="T7" fmla="*/ 0 h 35"/>
                <a:gd name="T8" fmla="*/ 2147483647 w 30"/>
                <a:gd name="T9" fmla="*/ 2147483647 h 35"/>
                <a:gd name="T10" fmla="*/ 0 w 30"/>
                <a:gd name="T11" fmla="*/ 2147483647 h 35"/>
                <a:gd name="T12" fmla="*/ 2147483647 w 30"/>
                <a:gd name="T13" fmla="*/ 2147483647 h 35"/>
                <a:gd name="T14" fmla="*/ 2147483647 w 30"/>
                <a:gd name="T15" fmla="*/ 2147483647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5"/>
                <a:gd name="T26" fmla="*/ 30 w 30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5">
                  <a:moveTo>
                    <a:pt x="30" y="26"/>
                  </a:moveTo>
                  <a:lnTo>
                    <a:pt x="22" y="26"/>
                  </a:lnTo>
                  <a:lnTo>
                    <a:pt x="22" y="0"/>
                  </a:lnTo>
                  <a:lnTo>
                    <a:pt x="7" y="0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15" y="35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808080"/>
            </a:solidFill>
            <a:ln w="174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9466" name="Freeform 46"/>
            <p:cNvSpPr>
              <a:spLocks/>
            </p:cNvSpPr>
            <p:nvPr/>
          </p:nvSpPr>
          <p:spPr bwMode="auto">
            <a:xfrm>
              <a:off x="2014" y="1283"/>
              <a:ext cx="170" cy="198"/>
            </a:xfrm>
            <a:custGeom>
              <a:avLst/>
              <a:gdLst>
                <a:gd name="T0" fmla="*/ 2147483647 w 30"/>
                <a:gd name="T1" fmla="*/ 2147483647 h 35"/>
                <a:gd name="T2" fmla="*/ 2147483647 w 30"/>
                <a:gd name="T3" fmla="*/ 2147483647 h 35"/>
                <a:gd name="T4" fmla="*/ 2147483647 w 30"/>
                <a:gd name="T5" fmla="*/ 0 h 35"/>
                <a:gd name="T6" fmla="*/ 2147483647 w 30"/>
                <a:gd name="T7" fmla="*/ 0 h 35"/>
                <a:gd name="T8" fmla="*/ 2147483647 w 30"/>
                <a:gd name="T9" fmla="*/ 2147483647 h 35"/>
                <a:gd name="T10" fmla="*/ 0 w 30"/>
                <a:gd name="T11" fmla="*/ 2147483647 h 35"/>
                <a:gd name="T12" fmla="*/ 2147483647 w 30"/>
                <a:gd name="T13" fmla="*/ 2147483647 h 35"/>
                <a:gd name="T14" fmla="*/ 2147483647 w 30"/>
                <a:gd name="T15" fmla="*/ 2147483647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5"/>
                <a:gd name="T26" fmla="*/ 30 w 30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5">
                  <a:moveTo>
                    <a:pt x="30" y="26"/>
                  </a:moveTo>
                  <a:lnTo>
                    <a:pt x="22" y="26"/>
                  </a:lnTo>
                  <a:lnTo>
                    <a:pt x="22" y="0"/>
                  </a:lnTo>
                  <a:lnTo>
                    <a:pt x="7" y="0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15" y="35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59434" name="Group 47"/>
          <p:cNvGrpSpPr>
            <a:grpSpLocks/>
          </p:cNvGrpSpPr>
          <p:nvPr/>
        </p:nvGrpSpPr>
        <p:grpSpPr bwMode="auto">
          <a:xfrm>
            <a:off x="2501900" y="3759200"/>
            <a:ext cx="296863" cy="228600"/>
            <a:chOff x="2014" y="1283"/>
            <a:chExt cx="187" cy="215"/>
          </a:xfrm>
        </p:grpSpPr>
        <p:sp>
          <p:nvSpPr>
            <p:cNvPr id="59463" name="Freeform 48"/>
            <p:cNvSpPr>
              <a:spLocks/>
            </p:cNvSpPr>
            <p:nvPr/>
          </p:nvSpPr>
          <p:spPr bwMode="auto">
            <a:xfrm>
              <a:off x="2031" y="1300"/>
              <a:ext cx="170" cy="198"/>
            </a:xfrm>
            <a:custGeom>
              <a:avLst/>
              <a:gdLst>
                <a:gd name="T0" fmla="*/ 2147483647 w 30"/>
                <a:gd name="T1" fmla="*/ 2147483647 h 35"/>
                <a:gd name="T2" fmla="*/ 2147483647 w 30"/>
                <a:gd name="T3" fmla="*/ 2147483647 h 35"/>
                <a:gd name="T4" fmla="*/ 2147483647 w 30"/>
                <a:gd name="T5" fmla="*/ 0 h 35"/>
                <a:gd name="T6" fmla="*/ 2147483647 w 30"/>
                <a:gd name="T7" fmla="*/ 0 h 35"/>
                <a:gd name="T8" fmla="*/ 2147483647 w 30"/>
                <a:gd name="T9" fmla="*/ 2147483647 h 35"/>
                <a:gd name="T10" fmla="*/ 0 w 30"/>
                <a:gd name="T11" fmla="*/ 2147483647 h 35"/>
                <a:gd name="T12" fmla="*/ 2147483647 w 30"/>
                <a:gd name="T13" fmla="*/ 2147483647 h 35"/>
                <a:gd name="T14" fmla="*/ 2147483647 w 30"/>
                <a:gd name="T15" fmla="*/ 2147483647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5"/>
                <a:gd name="T26" fmla="*/ 30 w 30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5">
                  <a:moveTo>
                    <a:pt x="30" y="26"/>
                  </a:moveTo>
                  <a:lnTo>
                    <a:pt x="22" y="26"/>
                  </a:lnTo>
                  <a:lnTo>
                    <a:pt x="22" y="0"/>
                  </a:lnTo>
                  <a:lnTo>
                    <a:pt x="7" y="0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15" y="35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808080"/>
            </a:solidFill>
            <a:ln w="174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9464" name="Freeform 49"/>
            <p:cNvSpPr>
              <a:spLocks/>
            </p:cNvSpPr>
            <p:nvPr/>
          </p:nvSpPr>
          <p:spPr bwMode="auto">
            <a:xfrm>
              <a:off x="2014" y="1283"/>
              <a:ext cx="170" cy="198"/>
            </a:xfrm>
            <a:custGeom>
              <a:avLst/>
              <a:gdLst>
                <a:gd name="T0" fmla="*/ 2147483647 w 30"/>
                <a:gd name="T1" fmla="*/ 2147483647 h 35"/>
                <a:gd name="T2" fmla="*/ 2147483647 w 30"/>
                <a:gd name="T3" fmla="*/ 2147483647 h 35"/>
                <a:gd name="T4" fmla="*/ 2147483647 w 30"/>
                <a:gd name="T5" fmla="*/ 0 h 35"/>
                <a:gd name="T6" fmla="*/ 2147483647 w 30"/>
                <a:gd name="T7" fmla="*/ 0 h 35"/>
                <a:gd name="T8" fmla="*/ 2147483647 w 30"/>
                <a:gd name="T9" fmla="*/ 2147483647 h 35"/>
                <a:gd name="T10" fmla="*/ 0 w 30"/>
                <a:gd name="T11" fmla="*/ 2147483647 h 35"/>
                <a:gd name="T12" fmla="*/ 2147483647 w 30"/>
                <a:gd name="T13" fmla="*/ 2147483647 h 35"/>
                <a:gd name="T14" fmla="*/ 2147483647 w 30"/>
                <a:gd name="T15" fmla="*/ 2147483647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5"/>
                <a:gd name="T26" fmla="*/ 30 w 30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5">
                  <a:moveTo>
                    <a:pt x="30" y="26"/>
                  </a:moveTo>
                  <a:lnTo>
                    <a:pt x="22" y="26"/>
                  </a:lnTo>
                  <a:lnTo>
                    <a:pt x="22" y="0"/>
                  </a:lnTo>
                  <a:lnTo>
                    <a:pt x="7" y="0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15" y="35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59435" name="Group 50"/>
          <p:cNvGrpSpPr>
            <a:grpSpLocks/>
          </p:cNvGrpSpPr>
          <p:nvPr/>
        </p:nvGrpSpPr>
        <p:grpSpPr bwMode="auto">
          <a:xfrm>
            <a:off x="2501900" y="4724400"/>
            <a:ext cx="296863" cy="228600"/>
            <a:chOff x="2014" y="1283"/>
            <a:chExt cx="187" cy="215"/>
          </a:xfrm>
        </p:grpSpPr>
        <p:sp>
          <p:nvSpPr>
            <p:cNvPr id="59461" name="Freeform 51"/>
            <p:cNvSpPr>
              <a:spLocks/>
            </p:cNvSpPr>
            <p:nvPr/>
          </p:nvSpPr>
          <p:spPr bwMode="auto">
            <a:xfrm>
              <a:off x="2031" y="1300"/>
              <a:ext cx="170" cy="198"/>
            </a:xfrm>
            <a:custGeom>
              <a:avLst/>
              <a:gdLst>
                <a:gd name="T0" fmla="*/ 2147483647 w 30"/>
                <a:gd name="T1" fmla="*/ 2147483647 h 35"/>
                <a:gd name="T2" fmla="*/ 2147483647 w 30"/>
                <a:gd name="T3" fmla="*/ 2147483647 h 35"/>
                <a:gd name="T4" fmla="*/ 2147483647 w 30"/>
                <a:gd name="T5" fmla="*/ 0 h 35"/>
                <a:gd name="T6" fmla="*/ 2147483647 w 30"/>
                <a:gd name="T7" fmla="*/ 0 h 35"/>
                <a:gd name="T8" fmla="*/ 2147483647 w 30"/>
                <a:gd name="T9" fmla="*/ 2147483647 h 35"/>
                <a:gd name="T10" fmla="*/ 0 w 30"/>
                <a:gd name="T11" fmla="*/ 2147483647 h 35"/>
                <a:gd name="T12" fmla="*/ 2147483647 w 30"/>
                <a:gd name="T13" fmla="*/ 2147483647 h 35"/>
                <a:gd name="T14" fmla="*/ 2147483647 w 30"/>
                <a:gd name="T15" fmla="*/ 2147483647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5"/>
                <a:gd name="T26" fmla="*/ 30 w 30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5">
                  <a:moveTo>
                    <a:pt x="30" y="26"/>
                  </a:moveTo>
                  <a:lnTo>
                    <a:pt x="22" y="26"/>
                  </a:lnTo>
                  <a:lnTo>
                    <a:pt x="22" y="0"/>
                  </a:lnTo>
                  <a:lnTo>
                    <a:pt x="7" y="0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15" y="35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808080"/>
            </a:solidFill>
            <a:ln w="174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9462" name="Freeform 52"/>
            <p:cNvSpPr>
              <a:spLocks/>
            </p:cNvSpPr>
            <p:nvPr/>
          </p:nvSpPr>
          <p:spPr bwMode="auto">
            <a:xfrm>
              <a:off x="2014" y="1283"/>
              <a:ext cx="170" cy="198"/>
            </a:xfrm>
            <a:custGeom>
              <a:avLst/>
              <a:gdLst>
                <a:gd name="T0" fmla="*/ 2147483647 w 30"/>
                <a:gd name="T1" fmla="*/ 2147483647 h 35"/>
                <a:gd name="T2" fmla="*/ 2147483647 w 30"/>
                <a:gd name="T3" fmla="*/ 2147483647 h 35"/>
                <a:gd name="T4" fmla="*/ 2147483647 w 30"/>
                <a:gd name="T5" fmla="*/ 0 h 35"/>
                <a:gd name="T6" fmla="*/ 2147483647 w 30"/>
                <a:gd name="T7" fmla="*/ 0 h 35"/>
                <a:gd name="T8" fmla="*/ 2147483647 w 30"/>
                <a:gd name="T9" fmla="*/ 2147483647 h 35"/>
                <a:gd name="T10" fmla="*/ 0 w 30"/>
                <a:gd name="T11" fmla="*/ 2147483647 h 35"/>
                <a:gd name="T12" fmla="*/ 2147483647 w 30"/>
                <a:gd name="T13" fmla="*/ 2147483647 h 35"/>
                <a:gd name="T14" fmla="*/ 2147483647 w 30"/>
                <a:gd name="T15" fmla="*/ 2147483647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5"/>
                <a:gd name="T26" fmla="*/ 30 w 30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5">
                  <a:moveTo>
                    <a:pt x="30" y="26"/>
                  </a:moveTo>
                  <a:lnTo>
                    <a:pt x="22" y="26"/>
                  </a:lnTo>
                  <a:lnTo>
                    <a:pt x="22" y="0"/>
                  </a:lnTo>
                  <a:lnTo>
                    <a:pt x="7" y="0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15" y="35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59436" name="Group 53"/>
          <p:cNvGrpSpPr>
            <a:grpSpLocks/>
          </p:cNvGrpSpPr>
          <p:nvPr/>
        </p:nvGrpSpPr>
        <p:grpSpPr bwMode="auto">
          <a:xfrm>
            <a:off x="2527300" y="5600700"/>
            <a:ext cx="296863" cy="228600"/>
            <a:chOff x="2014" y="1283"/>
            <a:chExt cx="187" cy="215"/>
          </a:xfrm>
        </p:grpSpPr>
        <p:sp>
          <p:nvSpPr>
            <p:cNvPr id="59459" name="Freeform 54"/>
            <p:cNvSpPr>
              <a:spLocks/>
            </p:cNvSpPr>
            <p:nvPr/>
          </p:nvSpPr>
          <p:spPr bwMode="auto">
            <a:xfrm>
              <a:off x="2031" y="1300"/>
              <a:ext cx="170" cy="198"/>
            </a:xfrm>
            <a:custGeom>
              <a:avLst/>
              <a:gdLst>
                <a:gd name="T0" fmla="*/ 2147483647 w 30"/>
                <a:gd name="T1" fmla="*/ 2147483647 h 35"/>
                <a:gd name="T2" fmla="*/ 2147483647 w 30"/>
                <a:gd name="T3" fmla="*/ 2147483647 h 35"/>
                <a:gd name="T4" fmla="*/ 2147483647 w 30"/>
                <a:gd name="T5" fmla="*/ 0 h 35"/>
                <a:gd name="T6" fmla="*/ 2147483647 w 30"/>
                <a:gd name="T7" fmla="*/ 0 h 35"/>
                <a:gd name="T8" fmla="*/ 2147483647 w 30"/>
                <a:gd name="T9" fmla="*/ 2147483647 h 35"/>
                <a:gd name="T10" fmla="*/ 0 w 30"/>
                <a:gd name="T11" fmla="*/ 2147483647 h 35"/>
                <a:gd name="T12" fmla="*/ 2147483647 w 30"/>
                <a:gd name="T13" fmla="*/ 2147483647 h 35"/>
                <a:gd name="T14" fmla="*/ 2147483647 w 30"/>
                <a:gd name="T15" fmla="*/ 2147483647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5"/>
                <a:gd name="T26" fmla="*/ 30 w 30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5">
                  <a:moveTo>
                    <a:pt x="30" y="26"/>
                  </a:moveTo>
                  <a:lnTo>
                    <a:pt x="22" y="26"/>
                  </a:lnTo>
                  <a:lnTo>
                    <a:pt x="22" y="0"/>
                  </a:lnTo>
                  <a:lnTo>
                    <a:pt x="7" y="0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15" y="35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808080"/>
            </a:solidFill>
            <a:ln w="174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9460" name="Freeform 55"/>
            <p:cNvSpPr>
              <a:spLocks/>
            </p:cNvSpPr>
            <p:nvPr/>
          </p:nvSpPr>
          <p:spPr bwMode="auto">
            <a:xfrm>
              <a:off x="2014" y="1283"/>
              <a:ext cx="170" cy="198"/>
            </a:xfrm>
            <a:custGeom>
              <a:avLst/>
              <a:gdLst>
                <a:gd name="T0" fmla="*/ 2147483647 w 30"/>
                <a:gd name="T1" fmla="*/ 2147483647 h 35"/>
                <a:gd name="T2" fmla="*/ 2147483647 w 30"/>
                <a:gd name="T3" fmla="*/ 2147483647 h 35"/>
                <a:gd name="T4" fmla="*/ 2147483647 w 30"/>
                <a:gd name="T5" fmla="*/ 0 h 35"/>
                <a:gd name="T6" fmla="*/ 2147483647 w 30"/>
                <a:gd name="T7" fmla="*/ 0 h 35"/>
                <a:gd name="T8" fmla="*/ 2147483647 w 30"/>
                <a:gd name="T9" fmla="*/ 2147483647 h 35"/>
                <a:gd name="T10" fmla="*/ 0 w 30"/>
                <a:gd name="T11" fmla="*/ 2147483647 h 35"/>
                <a:gd name="T12" fmla="*/ 2147483647 w 30"/>
                <a:gd name="T13" fmla="*/ 2147483647 h 35"/>
                <a:gd name="T14" fmla="*/ 2147483647 w 30"/>
                <a:gd name="T15" fmla="*/ 2147483647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5"/>
                <a:gd name="T26" fmla="*/ 30 w 30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5">
                  <a:moveTo>
                    <a:pt x="30" y="26"/>
                  </a:moveTo>
                  <a:lnTo>
                    <a:pt x="22" y="26"/>
                  </a:lnTo>
                  <a:lnTo>
                    <a:pt x="22" y="0"/>
                  </a:lnTo>
                  <a:lnTo>
                    <a:pt x="7" y="0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15" y="35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sp>
        <p:nvSpPr>
          <p:cNvPr id="192568" name="Text Box 56"/>
          <p:cNvSpPr txBox="1">
            <a:spLocks noChangeArrowheads="1"/>
          </p:cNvSpPr>
          <p:nvPr/>
        </p:nvSpPr>
        <p:spPr bwMode="auto">
          <a:xfrm>
            <a:off x="4645025" y="1325563"/>
            <a:ext cx="1752600" cy="220662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wrap="none" lIns="91430" tIns="45715" rIns="91430" bIns="45715" anchor="ctr"/>
          <a:lstStyle/>
          <a:p>
            <a:pPr algn="ctr" eaLnBrk="0" hangingPunct="0">
              <a:defRPr/>
            </a:pPr>
            <a:r>
              <a:rPr lang="es-ES" sz="1100"/>
              <a:t>PE – BCS 0005</a:t>
            </a:r>
          </a:p>
        </p:txBody>
      </p:sp>
      <p:sp>
        <p:nvSpPr>
          <p:cNvPr id="192569" name="Text Box 57"/>
          <p:cNvSpPr txBox="1">
            <a:spLocks noChangeArrowheads="1"/>
          </p:cNvSpPr>
          <p:nvPr/>
        </p:nvSpPr>
        <p:spPr bwMode="auto">
          <a:xfrm>
            <a:off x="6838950" y="5872163"/>
            <a:ext cx="1447800" cy="220662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wrap="none" lIns="91430" tIns="45715" rIns="91430" bIns="45715" anchor="ctr"/>
          <a:lstStyle/>
          <a:p>
            <a:pPr algn="ctr" eaLnBrk="0" hangingPunct="0">
              <a:defRPr/>
            </a:pPr>
            <a:r>
              <a:rPr lang="es-ES" sz="1000"/>
              <a:t>PE – BCS 0012</a:t>
            </a:r>
          </a:p>
        </p:txBody>
      </p:sp>
      <p:sp>
        <p:nvSpPr>
          <p:cNvPr id="192570" name="Text Box 58"/>
          <p:cNvSpPr txBox="1">
            <a:spLocks noChangeArrowheads="1"/>
          </p:cNvSpPr>
          <p:nvPr/>
        </p:nvSpPr>
        <p:spPr bwMode="auto">
          <a:xfrm>
            <a:off x="6834188" y="6429375"/>
            <a:ext cx="1447800" cy="220663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wrap="none" lIns="91430" tIns="45715" rIns="91430" bIns="45715" anchor="ctr"/>
          <a:lstStyle/>
          <a:p>
            <a:pPr algn="ctr" eaLnBrk="0" hangingPunct="0">
              <a:defRPr/>
            </a:pPr>
            <a:r>
              <a:rPr lang="es-ES" sz="1000"/>
              <a:t>PE – BCS 0040</a:t>
            </a:r>
          </a:p>
        </p:txBody>
      </p:sp>
      <p:sp>
        <p:nvSpPr>
          <p:cNvPr id="192571" name="Text Box 59"/>
          <p:cNvSpPr txBox="1">
            <a:spLocks noChangeArrowheads="1"/>
          </p:cNvSpPr>
          <p:nvPr/>
        </p:nvSpPr>
        <p:spPr bwMode="auto">
          <a:xfrm>
            <a:off x="6867525" y="3709988"/>
            <a:ext cx="1409700" cy="220662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wrap="none" lIns="91430" tIns="45715" rIns="91430" bIns="45715" anchor="ctr"/>
          <a:lstStyle/>
          <a:p>
            <a:pPr algn="ctr" eaLnBrk="0" hangingPunct="0">
              <a:defRPr/>
            </a:pPr>
            <a:r>
              <a:rPr lang="es-ES" sz="1000"/>
              <a:t>PE – BCS 0009</a:t>
            </a:r>
          </a:p>
        </p:txBody>
      </p:sp>
      <p:sp>
        <p:nvSpPr>
          <p:cNvPr id="192572" name="Text Box 60"/>
          <p:cNvSpPr txBox="1">
            <a:spLocks noChangeArrowheads="1"/>
          </p:cNvSpPr>
          <p:nvPr/>
        </p:nvSpPr>
        <p:spPr bwMode="auto">
          <a:xfrm>
            <a:off x="4695825" y="4691063"/>
            <a:ext cx="1752600" cy="220662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wrap="none" lIns="91430" tIns="45715" rIns="91430" bIns="45715" anchor="ctr"/>
          <a:lstStyle/>
          <a:p>
            <a:pPr algn="ctr" eaLnBrk="0" hangingPunct="0">
              <a:defRPr/>
            </a:pPr>
            <a:r>
              <a:rPr lang="es-ES" sz="1100"/>
              <a:t>PE – BCS 0036</a:t>
            </a:r>
          </a:p>
        </p:txBody>
      </p:sp>
      <p:sp>
        <p:nvSpPr>
          <p:cNvPr id="192573" name="Text Box 61"/>
          <p:cNvSpPr txBox="1">
            <a:spLocks noChangeArrowheads="1"/>
          </p:cNvSpPr>
          <p:nvPr/>
        </p:nvSpPr>
        <p:spPr bwMode="auto">
          <a:xfrm>
            <a:off x="4652963" y="804863"/>
            <a:ext cx="1752600" cy="220662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wrap="none" lIns="91430" tIns="45715" rIns="91430" bIns="45715" anchor="ctr"/>
          <a:lstStyle/>
          <a:p>
            <a:pPr algn="ctr" eaLnBrk="0" hangingPunct="0">
              <a:defRPr/>
            </a:pPr>
            <a:r>
              <a:rPr lang="es-ES" sz="1100"/>
              <a:t>PE – BCS 0004</a:t>
            </a:r>
          </a:p>
        </p:txBody>
      </p:sp>
      <p:sp>
        <p:nvSpPr>
          <p:cNvPr id="192574" name="Line 62"/>
          <p:cNvSpPr>
            <a:spLocks noChangeShapeType="1"/>
          </p:cNvSpPr>
          <p:nvPr/>
        </p:nvSpPr>
        <p:spPr bwMode="auto">
          <a:xfrm>
            <a:off x="4419600" y="738188"/>
            <a:ext cx="0" cy="1066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44" name="Rectangle 63"/>
          <p:cNvSpPr>
            <a:spLocks noChangeArrowheads="1"/>
          </p:cNvSpPr>
          <p:nvPr/>
        </p:nvSpPr>
        <p:spPr bwMode="auto">
          <a:xfrm>
            <a:off x="4657725" y="1624013"/>
            <a:ext cx="1752600" cy="228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E7"/>
              </a:gs>
              <a:gs pos="100000">
                <a:srgbClr val="FFFF00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 eaLnBrk="0" hangingPunct="0"/>
            <a:r>
              <a:rPr lang="es-ES_tradnl" sz="1100"/>
              <a:t>Donación extramural</a:t>
            </a:r>
          </a:p>
        </p:txBody>
      </p:sp>
      <p:sp>
        <p:nvSpPr>
          <p:cNvPr id="192576" name="Line 64"/>
          <p:cNvSpPr>
            <a:spLocks noChangeShapeType="1"/>
          </p:cNvSpPr>
          <p:nvPr/>
        </p:nvSpPr>
        <p:spPr bwMode="auto">
          <a:xfrm>
            <a:off x="4424363" y="1776413"/>
            <a:ext cx="228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77" name="Text Box 65"/>
          <p:cNvSpPr txBox="1">
            <a:spLocks noChangeArrowheads="1"/>
          </p:cNvSpPr>
          <p:nvPr/>
        </p:nvSpPr>
        <p:spPr bwMode="auto">
          <a:xfrm>
            <a:off x="4654550" y="1849438"/>
            <a:ext cx="1752600" cy="220662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wrap="none" lIns="91430" tIns="45715" rIns="91430" bIns="45715" anchor="ctr"/>
          <a:lstStyle/>
          <a:p>
            <a:pPr algn="ctr" eaLnBrk="0" hangingPunct="0">
              <a:defRPr/>
            </a:pPr>
            <a:r>
              <a:rPr lang="es-ES" sz="1100"/>
              <a:t>PE – BCS 0043</a:t>
            </a:r>
          </a:p>
        </p:txBody>
      </p:sp>
      <p:sp>
        <p:nvSpPr>
          <p:cNvPr id="192578" name="Line 66"/>
          <p:cNvSpPr>
            <a:spLocks noChangeShapeType="1"/>
          </p:cNvSpPr>
          <p:nvPr/>
        </p:nvSpPr>
        <p:spPr bwMode="auto">
          <a:xfrm>
            <a:off x="6600825" y="2614613"/>
            <a:ext cx="228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79" name="Line 67"/>
          <p:cNvSpPr>
            <a:spLocks noChangeShapeType="1"/>
          </p:cNvSpPr>
          <p:nvPr/>
        </p:nvSpPr>
        <p:spPr bwMode="auto">
          <a:xfrm>
            <a:off x="6615113" y="2814638"/>
            <a:ext cx="228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80" name="Line 68"/>
          <p:cNvSpPr>
            <a:spLocks noChangeShapeType="1"/>
          </p:cNvSpPr>
          <p:nvPr/>
        </p:nvSpPr>
        <p:spPr bwMode="auto">
          <a:xfrm>
            <a:off x="6629400" y="3128963"/>
            <a:ext cx="228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81" name="Line 69"/>
          <p:cNvSpPr>
            <a:spLocks noChangeShapeType="1"/>
          </p:cNvSpPr>
          <p:nvPr/>
        </p:nvSpPr>
        <p:spPr bwMode="auto">
          <a:xfrm>
            <a:off x="6600825" y="3648075"/>
            <a:ext cx="228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82" name="Line 70"/>
          <p:cNvSpPr>
            <a:spLocks noChangeShapeType="1"/>
          </p:cNvSpPr>
          <p:nvPr/>
        </p:nvSpPr>
        <p:spPr bwMode="auto">
          <a:xfrm>
            <a:off x="6586538" y="2600325"/>
            <a:ext cx="0" cy="1066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83" name="Text Box 71"/>
          <p:cNvSpPr txBox="1">
            <a:spLocks noChangeArrowheads="1"/>
          </p:cNvSpPr>
          <p:nvPr/>
        </p:nvSpPr>
        <p:spPr bwMode="auto">
          <a:xfrm>
            <a:off x="4695825" y="4148138"/>
            <a:ext cx="1752600" cy="220662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wrap="none" lIns="91430" tIns="45715" rIns="91430" bIns="45715" anchor="ctr"/>
          <a:lstStyle/>
          <a:p>
            <a:pPr algn="ctr" eaLnBrk="0" hangingPunct="0">
              <a:defRPr/>
            </a:pPr>
            <a:r>
              <a:rPr lang="es-ES" sz="1100"/>
              <a:t>PE – BCS 0037</a:t>
            </a:r>
          </a:p>
        </p:txBody>
      </p:sp>
      <p:sp>
        <p:nvSpPr>
          <p:cNvPr id="192584" name="Text Box 72"/>
          <p:cNvSpPr txBox="1">
            <a:spLocks noChangeArrowheads="1"/>
          </p:cNvSpPr>
          <p:nvPr/>
        </p:nvSpPr>
        <p:spPr bwMode="auto">
          <a:xfrm>
            <a:off x="4691063" y="5391150"/>
            <a:ext cx="1752600" cy="220663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wrap="none" lIns="91430" tIns="45715" rIns="91430" bIns="45715" anchor="ctr"/>
          <a:lstStyle/>
          <a:p>
            <a:pPr algn="ctr" eaLnBrk="0" hangingPunct="0">
              <a:defRPr/>
            </a:pPr>
            <a:r>
              <a:rPr lang="es-ES" sz="1100"/>
              <a:t>PE – BCS 0011</a:t>
            </a:r>
          </a:p>
        </p:txBody>
      </p:sp>
      <p:sp>
        <p:nvSpPr>
          <p:cNvPr id="192585" name="Line 73"/>
          <p:cNvSpPr>
            <a:spLocks noChangeShapeType="1"/>
          </p:cNvSpPr>
          <p:nvPr/>
        </p:nvSpPr>
        <p:spPr bwMode="auto">
          <a:xfrm>
            <a:off x="6615113" y="5800725"/>
            <a:ext cx="228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86" name="Line 74"/>
          <p:cNvSpPr>
            <a:spLocks noChangeShapeType="1"/>
          </p:cNvSpPr>
          <p:nvPr/>
        </p:nvSpPr>
        <p:spPr bwMode="auto">
          <a:xfrm>
            <a:off x="6615113" y="6372225"/>
            <a:ext cx="228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87" name="Line 75"/>
          <p:cNvSpPr>
            <a:spLocks noChangeShapeType="1"/>
          </p:cNvSpPr>
          <p:nvPr/>
        </p:nvSpPr>
        <p:spPr bwMode="auto">
          <a:xfrm>
            <a:off x="6615113" y="58293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88" name="Line 76"/>
          <p:cNvSpPr>
            <a:spLocks noChangeShapeType="1"/>
          </p:cNvSpPr>
          <p:nvPr/>
        </p:nvSpPr>
        <p:spPr bwMode="auto">
          <a:xfrm>
            <a:off x="4391025" y="2971800"/>
            <a:ext cx="0" cy="3048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9458" name="Picture 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57150"/>
            <a:ext cx="40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8625" y="430213"/>
            <a:ext cx="8501063" cy="1370012"/>
            <a:chOff x="288" y="145"/>
            <a:chExt cx="5355" cy="863"/>
          </a:xfrm>
        </p:grpSpPr>
        <p:grpSp>
          <p:nvGrpSpPr>
            <p:cNvPr id="60419" name="Group 8"/>
            <p:cNvGrpSpPr>
              <a:grpSpLocks/>
            </p:cNvGrpSpPr>
            <p:nvPr/>
          </p:nvGrpSpPr>
          <p:grpSpPr bwMode="auto">
            <a:xfrm>
              <a:off x="336" y="145"/>
              <a:ext cx="4167" cy="196"/>
              <a:chOff x="336" y="145"/>
              <a:chExt cx="4167" cy="196"/>
            </a:xfrm>
          </p:grpSpPr>
          <p:sp>
            <p:nvSpPr>
              <p:cNvPr id="60424" name="Rectangle 9"/>
              <p:cNvSpPr>
                <a:spLocks noChangeArrowheads="1"/>
              </p:cNvSpPr>
              <p:nvPr/>
            </p:nvSpPr>
            <p:spPr bwMode="auto">
              <a:xfrm rot="5400000">
                <a:off x="2582" y="-18"/>
                <a:ext cx="196" cy="521"/>
              </a:xfrm>
              <a:prstGeom prst="rect">
                <a:avLst/>
              </a:prstGeom>
              <a:gradFill rotWithShape="0">
                <a:gsLst>
                  <a:gs pos="0">
                    <a:srgbClr val="FF3399"/>
                  </a:gs>
                  <a:gs pos="100000">
                    <a:srgbClr val="FFA5D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 rot="5400000">
                <a:off x="499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>
                  <a:defRPr/>
                </a:pPr>
                <a:endParaRPr lang="es-CO">
                  <a:solidFill>
                    <a:srgbClr val="CC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60426" name="Rectangle 12"/>
              <p:cNvSpPr>
                <a:spLocks noChangeArrowheads="1"/>
              </p:cNvSpPr>
              <p:nvPr/>
            </p:nvSpPr>
            <p:spPr bwMode="auto">
              <a:xfrm rot="5400000">
                <a:off x="4145" y="-17"/>
                <a:ext cx="196" cy="5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60427" name="Rectangle 13"/>
              <p:cNvSpPr>
                <a:spLocks noChangeArrowheads="1"/>
              </p:cNvSpPr>
              <p:nvPr/>
            </p:nvSpPr>
            <p:spPr bwMode="auto">
              <a:xfrm rot="5400000">
                <a:off x="3624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60428" name="Rectangle 14"/>
              <p:cNvSpPr>
                <a:spLocks noChangeArrowheads="1"/>
              </p:cNvSpPr>
              <p:nvPr/>
            </p:nvSpPr>
            <p:spPr bwMode="auto">
              <a:xfrm rot="5400000">
                <a:off x="3103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60429" name="Rectangle 15"/>
              <p:cNvSpPr>
                <a:spLocks noChangeArrowheads="1"/>
              </p:cNvSpPr>
              <p:nvPr/>
            </p:nvSpPr>
            <p:spPr bwMode="auto">
              <a:xfrm rot="5400000">
                <a:off x="2061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60430" name="Rectangle 16"/>
              <p:cNvSpPr>
                <a:spLocks noChangeArrowheads="1"/>
              </p:cNvSpPr>
              <p:nvPr/>
            </p:nvSpPr>
            <p:spPr bwMode="auto">
              <a:xfrm rot="5400000">
                <a:off x="1541" y="-17"/>
                <a:ext cx="196" cy="5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60431" name="Rectangle 17"/>
              <p:cNvSpPr>
                <a:spLocks noChangeArrowheads="1"/>
              </p:cNvSpPr>
              <p:nvPr/>
            </p:nvSpPr>
            <p:spPr bwMode="auto">
              <a:xfrm rot="5400000">
                <a:off x="1020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60420" name="Group 19"/>
            <p:cNvGrpSpPr>
              <a:grpSpLocks/>
            </p:cNvGrpSpPr>
            <p:nvPr/>
          </p:nvGrpSpPr>
          <p:grpSpPr bwMode="auto">
            <a:xfrm>
              <a:off x="288" y="480"/>
              <a:ext cx="5355" cy="528"/>
              <a:chOff x="288" y="480"/>
              <a:chExt cx="5355" cy="528"/>
            </a:xfrm>
          </p:grpSpPr>
          <p:sp>
            <p:nvSpPr>
              <p:cNvPr id="60421" name="Rectangle 20"/>
              <p:cNvSpPr>
                <a:spLocks noChangeArrowheads="1"/>
              </p:cNvSpPr>
              <p:nvPr/>
            </p:nvSpPr>
            <p:spPr bwMode="auto">
              <a:xfrm rot="5400000">
                <a:off x="285" y="483"/>
                <a:ext cx="528" cy="521"/>
              </a:xfrm>
              <a:prstGeom prst="rect">
                <a:avLst/>
              </a:prstGeom>
              <a:gradFill rotWithShape="0">
                <a:gsLst>
                  <a:gs pos="0">
                    <a:srgbClr val="FF3399"/>
                  </a:gs>
                  <a:gs pos="100000">
                    <a:srgbClr val="FFA5D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6" name="Text Box 21"/>
              <p:cNvSpPr txBox="1">
                <a:spLocks noChangeArrowheads="1"/>
              </p:cNvSpPr>
              <p:nvPr/>
            </p:nvSpPr>
            <p:spPr bwMode="auto">
              <a:xfrm>
                <a:off x="432" y="576"/>
                <a:ext cx="62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s-ES_tradnl" sz="3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5.</a:t>
                </a:r>
              </a:p>
            </p:txBody>
          </p:sp>
          <p:sp>
            <p:nvSpPr>
              <p:cNvPr id="7" name="Rectangle 22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4875" cy="528"/>
              </a:xfrm>
              <a:prstGeom prst="rect">
                <a:avLst/>
              </a:prstGeom>
              <a:gradFill rotWithShape="0">
                <a:gsLst>
                  <a:gs pos="0">
                    <a:srgbClr val="FF3399"/>
                  </a:gs>
                  <a:gs pos="100000">
                    <a:srgbClr val="FF3399">
                      <a:gamma/>
                      <a:tint val="43922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s-ES_tradnl" sz="3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ENFOQUE DE SISTEMA PARA LA GESTIÓN</a:t>
                </a:r>
              </a:p>
            </p:txBody>
          </p:sp>
        </p:grpSp>
      </p:grp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642938" y="2071688"/>
            <a:ext cx="78486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4000" dirty="0">
                <a:cs typeface="+mn-cs"/>
              </a:rPr>
              <a:t>Identificar, entender y gestionar los </a:t>
            </a:r>
            <a:r>
              <a:rPr lang="es-MX" sz="4000" dirty="0">
                <a:solidFill>
                  <a:srgbClr val="FF0000"/>
                </a:solidFill>
                <a:cs typeface="+mn-cs"/>
              </a:rPr>
              <a:t>procesos interrelacionados.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4000" dirty="0">
                <a:cs typeface="+mn-cs"/>
              </a:rPr>
              <a:t> Cómo un sistema, contribuye a la eficacia y eficiencia de una organización en el logro de sus objetivos</a:t>
            </a:r>
            <a:endParaRPr lang="es-ES" sz="4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8625" y="404813"/>
            <a:ext cx="8501063" cy="1370012"/>
            <a:chOff x="288" y="145"/>
            <a:chExt cx="5355" cy="863"/>
          </a:xfrm>
        </p:grpSpPr>
        <p:grpSp>
          <p:nvGrpSpPr>
            <p:cNvPr id="61490" name="Group 8"/>
            <p:cNvGrpSpPr>
              <a:grpSpLocks/>
            </p:cNvGrpSpPr>
            <p:nvPr/>
          </p:nvGrpSpPr>
          <p:grpSpPr bwMode="auto">
            <a:xfrm>
              <a:off x="336" y="145"/>
              <a:ext cx="4167" cy="196"/>
              <a:chOff x="336" y="145"/>
              <a:chExt cx="4167" cy="196"/>
            </a:xfrm>
          </p:grpSpPr>
          <p:sp>
            <p:nvSpPr>
              <p:cNvPr id="61495" name="Rectangle 9"/>
              <p:cNvSpPr>
                <a:spLocks noChangeArrowheads="1"/>
              </p:cNvSpPr>
              <p:nvPr/>
            </p:nvSpPr>
            <p:spPr bwMode="auto">
              <a:xfrm rot="5400000">
                <a:off x="2582" y="-18"/>
                <a:ext cx="196" cy="521"/>
              </a:xfrm>
              <a:prstGeom prst="rect">
                <a:avLst/>
              </a:prstGeom>
              <a:gradFill rotWithShape="0">
                <a:gsLst>
                  <a:gs pos="0">
                    <a:srgbClr val="FF3399"/>
                  </a:gs>
                  <a:gs pos="100000">
                    <a:srgbClr val="FFA5D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 rot="5400000">
                <a:off x="499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CO">
                  <a:solidFill>
                    <a:srgbClr val="CC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61497" name="Rectangle 12"/>
              <p:cNvSpPr>
                <a:spLocks noChangeArrowheads="1"/>
              </p:cNvSpPr>
              <p:nvPr/>
            </p:nvSpPr>
            <p:spPr bwMode="auto">
              <a:xfrm rot="5400000">
                <a:off x="4145" y="-17"/>
                <a:ext cx="196" cy="5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61498" name="Rectangle 13"/>
              <p:cNvSpPr>
                <a:spLocks noChangeArrowheads="1"/>
              </p:cNvSpPr>
              <p:nvPr/>
            </p:nvSpPr>
            <p:spPr bwMode="auto">
              <a:xfrm rot="5400000">
                <a:off x="3624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61499" name="Rectangle 14"/>
              <p:cNvSpPr>
                <a:spLocks noChangeArrowheads="1"/>
              </p:cNvSpPr>
              <p:nvPr/>
            </p:nvSpPr>
            <p:spPr bwMode="auto">
              <a:xfrm rot="5400000">
                <a:off x="3103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61500" name="Rectangle 15"/>
              <p:cNvSpPr>
                <a:spLocks noChangeArrowheads="1"/>
              </p:cNvSpPr>
              <p:nvPr/>
            </p:nvSpPr>
            <p:spPr bwMode="auto">
              <a:xfrm rot="5400000">
                <a:off x="2061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61501" name="Rectangle 16"/>
              <p:cNvSpPr>
                <a:spLocks noChangeArrowheads="1"/>
              </p:cNvSpPr>
              <p:nvPr/>
            </p:nvSpPr>
            <p:spPr bwMode="auto">
              <a:xfrm rot="5400000">
                <a:off x="1541" y="-17"/>
                <a:ext cx="196" cy="5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61502" name="Rectangle 17"/>
              <p:cNvSpPr>
                <a:spLocks noChangeArrowheads="1"/>
              </p:cNvSpPr>
              <p:nvPr/>
            </p:nvSpPr>
            <p:spPr bwMode="auto">
              <a:xfrm rot="5400000">
                <a:off x="1020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</p:grpSp>
        <p:grpSp>
          <p:nvGrpSpPr>
            <p:cNvPr id="61491" name="Group 19"/>
            <p:cNvGrpSpPr>
              <a:grpSpLocks/>
            </p:cNvGrpSpPr>
            <p:nvPr/>
          </p:nvGrpSpPr>
          <p:grpSpPr bwMode="auto">
            <a:xfrm>
              <a:off x="288" y="480"/>
              <a:ext cx="5355" cy="528"/>
              <a:chOff x="288" y="480"/>
              <a:chExt cx="5355" cy="528"/>
            </a:xfrm>
          </p:grpSpPr>
          <p:sp>
            <p:nvSpPr>
              <p:cNvPr id="61492" name="Rectangle 20"/>
              <p:cNvSpPr>
                <a:spLocks noChangeArrowheads="1"/>
              </p:cNvSpPr>
              <p:nvPr/>
            </p:nvSpPr>
            <p:spPr bwMode="auto">
              <a:xfrm rot="5400000">
                <a:off x="285" y="483"/>
                <a:ext cx="528" cy="521"/>
              </a:xfrm>
              <a:prstGeom prst="rect">
                <a:avLst/>
              </a:prstGeom>
              <a:gradFill rotWithShape="0">
                <a:gsLst>
                  <a:gs pos="0">
                    <a:srgbClr val="FF3399"/>
                  </a:gs>
                  <a:gs pos="100000">
                    <a:srgbClr val="FFA5D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6" name="Text Box 21"/>
              <p:cNvSpPr txBox="1">
                <a:spLocks noChangeArrowheads="1"/>
              </p:cNvSpPr>
              <p:nvPr/>
            </p:nvSpPr>
            <p:spPr bwMode="auto">
              <a:xfrm>
                <a:off x="432" y="576"/>
                <a:ext cx="62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s-ES_tradnl" sz="3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5.</a:t>
                </a:r>
              </a:p>
            </p:txBody>
          </p:sp>
          <p:sp>
            <p:nvSpPr>
              <p:cNvPr id="7" name="Rectangle 22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4875" cy="528"/>
              </a:xfrm>
              <a:prstGeom prst="rect">
                <a:avLst/>
              </a:prstGeom>
              <a:gradFill rotWithShape="0">
                <a:gsLst>
                  <a:gs pos="0">
                    <a:srgbClr val="FF3399"/>
                  </a:gs>
                  <a:gs pos="100000">
                    <a:srgbClr val="FF3399">
                      <a:gamma/>
                      <a:tint val="43922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s-ES_tradnl" sz="3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ENFOQUE DE SISTEMA PARA LA GESTIÓN</a:t>
                </a:r>
              </a:p>
            </p:txBody>
          </p:sp>
        </p:grpSp>
      </p:grpSp>
      <p:sp>
        <p:nvSpPr>
          <p:cNvPr id="195600" name="Text Box 16"/>
          <p:cNvSpPr txBox="1">
            <a:spLocks noChangeArrowheads="1"/>
          </p:cNvSpPr>
          <p:nvPr/>
        </p:nvSpPr>
        <p:spPr bwMode="auto">
          <a:xfrm>
            <a:off x="2052638" y="2838450"/>
            <a:ext cx="53276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>
                <a:cs typeface="+mn-cs"/>
              </a:rPr>
              <a:t>Identificar, entender y gestionar los procesos interrelacionados como un sistema, contribuye a la eficacia y eficiencia de una organización en el logro de sus objetivos</a:t>
            </a:r>
            <a:endParaRPr lang="es-ES" sz="2800">
              <a:cs typeface="+mn-cs"/>
            </a:endParaRPr>
          </a:p>
        </p:txBody>
      </p:sp>
      <p:sp>
        <p:nvSpPr>
          <p:cNvPr id="3653639" name="Rectangle 7"/>
          <p:cNvSpPr>
            <a:spLocks noChangeArrowheads="1"/>
          </p:cNvSpPr>
          <p:nvPr/>
        </p:nvSpPr>
        <p:spPr bwMode="auto">
          <a:xfrm>
            <a:off x="350838" y="1885950"/>
            <a:ext cx="8521700" cy="4206875"/>
          </a:xfrm>
          <a:prstGeom prst="rect">
            <a:avLst/>
          </a:prstGeom>
          <a:solidFill>
            <a:srgbClr val="FFC2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CO" sz="2000" b="1">
              <a:cs typeface="+mn-cs"/>
            </a:endParaRPr>
          </a:p>
        </p:txBody>
      </p:sp>
      <p:sp>
        <p:nvSpPr>
          <p:cNvPr id="3653640" name="Rectangle 8"/>
          <p:cNvSpPr>
            <a:spLocks noChangeArrowheads="1"/>
          </p:cNvSpPr>
          <p:nvPr/>
        </p:nvSpPr>
        <p:spPr bwMode="auto">
          <a:xfrm>
            <a:off x="1303338" y="2541588"/>
            <a:ext cx="2413000" cy="2959100"/>
          </a:xfrm>
          <a:prstGeom prst="rec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53642" name="Text Box 10"/>
          <p:cNvSpPr txBox="1">
            <a:spLocks noChangeArrowheads="1"/>
          </p:cNvSpPr>
          <p:nvPr/>
        </p:nvSpPr>
        <p:spPr bwMode="auto">
          <a:xfrm>
            <a:off x="1274763" y="2062163"/>
            <a:ext cx="2416175" cy="376237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cs typeface="+mn-cs"/>
              </a:rPr>
              <a:t>RED DE PROCESOS</a:t>
            </a:r>
          </a:p>
        </p:txBody>
      </p:sp>
      <p:sp>
        <p:nvSpPr>
          <p:cNvPr id="3653643" name="Rectangle 11"/>
          <p:cNvSpPr>
            <a:spLocks noChangeArrowheads="1"/>
          </p:cNvSpPr>
          <p:nvPr/>
        </p:nvSpPr>
        <p:spPr bwMode="auto">
          <a:xfrm>
            <a:off x="6307138" y="2528888"/>
            <a:ext cx="2413000" cy="2959100"/>
          </a:xfrm>
          <a:prstGeom prst="rec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53644" name="Text Box 12"/>
          <p:cNvSpPr txBox="1">
            <a:spLocks noChangeArrowheads="1"/>
          </p:cNvSpPr>
          <p:nvPr/>
        </p:nvSpPr>
        <p:spPr bwMode="auto">
          <a:xfrm>
            <a:off x="3790950" y="2062163"/>
            <a:ext cx="2416175" cy="376237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cs typeface="+mn-cs"/>
              </a:rPr>
              <a:t>RED DE PROCESOS</a:t>
            </a:r>
          </a:p>
        </p:txBody>
      </p:sp>
      <p:sp>
        <p:nvSpPr>
          <p:cNvPr id="3653645" name="Text Box 13"/>
          <p:cNvSpPr txBox="1">
            <a:spLocks noChangeArrowheads="1"/>
          </p:cNvSpPr>
          <p:nvPr/>
        </p:nvSpPr>
        <p:spPr bwMode="auto">
          <a:xfrm>
            <a:off x="6303963" y="2062163"/>
            <a:ext cx="2416175" cy="376237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cs typeface="+mn-cs"/>
              </a:rPr>
              <a:t>RED DE PROCESOS</a:t>
            </a:r>
          </a:p>
        </p:txBody>
      </p:sp>
      <p:sp>
        <p:nvSpPr>
          <p:cNvPr id="3653646" name="Rectangle 14"/>
          <p:cNvSpPr>
            <a:spLocks noChangeArrowheads="1"/>
          </p:cNvSpPr>
          <p:nvPr/>
        </p:nvSpPr>
        <p:spPr bwMode="auto">
          <a:xfrm>
            <a:off x="3792538" y="2528888"/>
            <a:ext cx="2413000" cy="2959100"/>
          </a:xfrm>
          <a:prstGeom prst="rec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53647" name="Rectangle 15"/>
          <p:cNvSpPr>
            <a:spLocks noChangeArrowheads="1"/>
          </p:cNvSpPr>
          <p:nvPr/>
        </p:nvSpPr>
        <p:spPr bwMode="auto">
          <a:xfrm>
            <a:off x="812800" y="4027488"/>
            <a:ext cx="3192463" cy="565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53648" name="Rectangle 16"/>
          <p:cNvSpPr>
            <a:spLocks noChangeArrowheads="1"/>
          </p:cNvSpPr>
          <p:nvPr/>
        </p:nvSpPr>
        <p:spPr bwMode="auto">
          <a:xfrm>
            <a:off x="3381375" y="3287713"/>
            <a:ext cx="623888" cy="12620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53649" name="Rectangle 17"/>
          <p:cNvSpPr>
            <a:spLocks noChangeArrowheads="1"/>
          </p:cNvSpPr>
          <p:nvPr/>
        </p:nvSpPr>
        <p:spPr bwMode="auto">
          <a:xfrm>
            <a:off x="3405188" y="3282950"/>
            <a:ext cx="2944812" cy="565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53650" name="Rectangle 18"/>
          <p:cNvSpPr>
            <a:spLocks noChangeArrowheads="1"/>
          </p:cNvSpPr>
          <p:nvPr/>
        </p:nvSpPr>
        <p:spPr bwMode="auto">
          <a:xfrm>
            <a:off x="5783263" y="3281363"/>
            <a:ext cx="593725" cy="20018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53651" name="Rectangle 19"/>
          <p:cNvSpPr>
            <a:spLocks noChangeArrowheads="1"/>
          </p:cNvSpPr>
          <p:nvPr/>
        </p:nvSpPr>
        <p:spPr bwMode="auto">
          <a:xfrm>
            <a:off x="5783263" y="4787900"/>
            <a:ext cx="2786062" cy="565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53652" name="Line 20"/>
          <p:cNvSpPr>
            <a:spLocks noChangeShapeType="1"/>
          </p:cNvSpPr>
          <p:nvPr/>
        </p:nvSpPr>
        <p:spPr bwMode="auto">
          <a:xfrm flipV="1">
            <a:off x="5376863" y="3589338"/>
            <a:ext cx="6667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cxnSp>
        <p:nvCxnSpPr>
          <p:cNvPr id="61456" name="AutoShape 21"/>
          <p:cNvCxnSpPr>
            <a:cxnSpLocks noChangeShapeType="1"/>
            <a:stCxn id="3653680" idx="2"/>
            <a:endCxn id="3653681" idx="0"/>
          </p:cNvCxnSpPr>
          <p:nvPr/>
        </p:nvCxnSpPr>
        <p:spPr bwMode="auto">
          <a:xfrm>
            <a:off x="2487613" y="3055938"/>
            <a:ext cx="0" cy="349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57" name="AutoShape 22"/>
          <p:cNvCxnSpPr>
            <a:cxnSpLocks noChangeShapeType="1"/>
            <a:stCxn id="3653681" idx="2"/>
            <a:endCxn id="3653682" idx="0"/>
          </p:cNvCxnSpPr>
          <p:nvPr/>
        </p:nvCxnSpPr>
        <p:spPr bwMode="auto">
          <a:xfrm>
            <a:off x="2487613" y="3781425"/>
            <a:ext cx="0" cy="347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58" name="AutoShape 23"/>
          <p:cNvCxnSpPr>
            <a:cxnSpLocks noChangeShapeType="1"/>
            <a:stCxn id="3653682" idx="2"/>
            <a:endCxn id="3653679" idx="0"/>
          </p:cNvCxnSpPr>
          <p:nvPr/>
        </p:nvCxnSpPr>
        <p:spPr bwMode="auto">
          <a:xfrm>
            <a:off x="2487613" y="4505325"/>
            <a:ext cx="0" cy="3730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53656" name="Text Box 24"/>
          <p:cNvSpPr txBox="1">
            <a:spLocks noChangeArrowheads="1"/>
          </p:cNvSpPr>
          <p:nvPr/>
        </p:nvSpPr>
        <p:spPr bwMode="auto">
          <a:xfrm>
            <a:off x="4233863" y="2667000"/>
            <a:ext cx="13239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cs typeface="+mn-cs"/>
              </a:rPr>
              <a:t>Proceso A</a:t>
            </a:r>
          </a:p>
        </p:txBody>
      </p:sp>
      <p:sp>
        <p:nvSpPr>
          <p:cNvPr id="3653657" name="Text Box 25"/>
          <p:cNvSpPr txBox="1">
            <a:spLocks noChangeArrowheads="1"/>
          </p:cNvSpPr>
          <p:nvPr/>
        </p:nvSpPr>
        <p:spPr bwMode="auto">
          <a:xfrm>
            <a:off x="4233863" y="4116388"/>
            <a:ext cx="13239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cs typeface="+mn-cs"/>
              </a:rPr>
              <a:t>Proceso C</a:t>
            </a:r>
          </a:p>
        </p:txBody>
      </p:sp>
      <p:sp>
        <p:nvSpPr>
          <p:cNvPr id="3653658" name="Text Box 26"/>
          <p:cNvSpPr txBox="1">
            <a:spLocks noChangeArrowheads="1"/>
          </p:cNvSpPr>
          <p:nvPr/>
        </p:nvSpPr>
        <p:spPr bwMode="auto">
          <a:xfrm>
            <a:off x="4233863" y="4865688"/>
            <a:ext cx="13239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cs typeface="+mn-cs"/>
              </a:rPr>
              <a:t>Proceso D</a:t>
            </a:r>
          </a:p>
        </p:txBody>
      </p:sp>
      <p:cxnSp>
        <p:nvCxnSpPr>
          <p:cNvPr id="61462" name="AutoShape 27"/>
          <p:cNvCxnSpPr>
            <a:cxnSpLocks noChangeShapeType="1"/>
            <a:stCxn id="3653656" idx="2"/>
            <a:endCxn id="3653678" idx="0"/>
          </p:cNvCxnSpPr>
          <p:nvPr/>
        </p:nvCxnSpPr>
        <p:spPr bwMode="auto">
          <a:xfrm>
            <a:off x="4895850" y="3043238"/>
            <a:ext cx="0" cy="349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3" name="AutoShape 28"/>
          <p:cNvCxnSpPr>
            <a:cxnSpLocks noChangeShapeType="1"/>
            <a:stCxn id="3653678" idx="2"/>
            <a:endCxn id="3653657" idx="0"/>
          </p:cNvCxnSpPr>
          <p:nvPr/>
        </p:nvCxnSpPr>
        <p:spPr bwMode="auto">
          <a:xfrm>
            <a:off x="4895850" y="3768725"/>
            <a:ext cx="0" cy="347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4" name="AutoShape 29"/>
          <p:cNvCxnSpPr>
            <a:cxnSpLocks noChangeShapeType="1"/>
            <a:stCxn id="3653657" idx="2"/>
            <a:endCxn id="3653658" idx="0"/>
          </p:cNvCxnSpPr>
          <p:nvPr/>
        </p:nvCxnSpPr>
        <p:spPr bwMode="auto">
          <a:xfrm>
            <a:off x="4895850" y="4492625"/>
            <a:ext cx="0" cy="3730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53662" name="Text Box 30"/>
          <p:cNvSpPr txBox="1">
            <a:spLocks noChangeArrowheads="1"/>
          </p:cNvSpPr>
          <p:nvPr/>
        </p:nvSpPr>
        <p:spPr bwMode="auto">
          <a:xfrm>
            <a:off x="6759575" y="2692400"/>
            <a:ext cx="13112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cs typeface="+mn-cs"/>
              </a:rPr>
              <a:t>Proceso X</a:t>
            </a:r>
          </a:p>
        </p:txBody>
      </p:sp>
      <p:sp>
        <p:nvSpPr>
          <p:cNvPr id="3653663" name="Text Box 31"/>
          <p:cNvSpPr txBox="1">
            <a:spLocks noChangeArrowheads="1"/>
          </p:cNvSpPr>
          <p:nvPr/>
        </p:nvSpPr>
        <p:spPr bwMode="auto">
          <a:xfrm>
            <a:off x="6726238" y="3417888"/>
            <a:ext cx="13747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cs typeface="+mn-cs"/>
              </a:rPr>
              <a:t>Proceso W</a:t>
            </a:r>
          </a:p>
        </p:txBody>
      </p:sp>
      <p:sp>
        <p:nvSpPr>
          <p:cNvPr id="3653664" name="Text Box 32"/>
          <p:cNvSpPr txBox="1">
            <a:spLocks noChangeArrowheads="1"/>
          </p:cNvSpPr>
          <p:nvPr/>
        </p:nvSpPr>
        <p:spPr bwMode="auto">
          <a:xfrm>
            <a:off x="6759575" y="4141788"/>
            <a:ext cx="13112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cs typeface="+mn-cs"/>
              </a:rPr>
              <a:t>Proceso Y</a:t>
            </a:r>
          </a:p>
        </p:txBody>
      </p:sp>
      <p:sp>
        <p:nvSpPr>
          <p:cNvPr id="3653665" name="Text Box 33"/>
          <p:cNvSpPr txBox="1">
            <a:spLocks noChangeArrowheads="1"/>
          </p:cNvSpPr>
          <p:nvPr/>
        </p:nvSpPr>
        <p:spPr bwMode="auto">
          <a:xfrm>
            <a:off x="6764338" y="4891088"/>
            <a:ext cx="12985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cs typeface="+mn-cs"/>
              </a:rPr>
              <a:t>Proceso Z</a:t>
            </a:r>
          </a:p>
        </p:txBody>
      </p:sp>
      <p:cxnSp>
        <p:nvCxnSpPr>
          <p:cNvPr id="61469" name="AutoShape 34"/>
          <p:cNvCxnSpPr>
            <a:cxnSpLocks noChangeShapeType="1"/>
            <a:stCxn id="3653662" idx="2"/>
            <a:endCxn id="3653663" idx="0"/>
          </p:cNvCxnSpPr>
          <p:nvPr/>
        </p:nvCxnSpPr>
        <p:spPr bwMode="auto">
          <a:xfrm flipH="1">
            <a:off x="7413625" y="3068638"/>
            <a:ext cx="1588" cy="349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70" name="AutoShape 35"/>
          <p:cNvCxnSpPr>
            <a:cxnSpLocks noChangeShapeType="1"/>
            <a:stCxn id="3653663" idx="2"/>
            <a:endCxn id="3653664" idx="0"/>
          </p:cNvCxnSpPr>
          <p:nvPr/>
        </p:nvCxnSpPr>
        <p:spPr bwMode="auto">
          <a:xfrm>
            <a:off x="7413625" y="3794125"/>
            <a:ext cx="1588" cy="3476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71" name="AutoShape 36"/>
          <p:cNvCxnSpPr>
            <a:cxnSpLocks noChangeShapeType="1"/>
            <a:stCxn id="3653664" idx="2"/>
            <a:endCxn id="3653665" idx="0"/>
          </p:cNvCxnSpPr>
          <p:nvPr/>
        </p:nvCxnSpPr>
        <p:spPr bwMode="auto">
          <a:xfrm flipH="1">
            <a:off x="7413625" y="4518025"/>
            <a:ext cx="1588" cy="3730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53669" name="Line 37"/>
          <p:cNvSpPr>
            <a:spLocks noChangeShapeType="1"/>
          </p:cNvSpPr>
          <p:nvPr/>
        </p:nvSpPr>
        <p:spPr bwMode="auto">
          <a:xfrm>
            <a:off x="788988" y="4310063"/>
            <a:ext cx="1033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3653670" name="Line 38"/>
          <p:cNvSpPr>
            <a:spLocks noChangeShapeType="1"/>
          </p:cNvSpPr>
          <p:nvPr/>
        </p:nvSpPr>
        <p:spPr bwMode="auto">
          <a:xfrm>
            <a:off x="6040438" y="5078413"/>
            <a:ext cx="739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3653671" name="Line 39"/>
          <p:cNvSpPr>
            <a:spLocks noChangeShapeType="1"/>
          </p:cNvSpPr>
          <p:nvPr/>
        </p:nvSpPr>
        <p:spPr bwMode="auto">
          <a:xfrm>
            <a:off x="2925763" y="4310063"/>
            <a:ext cx="727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3653672" name="Line 40"/>
          <p:cNvSpPr>
            <a:spLocks noChangeShapeType="1"/>
          </p:cNvSpPr>
          <p:nvPr/>
        </p:nvSpPr>
        <p:spPr bwMode="auto">
          <a:xfrm flipV="1">
            <a:off x="3641725" y="3595688"/>
            <a:ext cx="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3653673" name="Line 41"/>
          <p:cNvSpPr>
            <a:spLocks noChangeShapeType="1"/>
          </p:cNvSpPr>
          <p:nvPr/>
        </p:nvSpPr>
        <p:spPr bwMode="auto">
          <a:xfrm flipV="1">
            <a:off x="3624263" y="3598863"/>
            <a:ext cx="6381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3653674" name="Line 42"/>
          <p:cNvSpPr>
            <a:spLocks noChangeShapeType="1"/>
          </p:cNvSpPr>
          <p:nvPr/>
        </p:nvSpPr>
        <p:spPr bwMode="auto">
          <a:xfrm>
            <a:off x="6043613" y="3589338"/>
            <a:ext cx="0" cy="151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61478" name="Text Box 43"/>
          <p:cNvSpPr txBox="1">
            <a:spLocks noChangeArrowheads="1"/>
          </p:cNvSpPr>
          <p:nvPr/>
        </p:nvSpPr>
        <p:spPr bwMode="auto">
          <a:xfrm>
            <a:off x="1344613" y="5603875"/>
            <a:ext cx="2352675" cy="376238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ATENCIÓN MÉDICA</a:t>
            </a:r>
          </a:p>
        </p:txBody>
      </p:sp>
      <p:sp>
        <p:nvSpPr>
          <p:cNvPr id="61479" name="Text Box 44"/>
          <p:cNvSpPr txBox="1">
            <a:spLocks noChangeArrowheads="1"/>
          </p:cNvSpPr>
          <p:nvPr/>
        </p:nvSpPr>
        <p:spPr bwMode="auto">
          <a:xfrm>
            <a:off x="3849688" y="5597525"/>
            <a:ext cx="2454275" cy="376238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BANCO DE SANGRE</a:t>
            </a:r>
          </a:p>
        </p:txBody>
      </p:sp>
      <p:sp>
        <p:nvSpPr>
          <p:cNvPr id="61480" name="Text Box 45"/>
          <p:cNvSpPr txBox="1">
            <a:spLocks noChangeArrowheads="1"/>
          </p:cNvSpPr>
          <p:nvPr/>
        </p:nvSpPr>
        <p:spPr bwMode="auto">
          <a:xfrm>
            <a:off x="6369050" y="5605463"/>
            <a:ext cx="2306638" cy="376237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ONCOLOGÍA</a:t>
            </a:r>
          </a:p>
        </p:txBody>
      </p:sp>
      <p:sp>
        <p:nvSpPr>
          <p:cNvPr id="3653678" name="Text Box 46"/>
          <p:cNvSpPr txBox="1">
            <a:spLocks noChangeArrowheads="1"/>
          </p:cNvSpPr>
          <p:nvPr/>
        </p:nvSpPr>
        <p:spPr bwMode="auto">
          <a:xfrm>
            <a:off x="4233863" y="3392488"/>
            <a:ext cx="13239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cs typeface="+mn-cs"/>
              </a:rPr>
              <a:t>Proceso B</a:t>
            </a:r>
          </a:p>
        </p:txBody>
      </p:sp>
      <p:sp>
        <p:nvSpPr>
          <p:cNvPr id="3653679" name="Text Box 47"/>
          <p:cNvSpPr txBox="1">
            <a:spLocks noChangeArrowheads="1"/>
          </p:cNvSpPr>
          <p:nvPr/>
        </p:nvSpPr>
        <p:spPr bwMode="auto">
          <a:xfrm>
            <a:off x="1844675" y="4878388"/>
            <a:ext cx="12858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cs typeface="+mn-cs"/>
              </a:rPr>
              <a:t>Proceso 4</a:t>
            </a:r>
          </a:p>
        </p:txBody>
      </p:sp>
      <p:sp>
        <p:nvSpPr>
          <p:cNvPr id="3653680" name="Text Box 48"/>
          <p:cNvSpPr txBox="1">
            <a:spLocks noChangeArrowheads="1"/>
          </p:cNvSpPr>
          <p:nvPr/>
        </p:nvSpPr>
        <p:spPr bwMode="auto">
          <a:xfrm>
            <a:off x="1844675" y="2679700"/>
            <a:ext cx="12858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cs typeface="+mn-cs"/>
              </a:rPr>
              <a:t>Proceso 1</a:t>
            </a:r>
          </a:p>
        </p:txBody>
      </p:sp>
      <p:sp>
        <p:nvSpPr>
          <p:cNvPr id="3653681" name="Text Box 49"/>
          <p:cNvSpPr txBox="1">
            <a:spLocks noChangeArrowheads="1"/>
          </p:cNvSpPr>
          <p:nvPr/>
        </p:nvSpPr>
        <p:spPr bwMode="auto">
          <a:xfrm>
            <a:off x="1844675" y="3405188"/>
            <a:ext cx="12858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cs typeface="+mn-cs"/>
              </a:rPr>
              <a:t>Proceso 2</a:t>
            </a:r>
          </a:p>
        </p:txBody>
      </p:sp>
      <p:sp>
        <p:nvSpPr>
          <p:cNvPr id="3653682" name="Text Box 50"/>
          <p:cNvSpPr txBox="1">
            <a:spLocks noChangeArrowheads="1"/>
          </p:cNvSpPr>
          <p:nvPr/>
        </p:nvSpPr>
        <p:spPr bwMode="auto">
          <a:xfrm>
            <a:off x="1844675" y="4129088"/>
            <a:ext cx="12858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cs typeface="+mn-cs"/>
              </a:rPr>
              <a:t>Proceso 3</a:t>
            </a:r>
          </a:p>
        </p:txBody>
      </p:sp>
      <p:sp>
        <p:nvSpPr>
          <p:cNvPr id="3653683" name="Text Box 51"/>
          <p:cNvSpPr txBox="1">
            <a:spLocks noChangeArrowheads="1"/>
          </p:cNvSpPr>
          <p:nvPr/>
        </p:nvSpPr>
        <p:spPr bwMode="auto">
          <a:xfrm rot="-5400000">
            <a:off x="-1278731" y="3790157"/>
            <a:ext cx="3838575" cy="3762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>
                <a:cs typeface="+mn-cs"/>
              </a:rPr>
              <a:t>RED DE PROCESOS</a:t>
            </a:r>
          </a:p>
        </p:txBody>
      </p:sp>
      <p:sp>
        <p:nvSpPr>
          <p:cNvPr id="3653684" name="Text Box 52"/>
          <p:cNvSpPr txBox="1">
            <a:spLocks noChangeArrowheads="1"/>
          </p:cNvSpPr>
          <p:nvPr/>
        </p:nvSpPr>
        <p:spPr bwMode="auto">
          <a:xfrm>
            <a:off x="1838325" y="4141788"/>
            <a:ext cx="1293813" cy="3762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b="1">
                <a:cs typeface="+mn-cs"/>
              </a:rPr>
              <a:t>Solicitud</a:t>
            </a:r>
          </a:p>
        </p:txBody>
      </p:sp>
      <p:sp>
        <p:nvSpPr>
          <p:cNvPr id="3653685" name="Text Box 53"/>
          <p:cNvSpPr txBox="1">
            <a:spLocks noChangeArrowheads="1"/>
          </p:cNvSpPr>
          <p:nvPr/>
        </p:nvSpPr>
        <p:spPr bwMode="auto">
          <a:xfrm>
            <a:off x="4233863" y="3392488"/>
            <a:ext cx="1285875" cy="3762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cs typeface="+mn-cs"/>
              </a:rPr>
              <a:t>Despacho</a:t>
            </a:r>
          </a:p>
        </p:txBody>
      </p:sp>
      <p:sp>
        <p:nvSpPr>
          <p:cNvPr id="3653686" name="Text Box 54"/>
          <p:cNvSpPr txBox="1">
            <a:spLocks noChangeArrowheads="1"/>
          </p:cNvSpPr>
          <p:nvPr/>
        </p:nvSpPr>
        <p:spPr bwMode="auto">
          <a:xfrm>
            <a:off x="6764338" y="4891088"/>
            <a:ext cx="1501775" cy="3762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cs typeface="+mn-cs"/>
              </a:rPr>
              <a:t>Transfusión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53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53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53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53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53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53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53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53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53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53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53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53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5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5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5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53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5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5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53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53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5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5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5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5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5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5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5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5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5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5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5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5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5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5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5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5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5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5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5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5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5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5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5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5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5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5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5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5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3647" grpId="0" animBg="1"/>
      <p:bldP spid="3653648" grpId="0" animBg="1"/>
      <p:bldP spid="3653649" grpId="0" animBg="1"/>
      <p:bldP spid="3653650" grpId="0" animBg="1"/>
      <p:bldP spid="3653651" grpId="0" animBg="1"/>
      <p:bldP spid="3653652" grpId="0" animBg="1"/>
      <p:bldP spid="3653669" grpId="0" animBg="1"/>
      <p:bldP spid="3653670" grpId="0" animBg="1"/>
      <p:bldP spid="3653671" grpId="0" animBg="1"/>
      <p:bldP spid="3653672" grpId="0" animBg="1"/>
      <p:bldP spid="3653673" grpId="0" animBg="1"/>
      <p:bldP spid="3653674" grpId="0" animBg="1"/>
      <p:bldP spid="3653683" grpId="0" animBg="1" autoUpdateAnimBg="0"/>
      <p:bldP spid="3653684" grpId="0" animBg="1" autoUpdateAnimBg="0"/>
      <p:bldP spid="3653685" grpId="0" animBg="1" autoUpdateAnimBg="0"/>
      <p:bldP spid="3653686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2160588" y="3213100"/>
            <a:ext cx="62642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2800">
                <a:cs typeface="+mn-cs"/>
              </a:rPr>
              <a:t>Hacerlos </a:t>
            </a:r>
            <a:r>
              <a:rPr lang="es-CO" sz="2800" b="1">
                <a:solidFill>
                  <a:srgbClr val="003399"/>
                </a:solidFill>
                <a:cs typeface="+mn-cs"/>
              </a:rPr>
              <a:t>flexibles,</a:t>
            </a:r>
            <a:r>
              <a:rPr lang="es-CO" sz="2800">
                <a:cs typeface="+mn-cs"/>
              </a:rPr>
              <a:t> para que se adapten a los cambios permanentes</a:t>
            </a:r>
            <a:endParaRPr lang="es-ES" sz="2800">
              <a:cs typeface="+mn-cs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720725" y="836613"/>
            <a:ext cx="1152525" cy="46942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endParaRPr lang="es-MX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s-MX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s-MX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s-MX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s-MX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s-MX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Ó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s-MX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s-MX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s-MX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s-MX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s-MX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</a:t>
            </a:r>
            <a:endParaRPr lang="es-ES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160588" y="765175"/>
            <a:ext cx="6697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2800">
                <a:cs typeface="+mn-cs"/>
              </a:rPr>
              <a:t>Hacerlos </a:t>
            </a:r>
            <a:r>
              <a:rPr lang="es-CO" sz="2800" b="1">
                <a:solidFill>
                  <a:srgbClr val="003399"/>
                </a:solidFill>
                <a:cs typeface="+mn-cs"/>
              </a:rPr>
              <a:t>eficaces</a:t>
            </a:r>
            <a:r>
              <a:rPr lang="es-CO" sz="2800">
                <a:cs typeface="+mn-cs"/>
              </a:rPr>
              <a:t>, para lograr los resultados deseados</a:t>
            </a:r>
            <a:endParaRPr lang="es-ES" sz="2800">
              <a:cs typeface="+mn-cs"/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2160588" y="1978025"/>
            <a:ext cx="687546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O" sz="2800">
                <a:cs typeface="+mn-cs"/>
              </a:rPr>
              <a:t>Hacerlos </a:t>
            </a:r>
            <a:r>
              <a:rPr lang="es-CO" sz="2800" b="1">
                <a:solidFill>
                  <a:srgbClr val="003399"/>
                </a:solidFill>
                <a:cs typeface="+mn-cs"/>
              </a:rPr>
              <a:t>eficientes,</a:t>
            </a:r>
            <a:r>
              <a:rPr lang="es-CO" sz="2800">
                <a:cs typeface="+mn-cs"/>
              </a:rPr>
              <a:t> para minimizar los recursos empleados</a:t>
            </a:r>
            <a:endParaRPr lang="es-ES" sz="2800">
              <a:cs typeface="+mn-cs"/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2376488" y="4508500"/>
            <a:ext cx="597693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MX" sz="2400">
                <a:cs typeface="+mn-cs"/>
              </a:rPr>
              <a:t>Estructura de responsabilidades y </a:t>
            </a:r>
          </a:p>
          <a:p>
            <a:pPr algn="ctr">
              <a:defRPr/>
            </a:pPr>
            <a:r>
              <a:rPr lang="es-MX" sz="2400">
                <a:cs typeface="+mn-cs"/>
              </a:rPr>
              <a:t>autoridad bien definida</a:t>
            </a:r>
            <a:endParaRPr lang="es-ES" sz="24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Line 7"/>
          <p:cNvSpPr>
            <a:spLocks noChangeShapeType="1"/>
          </p:cNvSpPr>
          <p:nvPr/>
        </p:nvSpPr>
        <p:spPr bwMode="auto">
          <a:xfrm flipV="1">
            <a:off x="1897063" y="1524000"/>
            <a:ext cx="0" cy="37988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63490" name="Line 8"/>
          <p:cNvSpPr>
            <a:spLocks noChangeShapeType="1"/>
          </p:cNvSpPr>
          <p:nvPr/>
        </p:nvSpPr>
        <p:spPr bwMode="auto">
          <a:xfrm>
            <a:off x="1897063" y="5322888"/>
            <a:ext cx="579913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63491" name="Line 9"/>
          <p:cNvSpPr>
            <a:spLocks noChangeShapeType="1"/>
          </p:cNvSpPr>
          <p:nvPr/>
        </p:nvSpPr>
        <p:spPr bwMode="auto">
          <a:xfrm>
            <a:off x="1897063" y="3384550"/>
            <a:ext cx="56181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63492" name="Line 10"/>
          <p:cNvSpPr>
            <a:spLocks noChangeShapeType="1"/>
          </p:cNvSpPr>
          <p:nvPr/>
        </p:nvSpPr>
        <p:spPr bwMode="auto">
          <a:xfrm>
            <a:off x="4886325" y="1524000"/>
            <a:ext cx="0" cy="37988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63493" name="Text Box 11"/>
          <p:cNvSpPr txBox="1">
            <a:spLocks noChangeArrowheads="1"/>
          </p:cNvSpPr>
          <p:nvPr/>
        </p:nvSpPr>
        <p:spPr bwMode="auto">
          <a:xfrm>
            <a:off x="1066800" y="1524000"/>
            <a:ext cx="609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66"/>
                </a:solidFill>
                <a:latin typeface="Arial Unicode MS" pitchFamily="34" charset="-128"/>
              </a:rPr>
              <a:t>CORRECTO</a:t>
            </a:r>
            <a:endParaRPr lang="es-CO" sz="3200">
              <a:solidFill>
                <a:srgbClr val="000066"/>
              </a:solidFill>
              <a:latin typeface="Arial Unicode MS" pitchFamily="34" charset="-128"/>
            </a:endParaRPr>
          </a:p>
        </p:txBody>
      </p:sp>
      <p:sp>
        <p:nvSpPr>
          <p:cNvPr id="63494" name="Text Box 12"/>
          <p:cNvSpPr txBox="1">
            <a:spLocks noChangeArrowheads="1"/>
          </p:cNvSpPr>
          <p:nvPr/>
        </p:nvSpPr>
        <p:spPr bwMode="auto">
          <a:xfrm>
            <a:off x="2620963" y="5491163"/>
            <a:ext cx="4168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66"/>
                </a:solidFill>
              </a:rPr>
              <a:t>CORRECTAMENTE</a:t>
            </a:r>
            <a:endParaRPr lang="es-CO" sz="3200">
              <a:solidFill>
                <a:srgbClr val="000066"/>
              </a:solidFill>
            </a:endParaRPr>
          </a:p>
        </p:txBody>
      </p:sp>
      <p:sp>
        <p:nvSpPr>
          <p:cNvPr id="63495" name="Text Box 13"/>
          <p:cNvSpPr txBox="1">
            <a:spLocks noChangeArrowheads="1"/>
          </p:cNvSpPr>
          <p:nvPr/>
        </p:nvSpPr>
        <p:spPr bwMode="auto">
          <a:xfrm>
            <a:off x="1716088" y="1752600"/>
            <a:ext cx="326231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</a:rPr>
              <a:t>I     </a:t>
            </a:r>
            <a:r>
              <a:rPr lang="en-US" sz="2000" b="1">
                <a:solidFill>
                  <a:srgbClr val="000066"/>
                </a:solidFill>
              </a:rPr>
              <a:t>                                        LO CORRECTO INCORRECTAMENTE</a:t>
            </a:r>
            <a:endParaRPr lang="es-CO" sz="2000" b="1">
              <a:solidFill>
                <a:srgbClr val="000066"/>
              </a:solidFill>
            </a:endParaRPr>
          </a:p>
        </p:txBody>
      </p:sp>
      <p:sp>
        <p:nvSpPr>
          <p:cNvPr id="63496" name="Text Box 14"/>
          <p:cNvSpPr txBox="1">
            <a:spLocks noChangeArrowheads="1"/>
          </p:cNvSpPr>
          <p:nvPr/>
        </p:nvSpPr>
        <p:spPr bwMode="auto">
          <a:xfrm>
            <a:off x="1766888" y="3611563"/>
            <a:ext cx="326231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</a:rPr>
              <a:t>II     </a:t>
            </a:r>
            <a:r>
              <a:rPr lang="en-US" sz="2000" b="1">
                <a:solidFill>
                  <a:srgbClr val="000066"/>
                </a:solidFill>
              </a:rPr>
              <a:t>                                        LO NO CORRECTO INCORRECTAMENTE</a:t>
            </a:r>
            <a:endParaRPr lang="es-CO" sz="2000" b="1">
              <a:solidFill>
                <a:srgbClr val="000066"/>
              </a:solidFill>
            </a:endParaRPr>
          </a:p>
        </p:txBody>
      </p:sp>
      <p:sp>
        <p:nvSpPr>
          <p:cNvPr id="63497" name="Text Box 15"/>
          <p:cNvSpPr txBox="1">
            <a:spLocks noChangeArrowheads="1"/>
          </p:cNvSpPr>
          <p:nvPr/>
        </p:nvSpPr>
        <p:spPr bwMode="auto">
          <a:xfrm>
            <a:off x="4724400" y="1752600"/>
            <a:ext cx="32623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IV     </a:t>
            </a:r>
            <a:r>
              <a:rPr lang="en-US" sz="2000" b="1">
                <a:solidFill>
                  <a:srgbClr val="FF3300"/>
                </a:solidFill>
              </a:rPr>
              <a:t>                                        LO  CORRECTO CORRECTAMENTE</a:t>
            </a:r>
            <a:endParaRPr lang="es-CO" sz="2000" b="1">
              <a:solidFill>
                <a:srgbClr val="FF3300"/>
              </a:solidFill>
            </a:endParaRPr>
          </a:p>
        </p:txBody>
      </p:sp>
      <p:sp>
        <p:nvSpPr>
          <p:cNvPr id="63498" name="Text Box 16"/>
          <p:cNvSpPr txBox="1">
            <a:spLocks noChangeArrowheads="1"/>
          </p:cNvSpPr>
          <p:nvPr/>
        </p:nvSpPr>
        <p:spPr bwMode="auto">
          <a:xfrm>
            <a:off x="4814888" y="3611563"/>
            <a:ext cx="326231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</a:rPr>
              <a:t>III    </a:t>
            </a:r>
            <a:r>
              <a:rPr lang="en-US" sz="2000" b="1">
                <a:solidFill>
                  <a:srgbClr val="000066"/>
                </a:solidFill>
              </a:rPr>
              <a:t>                                        LO NO CORRECTO CORRECTAMENTE</a:t>
            </a:r>
            <a:endParaRPr lang="es-CO" sz="2000" b="1">
              <a:solidFill>
                <a:srgbClr val="000066"/>
              </a:solidFill>
            </a:endParaRPr>
          </a:p>
        </p:txBody>
      </p:sp>
      <p:sp>
        <p:nvSpPr>
          <p:cNvPr id="3297297" name="Rectangle 17"/>
          <p:cNvSpPr>
            <a:spLocks noChangeArrowheads="1"/>
          </p:cNvSpPr>
          <p:nvPr/>
        </p:nvSpPr>
        <p:spPr bwMode="auto">
          <a:xfrm>
            <a:off x="1979613" y="1700213"/>
            <a:ext cx="2743200" cy="14478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EFICACES E 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INEFICIENTES</a:t>
            </a:r>
            <a:endParaRPr lang="es-CO" sz="2400" b="1">
              <a:solidFill>
                <a:schemeClr val="bg1"/>
              </a:solidFill>
            </a:endParaRPr>
          </a:p>
        </p:txBody>
      </p:sp>
      <p:sp>
        <p:nvSpPr>
          <p:cNvPr id="3297298" name="Rectangle 18"/>
          <p:cNvSpPr>
            <a:spLocks noChangeArrowheads="1"/>
          </p:cNvSpPr>
          <p:nvPr/>
        </p:nvSpPr>
        <p:spPr bwMode="auto">
          <a:xfrm>
            <a:off x="2051050" y="3573463"/>
            <a:ext cx="2743200" cy="1447800"/>
          </a:xfrm>
          <a:prstGeom prst="rect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INEFICACES E 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INEFICIENTES</a:t>
            </a:r>
            <a:endParaRPr lang="es-CO" sz="2400" b="1">
              <a:solidFill>
                <a:schemeClr val="bg1"/>
              </a:solidFill>
            </a:endParaRPr>
          </a:p>
        </p:txBody>
      </p:sp>
      <p:sp>
        <p:nvSpPr>
          <p:cNvPr id="3297299" name="Rectangle 19"/>
          <p:cNvSpPr>
            <a:spLocks noChangeArrowheads="1"/>
          </p:cNvSpPr>
          <p:nvPr/>
        </p:nvSpPr>
        <p:spPr bwMode="auto">
          <a:xfrm>
            <a:off x="5076825" y="3573463"/>
            <a:ext cx="2743200" cy="1447800"/>
          </a:xfrm>
          <a:prstGeom prst="rect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INEFICACES  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EFICIENTES</a:t>
            </a:r>
            <a:endParaRPr lang="es-CO" sz="2400" b="1">
              <a:solidFill>
                <a:schemeClr val="bg1"/>
              </a:solidFill>
            </a:endParaRPr>
          </a:p>
        </p:txBody>
      </p:sp>
      <p:sp>
        <p:nvSpPr>
          <p:cNvPr id="3297300" name="Rectangle 20"/>
          <p:cNvSpPr>
            <a:spLocks noChangeArrowheads="1"/>
          </p:cNvSpPr>
          <p:nvPr/>
        </p:nvSpPr>
        <p:spPr bwMode="auto">
          <a:xfrm>
            <a:off x="5003800" y="1693863"/>
            <a:ext cx="27432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EFICACES Y</a:t>
            </a:r>
          </a:p>
          <a:p>
            <a:pPr algn="ctr">
              <a:defRPr/>
            </a:pPr>
            <a:r>
              <a:rPr lang="en-US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EFICIENTES</a:t>
            </a:r>
            <a:endParaRPr lang="es-CO" sz="32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646151" name="Text Box 7"/>
          <p:cNvSpPr txBox="1">
            <a:spLocks noChangeArrowheads="1"/>
          </p:cNvSpPr>
          <p:nvPr/>
        </p:nvSpPr>
        <p:spPr bwMode="auto">
          <a:xfrm>
            <a:off x="428625" y="260350"/>
            <a:ext cx="336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C0C0C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3600" b="1">
                <a:solidFill>
                  <a:srgbClr val="002060"/>
                </a:solidFill>
                <a:latin typeface="Tahoma" pitchFamily="34" charset="0"/>
                <a:cs typeface="+mn-cs"/>
              </a:rPr>
              <a:t>Productividad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9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9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297" grpId="0" animBg="1" autoUpdateAnimBg="0"/>
      <p:bldP spid="3297298" grpId="0" animBg="1" autoUpdateAnimBg="0"/>
      <p:bldP spid="3297299" grpId="0" animBg="1" autoUpdateAnimBg="0"/>
      <p:bldP spid="329730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50825" y="214313"/>
            <a:ext cx="8650288" cy="71437"/>
          </a:xfrm>
          <a:prstGeom prst="rect">
            <a:avLst/>
          </a:prstGeom>
          <a:gradFill rotWithShape="1">
            <a:gsLst>
              <a:gs pos="0">
                <a:srgbClr val="FF6600">
                  <a:gamma/>
                  <a:tint val="23922"/>
                  <a:invGamma/>
                </a:srgbClr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CO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7200" y="398463"/>
            <a:ext cx="8382000" cy="1446212"/>
            <a:chOff x="288" y="145"/>
            <a:chExt cx="5280" cy="911"/>
          </a:xfrm>
        </p:grpSpPr>
        <p:grpSp>
          <p:nvGrpSpPr>
            <p:cNvPr id="64519" name="Group 9"/>
            <p:cNvGrpSpPr>
              <a:grpSpLocks/>
            </p:cNvGrpSpPr>
            <p:nvPr/>
          </p:nvGrpSpPr>
          <p:grpSpPr bwMode="auto">
            <a:xfrm>
              <a:off x="336" y="145"/>
              <a:ext cx="4167" cy="196"/>
              <a:chOff x="336" y="145"/>
              <a:chExt cx="4167" cy="196"/>
            </a:xfrm>
          </p:grpSpPr>
          <p:sp>
            <p:nvSpPr>
              <p:cNvPr id="64524" name="Rectangle 10"/>
              <p:cNvSpPr>
                <a:spLocks noChangeArrowheads="1"/>
              </p:cNvSpPr>
              <p:nvPr/>
            </p:nvSpPr>
            <p:spPr bwMode="auto">
              <a:xfrm rot="5400000">
                <a:off x="2582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11" name="Rectangle 12"/>
              <p:cNvSpPr>
                <a:spLocks noChangeArrowheads="1"/>
              </p:cNvSpPr>
              <p:nvPr/>
            </p:nvSpPr>
            <p:spPr bwMode="auto">
              <a:xfrm rot="5400000">
                <a:off x="499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s-CO">
                  <a:solidFill>
                    <a:srgbClr val="CC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64526" name="Rectangle 13"/>
              <p:cNvSpPr>
                <a:spLocks noChangeArrowheads="1"/>
              </p:cNvSpPr>
              <p:nvPr/>
            </p:nvSpPr>
            <p:spPr bwMode="auto">
              <a:xfrm rot="5400000">
                <a:off x="4145" y="-17"/>
                <a:ext cx="196" cy="5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64527" name="Rectangle 14"/>
              <p:cNvSpPr>
                <a:spLocks noChangeArrowheads="1"/>
              </p:cNvSpPr>
              <p:nvPr/>
            </p:nvSpPr>
            <p:spPr bwMode="auto">
              <a:xfrm rot="5400000">
                <a:off x="3624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64528" name="Rectangle 15"/>
              <p:cNvSpPr>
                <a:spLocks noChangeArrowheads="1"/>
              </p:cNvSpPr>
              <p:nvPr/>
            </p:nvSpPr>
            <p:spPr bwMode="auto">
              <a:xfrm rot="5400000">
                <a:off x="3103" y="-18"/>
                <a:ext cx="196" cy="521"/>
              </a:xfrm>
              <a:prstGeom prst="rect">
                <a:avLst/>
              </a:prstGeom>
              <a:gradFill rotWithShape="0">
                <a:gsLst>
                  <a:gs pos="0">
                    <a:srgbClr val="E7C2F3"/>
                  </a:gs>
                  <a:gs pos="100000">
                    <a:srgbClr val="9900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64529" name="Rectangle 16"/>
              <p:cNvSpPr>
                <a:spLocks noChangeArrowheads="1"/>
              </p:cNvSpPr>
              <p:nvPr/>
            </p:nvSpPr>
            <p:spPr bwMode="auto">
              <a:xfrm rot="5400000">
                <a:off x="2061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64530" name="Rectangle 17"/>
              <p:cNvSpPr>
                <a:spLocks noChangeArrowheads="1"/>
              </p:cNvSpPr>
              <p:nvPr/>
            </p:nvSpPr>
            <p:spPr bwMode="auto">
              <a:xfrm rot="5400000">
                <a:off x="1541" y="-17"/>
                <a:ext cx="196" cy="5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64531" name="Rectangle 18"/>
              <p:cNvSpPr>
                <a:spLocks noChangeArrowheads="1"/>
              </p:cNvSpPr>
              <p:nvPr/>
            </p:nvSpPr>
            <p:spPr bwMode="auto">
              <a:xfrm rot="5400000">
                <a:off x="1020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</p:grpSp>
        <p:grpSp>
          <p:nvGrpSpPr>
            <p:cNvPr id="64520" name="Group 20"/>
            <p:cNvGrpSpPr>
              <a:grpSpLocks/>
            </p:cNvGrpSpPr>
            <p:nvPr/>
          </p:nvGrpSpPr>
          <p:grpSpPr bwMode="auto">
            <a:xfrm>
              <a:off x="288" y="528"/>
              <a:ext cx="5280" cy="528"/>
              <a:chOff x="288" y="528"/>
              <a:chExt cx="5280" cy="528"/>
            </a:xfrm>
          </p:grpSpPr>
          <p:sp>
            <p:nvSpPr>
              <p:cNvPr id="64521" name="Rectangle 21"/>
              <p:cNvSpPr>
                <a:spLocks noChangeArrowheads="1"/>
              </p:cNvSpPr>
              <p:nvPr/>
            </p:nvSpPr>
            <p:spPr bwMode="auto">
              <a:xfrm rot="5400000">
                <a:off x="285" y="531"/>
                <a:ext cx="528" cy="521"/>
              </a:xfrm>
              <a:prstGeom prst="rect">
                <a:avLst/>
              </a:prstGeom>
              <a:gradFill rotWithShape="0">
                <a:gsLst>
                  <a:gs pos="0">
                    <a:srgbClr val="E7C2F3"/>
                  </a:gs>
                  <a:gs pos="100000">
                    <a:srgbClr val="9900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CO"/>
              </a:p>
            </p:txBody>
          </p:sp>
          <p:sp>
            <p:nvSpPr>
              <p:cNvPr id="7" name="Text Box 22"/>
              <p:cNvSpPr txBox="1">
                <a:spLocks noChangeArrowheads="1"/>
              </p:cNvSpPr>
              <p:nvPr/>
            </p:nvSpPr>
            <p:spPr bwMode="auto">
              <a:xfrm>
                <a:off x="398" y="624"/>
                <a:ext cx="62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s-ES_tradnl" sz="3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6.</a:t>
                </a:r>
              </a:p>
            </p:txBody>
          </p:sp>
          <p:sp>
            <p:nvSpPr>
              <p:cNvPr id="8" name="Rectangle 23"/>
              <p:cNvSpPr>
                <a:spLocks noChangeArrowheads="1"/>
              </p:cNvSpPr>
              <p:nvPr/>
            </p:nvSpPr>
            <p:spPr bwMode="auto">
              <a:xfrm>
                <a:off x="768" y="528"/>
                <a:ext cx="4800" cy="528"/>
              </a:xfrm>
              <a:prstGeom prst="rect">
                <a:avLst/>
              </a:prstGeom>
              <a:gradFill rotWithShape="0">
                <a:gsLst>
                  <a:gs pos="0">
                    <a:srgbClr val="9900CC">
                      <a:gamma/>
                      <a:tint val="23922"/>
                      <a:invGamma/>
                    </a:srgbClr>
                  </a:gs>
                  <a:gs pos="100000">
                    <a:srgbClr val="9900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s-ES_tradnl" sz="3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MEJORA CONTINUA</a:t>
                </a:r>
              </a:p>
            </p:txBody>
          </p:sp>
        </p:grpSp>
      </p:grpSp>
      <p:pic>
        <p:nvPicPr>
          <p:cNvPr id="64515" name="Picture 4" descr="http://www.ecofield.com.ar/images-blog/IMAGES/180309x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146300"/>
            <a:ext cx="3133725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4" name="Text Box 18"/>
          <p:cNvSpPr txBox="1">
            <a:spLocks noChangeArrowheads="1"/>
          </p:cNvSpPr>
          <p:nvPr/>
        </p:nvSpPr>
        <p:spPr bwMode="auto">
          <a:xfrm>
            <a:off x="684213" y="4954588"/>
            <a:ext cx="77771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3200">
                <a:cs typeface="+mn-cs"/>
              </a:rPr>
              <a:t>La mejora continua de una organización debe ser un objetivo permanente</a:t>
            </a:r>
            <a:endParaRPr lang="es-ES" sz="3200">
              <a:cs typeface="+mn-cs"/>
            </a:endParaRP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250825" y="2924175"/>
            <a:ext cx="2305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4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Ventajas en el desempeño</a:t>
            </a:r>
            <a:endParaRPr lang="es-ES" sz="24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6515100" y="2565400"/>
            <a:ext cx="23050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4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Flexibilidad para reaccionar ante las oportunidades</a:t>
            </a:r>
            <a:endParaRPr lang="es-ES" sz="24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6" descr="http://manueldelgado.com/wp-content/uploads/2008/11/liderazgo_lumaxart_ccbysa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6035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520700" y="2865438"/>
            <a:ext cx="3097213" cy="2932112"/>
            <a:chOff x="209" y="1536"/>
            <a:chExt cx="1951" cy="1847"/>
          </a:xfrm>
        </p:grpSpPr>
        <p:sp>
          <p:nvSpPr>
            <p:cNvPr id="65554" name="Freeform 66"/>
            <p:cNvSpPr>
              <a:spLocks/>
            </p:cNvSpPr>
            <p:nvPr/>
          </p:nvSpPr>
          <p:spPr bwMode="auto">
            <a:xfrm>
              <a:off x="239" y="2262"/>
              <a:ext cx="109" cy="394"/>
            </a:xfrm>
            <a:custGeom>
              <a:avLst/>
              <a:gdLst>
                <a:gd name="T0" fmla="*/ 1 w 218"/>
                <a:gd name="T1" fmla="*/ 1 h 786"/>
                <a:gd name="T2" fmla="*/ 1 w 218"/>
                <a:gd name="T3" fmla="*/ 1 h 786"/>
                <a:gd name="T4" fmla="*/ 1 w 218"/>
                <a:gd name="T5" fmla="*/ 1 h 786"/>
                <a:gd name="T6" fmla="*/ 1 w 218"/>
                <a:gd name="T7" fmla="*/ 1 h 786"/>
                <a:gd name="T8" fmla="*/ 1 w 218"/>
                <a:gd name="T9" fmla="*/ 1 h 786"/>
                <a:gd name="T10" fmla="*/ 1 w 218"/>
                <a:gd name="T11" fmla="*/ 1 h 786"/>
                <a:gd name="T12" fmla="*/ 0 w 218"/>
                <a:gd name="T13" fmla="*/ 1 h 786"/>
                <a:gd name="T14" fmla="*/ 1 w 218"/>
                <a:gd name="T15" fmla="*/ 1 h 786"/>
                <a:gd name="T16" fmla="*/ 1 w 218"/>
                <a:gd name="T17" fmla="*/ 1 h 786"/>
                <a:gd name="T18" fmla="*/ 1 w 218"/>
                <a:gd name="T19" fmla="*/ 1 h 786"/>
                <a:gd name="T20" fmla="*/ 1 w 218"/>
                <a:gd name="T21" fmla="*/ 1 h 786"/>
                <a:gd name="T22" fmla="*/ 1 w 218"/>
                <a:gd name="T23" fmla="*/ 1 h 786"/>
                <a:gd name="T24" fmla="*/ 1 w 218"/>
                <a:gd name="T25" fmla="*/ 1 h 786"/>
                <a:gd name="T26" fmla="*/ 1 w 218"/>
                <a:gd name="T27" fmla="*/ 1 h 786"/>
                <a:gd name="T28" fmla="*/ 1 w 218"/>
                <a:gd name="T29" fmla="*/ 0 h 786"/>
                <a:gd name="T30" fmla="*/ 1 w 218"/>
                <a:gd name="T31" fmla="*/ 1 h 786"/>
                <a:gd name="T32" fmla="*/ 1 w 218"/>
                <a:gd name="T33" fmla="*/ 1 h 7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8"/>
                <a:gd name="T52" fmla="*/ 0 h 786"/>
                <a:gd name="T53" fmla="*/ 218 w 218"/>
                <a:gd name="T54" fmla="*/ 786 h 7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8" h="786">
                  <a:moveTo>
                    <a:pt x="55" y="165"/>
                  </a:moveTo>
                  <a:lnTo>
                    <a:pt x="81" y="284"/>
                  </a:lnTo>
                  <a:lnTo>
                    <a:pt x="115" y="387"/>
                  </a:lnTo>
                  <a:lnTo>
                    <a:pt x="115" y="480"/>
                  </a:lnTo>
                  <a:lnTo>
                    <a:pt x="95" y="585"/>
                  </a:lnTo>
                  <a:lnTo>
                    <a:pt x="31" y="680"/>
                  </a:lnTo>
                  <a:lnTo>
                    <a:pt x="0" y="786"/>
                  </a:lnTo>
                  <a:lnTo>
                    <a:pt x="115" y="712"/>
                  </a:lnTo>
                  <a:lnTo>
                    <a:pt x="168" y="660"/>
                  </a:lnTo>
                  <a:lnTo>
                    <a:pt x="206" y="564"/>
                  </a:lnTo>
                  <a:lnTo>
                    <a:pt x="218" y="492"/>
                  </a:lnTo>
                  <a:lnTo>
                    <a:pt x="218" y="396"/>
                  </a:lnTo>
                  <a:lnTo>
                    <a:pt x="196" y="301"/>
                  </a:lnTo>
                  <a:lnTo>
                    <a:pt x="168" y="206"/>
                  </a:lnTo>
                  <a:lnTo>
                    <a:pt x="63" y="0"/>
                  </a:lnTo>
                  <a:lnTo>
                    <a:pt x="55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65555" name="Freeform 67"/>
            <p:cNvSpPr>
              <a:spLocks/>
            </p:cNvSpPr>
            <p:nvPr/>
          </p:nvSpPr>
          <p:spPr bwMode="auto">
            <a:xfrm>
              <a:off x="1271" y="1560"/>
              <a:ext cx="187" cy="351"/>
            </a:xfrm>
            <a:custGeom>
              <a:avLst/>
              <a:gdLst>
                <a:gd name="T0" fmla="*/ 0 w 375"/>
                <a:gd name="T1" fmla="*/ 0 h 702"/>
                <a:gd name="T2" fmla="*/ 0 w 375"/>
                <a:gd name="T3" fmla="*/ 1 h 702"/>
                <a:gd name="T4" fmla="*/ 0 w 375"/>
                <a:gd name="T5" fmla="*/ 1 h 702"/>
                <a:gd name="T6" fmla="*/ 0 w 375"/>
                <a:gd name="T7" fmla="*/ 1 h 702"/>
                <a:gd name="T8" fmla="*/ 0 w 375"/>
                <a:gd name="T9" fmla="*/ 1 h 702"/>
                <a:gd name="T10" fmla="*/ 0 w 375"/>
                <a:gd name="T11" fmla="*/ 1 h 702"/>
                <a:gd name="T12" fmla="*/ 0 w 375"/>
                <a:gd name="T13" fmla="*/ 1 h 702"/>
                <a:gd name="T14" fmla="*/ 0 w 375"/>
                <a:gd name="T15" fmla="*/ 1 h 702"/>
                <a:gd name="T16" fmla="*/ 0 w 375"/>
                <a:gd name="T17" fmla="*/ 1 h 702"/>
                <a:gd name="T18" fmla="*/ 0 w 375"/>
                <a:gd name="T19" fmla="*/ 1 h 702"/>
                <a:gd name="T20" fmla="*/ 0 w 375"/>
                <a:gd name="T21" fmla="*/ 1 h 702"/>
                <a:gd name="T22" fmla="*/ 0 w 375"/>
                <a:gd name="T23" fmla="*/ 1 h 702"/>
                <a:gd name="T24" fmla="*/ 0 w 375"/>
                <a:gd name="T25" fmla="*/ 1 h 702"/>
                <a:gd name="T26" fmla="*/ 0 w 375"/>
                <a:gd name="T27" fmla="*/ 0 h 702"/>
                <a:gd name="T28" fmla="*/ 0 w 375"/>
                <a:gd name="T29" fmla="*/ 0 h 7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5"/>
                <a:gd name="T46" fmla="*/ 0 h 702"/>
                <a:gd name="T47" fmla="*/ 375 w 375"/>
                <a:gd name="T48" fmla="*/ 702 h 7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5" h="702">
                  <a:moveTo>
                    <a:pt x="20" y="0"/>
                  </a:moveTo>
                  <a:lnTo>
                    <a:pt x="0" y="165"/>
                  </a:lnTo>
                  <a:lnTo>
                    <a:pt x="10" y="321"/>
                  </a:lnTo>
                  <a:lnTo>
                    <a:pt x="52" y="481"/>
                  </a:lnTo>
                  <a:lnTo>
                    <a:pt x="137" y="585"/>
                  </a:lnTo>
                  <a:lnTo>
                    <a:pt x="248" y="660"/>
                  </a:lnTo>
                  <a:lnTo>
                    <a:pt x="375" y="702"/>
                  </a:lnTo>
                  <a:lnTo>
                    <a:pt x="351" y="565"/>
                  </a:lnTo>
                  <a:lnTo>
                    <a:pt x="260" y="522"/>
                  </a:lnTo>
                  <a:lnTo>
                    <a:pt x="188" y="469"/>
                  </a:lnTo>
                  <a:lnTo>
                    <a:pt x="137" y="364"/>
                  </a:lnTo>
                  <a:lnTo>
                    <a:pt x="113" y="263"/>
                  </a:lnTo>
                  <a:lnTo>
                    <a:pt x="113" y="12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grpSp>
          <p:nvGrpSpPr>
            <p:cNvPr id="65556" name="Group 68"/>
            <p:cNvGrpSpPr>
              <a:grpSpLocks/>
            </p:cNvGrpSpPr>
            <p:nvPr/>
          </p:nvGrpSpPr>
          <p:grpSpPr bwMode="auto">
            <a:xfrm>
              <a:off x="209" y="1536"/>
              <a:ext cx="1951" cy="1847"/>
              <a:chOff x="192" y="1550"/>
              <a:chExt cx="1951" cy="1847"/>
            </a:xfrm>
          </p:grpSpPr>
          <p:grpSp>
            <p:nvGrpSpPr>
              <p:cNvPr id="65557" name="Group 69"/>
              <p:cNvGrpSpPr>
                <a:grpSpLocks/>
              </p:cNvGrpSpPr>
              <p:nvPr/>
            </p:nvGrpSpPr>
            <p:grpSpPr bwMode="auto">
              <a:xfrm>
                <a:off x="204" y="1594"/>
                <a:ext cx="1939" cy="1803"/>
                <a:chOff x="204" y="1594"/>
                <a:chExt cx="1939" cy="1803"/>
              </a:xfrm>
            </p:grpSpPr>
            <p:sp>
              <p:nvSpPr>
                <p:cNvPr id="65560" name="Freeform 70"/>
                <p:cNvSpPr>
                  <a:spLocks/>
                </p:cNvSpPr>
                <p:nvPr/>
              </p:nvSpPr>
              <p:spPr bwMode="auto">
                <a:xfrm>
                  <a:off x="234" y="1854"/>
                  <a:ext cx="1864" cy="1543"/>
                </a:xfrm>
                <a:custGeom>
                  <a:avLst/>
                  <a:gdLst>
                    <a:gd name="T0" fmla="*/ 1 w 3728"/>
                    <a:gd name="T1" fmla="*/ 1 h 3085"/>
                    <a:gd name="T2" fmla="*/ 1 w 3728"/>
                    <a:gd name="T3" fmla="*/ 1 h 3085"/>
                    <a:gd name="T4" fmla="*/ 1 w 3728"/>
                    <a:gd name="T5" fmla="*/ 1 h 3085"/>
                    <a:gd name="T6" fmla="*/ 0 w 3728"/>
                    <a:gd name="T7" fmla="*/ 1 h 3085"/>
                    <a:gd name="T8" fmla="*/ 1 w 3728"/>
                    <a:gd name="T9" fmla="*/ 1 h 3085"/>
                    <a:gd name="T10" fmla="*/ 1 w 3728"/>
                    <a:gd name="T11" fmla="*/ 1 h 3085"/>
                    <a:gd name="T12" fmla="*/ 1 w 3728"/>
                    <a:gd name="T13" fmla="*/ 1 h 3085"/>
                    <a:gd name="T14" fmla="*/ 1 w 3728"/>
                    <a:gd name="T15" fmla="*/ 1 h 3085"/>
                    <a:gd name="T16" fmla="*/ 1 w 3728"/>
                    <a:gd name="T17" fmla="*/ 1 h 3085"/>
                    <a:gd name="T18" fmla="*/ 1 w 3728"/>
                    <a:gd name="T19" fmla="*/ 1 h 3085"/>
                    <a:gd name="T20" fmla="*/ 1 w 3728"/>
                    <a:gd name="T21" fmla="*/ 1 h 3085"/>
                    <a:gd name="T22" fmla="*/ 1 w 3728"/>
                    <a:gd name="T23" fmla="*/ 1 h 3085"/>
                    <a:gd name="T24" fmla="*/ 1 w 3728"/>
                    <a:gd name="T25" fmla="*/ 1 h 3085"/>
                    <a:gd name="T26" fmla="*/ 1 w 3728"/>
                    <a:gd name="T27" fmla="*/ 1 h 3085"/>
                    <a:gd name="T28" fmla="*/ 1 w 3728"/>
                    <a:gd name="T29" fmla="*/ 1 h 3085"/>
                    <a:gd name="T30" fmla="*/ 1 w 3728"/>
                    <a:gd name="T31" fmla="*/ 0 h 3085"/>
                    <a:gd name="T32" fmla="*/ 1 w 3728"/>
                    <a:gd name="T33" fmla="*/ 1 h 3085"/>
                    <a:gd name="T34" fmla="*/ 1 w 3728"/>
                    <a:gd name="T35" fmla="*/ 1 h 3085"/>
                    <a:gd name="T36" fmla="*/ 1 w 3728"/>
                    <a:gd name="T37" fmla="*/ 1 h 3085"/>
                    <a:gd name="T38" fmla="*/ 1 w 3728"/>
                    <a:gd name="T39" fmla="*/ 1 h 3085"/>
                    <a:gd name="T40" fmla="*/ 1 w 3728"/>
                    <a:gd name="T41" fmla="*/ 1 h 3085"/>
                    <a:gd name="T42" fmla="*/ 1 w 3728"/>
                    <a:gd name="T43" fmla="*/ 1 h 3085"/>
                    <a:gd name="T44" fmla="*/ 1 w 3728"/>
                    <a:gd name="T45" fmla="*/ 1 h 3085"/>
                    <a:gd name="T46" fmla="*/ 1 w 3728"/>
                    <a:gd name="T47" fmla="*/ 1 h 3085"/>
                    <a:gd name="T48" fmla="*/ 1 w 3728"/>
                    <a:gd name="T49" fmla="*/ 1 h 3085"/>
                    <a:gd name="T50" fmla="*/ 1 w 3728"/>
                    <a:gd name="T51" fmla="*/ 1 h 3085"/>
                    <a:gd name="T52" fmla="*/ 1 w 3728"/>
                    <a:gd name="T53" fmla="*/ 1 h 3085"/>
                    <a:gd name="T54" fmla="*/ 1 w 3728"/>
                    <a:gd name="T55" fmla="*/ 1 h 3085"/>
                    <a:gd name="T56" fmla="*/ 1 w 3728"/>
                    <a:gd name="T57" fmla="*/ 1 h 3085"/>
                    <a:gd name="T58" fmla="*/ 1 w 3728"/>
                    <a:gd name="T59" fmla="*/ 1 h 3085"/>
                    <a:gd name="T60" fmla="*/ 1 w 3728"/>
                    <a:gd name="T61" fmla="*/ 1 h 3085"/>
                    <a:gd name="T62" fmla="*/ 1 w 3728"/>
                    <a:gd name="T63" fmla="*/ 1 h 3085"/>
                    <a:gd name="T64" fmla="*/ 1 w 3728"/>
                    <a:gd name="T65" fmla="*/ 1 h 30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28"/>
                    <a:gd name="T100" fmla="*/ 0 h 3085"/>
                    <a:gd name="T101" fmla="*/ 3728 w 3728"/>
                    <a:gd name="T102" fmla="*/ 3085 h 30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28" h="3085">
                      <a:moveTo>
                        <a:pt x="572" y="3085"/>
                      </a:moveTo>
                      <a:lnTo>
                        <a:pt x="282" y="2944"/>
                      </a:lnTo>
                      <a:lnTo>
                        <a:pt x="100" y="2741"/>
                      </a:lnTo>
                      <a:lnTo>
                        <a:pt x="0" y="2442"/>
                      </a:lnTo>
                      <a:lnTo>
                        <a:pt x="20" y="2252"/>
                      </a:lnTo>
                      <a:lnTo>
                        <a:pt x="231" y="2374"/>
                      </a:lnTo>
                      <a:lnTo>
                        <a:pt x="149" y="2021"/>
                      </a:lnTo>
                      <a:lnTo>
                        <a:pt x="221" y="1680"/>
                      </a:lnTo>
                      <a:lnTo>
                        <a:pt x="421" y="1421"/>
                      </a:lnTo>
                      <a:lnTo>
                        <a:pt x="562" y="879"/>
                      </a:lnTo>
                      <a:lnTo>
                        <a:pt x="763" y="1060"/>
                      </a:lnTo>
                      <a:lnTo>
                        <a:pt x="914" y="1270"/>
                      </a:lnTo>
                      <a:lnTo>
                        <a:pt x="936" y="1009"/>
                      </a:lnTo>
                      <a:lnTo>
                        <a:pt x="1167" y="720"/>
                      </a:lnTo>
                      <a:lnTo>
                        <a:pt x="1578" y="420"/>
                      </a:lnTo>
                      <a:lnTo>
                        <a:pt x="1779" y="0"/>
                      </a:lnTo>
                      <a:lnTo>
                        <a:pt x="2113" y="289"/>
                      </a:lnTo>
                      <a:lnTo>
                        <a:pt x="2391" y="761"/>
                      </a:lnTo>
                      <a:lnTo>
                        <a:pt x="2574" y="580"/>
                      </a:lnTo>
                      <a:lnTo>
                        <a:pt x="2827" y="798"/>
                      </a:lnTo>
                      <a:lnTo>
                        <a:pt x="2933" y="1100"/>
                      </a:lnTo>
                      <a:lnTo>
                        <a:pt x="2975" y="1371"/>
                      </a:lnTo>
                      <a:lnTo>
                        <a:pt x="3126" y="1602"/>
                      </a:lnTo>
                      <a:lnTo>
                        <a:pt x="3319" y="1260"/>
                      </a:lnTo>
                      <a:lnTo>
                        <a:pt x="3437" y="1529"/>
                      </a:lnTo>
                      <a:lnTo>
                        <a:pt x="3638" y="1892"/>
                      </a:lnTo>
                      <a:lnTo>
                        <a:pt x="3638" y="2133"/>
                      </a:lnTo>
                      <a:lnTo>
                        <a:pt x="3498" y="2523"/>
                      </a:lnTo>
                      <a:lnTo>
                        <a:pt x="3728" y="2400"/>
                      </a:lnTo>
                      <a:lnTo>
                        <a:pt x="3648" y="2691"/>
                      </a:lnTo>
                      <a:lnTo>
                        <a:pt x="3207" y="3085"/>
                      </a:lnTo>
                      <a:lnTo>
                        <a:pt x="572" y="3085"/>
                      </a:lnTo>
                      <a:close/>
                    </a:path>
                  </a:pathLst>
                </a:custGeom>
                <a:solidFill>
                  <a:srgbClr val="FF35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65561" name="Freeform 71"/>
                <p:cNvSpPr>
                  <a:spLocks/>
                </p:cNvSpPr>
                <p:nvPr/>
              </p:nvSpPr>
              <p:spPr bwMode="auto">
                <a:xfrm>
                  <a:off x="204" y="2309"/>
                  <a:ext cx="126" cy="322"/>
                </a:xfrm>
                <a:custGeom>
                  <a:avLst/>
                  <a:gdLst>
                    <a:gd name="T0" fmla="*/ 1 w 251"/>
                    <a:gd name="T1" fmla="*/ 1 h 643"/>
                    <a:gd name="T2" fmla="*/ 1 w 251"/>
                    <a:gd name="T3" fmla="*/ 1 h 643"/>
                    <a:gd name="T4" fmla="*/ 1 w 251"/>
                    <a:gd name="T5" fmla="*/ 1 h 643"/>
                    <a:gd name="T6" fmla="*/ 1 w 251"/>
                    <a:gd name="T7" fmla="*/ 0 h 643"/>
                    <a:gd name="T8" fmla="*/ 1 w 251"/>
                    <a:gd name="T9" fmla="*/ 1 h 643"/>
                    <a:gd name="T10" fmla="*/ 0 w 251"/>
                    <a:gd name="T11" fmla="*/ 1 h 643"/>
                    <a:gd name="T12" fmla="*/ 1 w 251"/>
                    <a:gd name="T13" fmla="*/ 1 h 643"/>
                    <a:gd name="T14" fmla="*/ 1 w 251"/>
                    <a:gd name="T15" fmla="*/ 1 h 6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1"/>
                    <a:gd name="T25" fmla="*/ 0 h 643"/>
                    <a:gd name="T26" fmla="*/ 251 w 251"/>
                    <a:gd name="T27" fmla="*/ 643 h 6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1" h="643">
                      <a:moveTo>
                        <a:pt x="80" y="643"/>
                      </a:moveTo>
                      <a:lnTo>
                        <a:pt x="201" y="532"/>
                      </a:lnTo>
                      <a:lnTo>
                        <a:pt x="251" y="309"/>
                      </a:lnTo>
                      <a:lnTo>
                        <a:pt x="140" y="0"/>
                      </a:lnTo>
                      <a:lnTo>
                        <a:pt x="40" y="239"/>
                      </a:lnTo>
                      <a:lnTo>
                        <a:pt x="0" y="441"/>
                      </a:lnTo>
                      <a:lnTo>
                        <a:pt x="80" y="643"/>
                      </a:lnTo>
                      <a:close/>
                    </a:path>
                  </a:pathLst>
                </a:custGeom>
                <a:solidFill>
                  <a:srgbClr val="FF35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65562" name="Freeform 72"/>
                <p:cNvSpPr>
                  <a:spLocks/>
                </p:cNvSpPr>
                <p:nvPr/>
              </p:nvSpPr>
              <p:spPr bwMode="auto">
                <a:xfrm>
                  <a:off x="1294" y="1594"/>
                  <a:ext cx="173" cy="289"/>
                </a:xfrm>
                <a:custGeom>
                  <a:avLst/>
                  <a:gdLst>
                    <a:gd name="T0" fmla="*/ 0 w 344"/>
                    <a:gd name="T1" fmla="*/ 0 h 577"/>
                    <a:gd name="T2" fmla="*/ 1 w 344"/>
                    <a:gd name="T3" fmla="*/ 1 h 577"/>
                    <a:gd name="T4" fmla="*/ 1 w 344"/>
                    <a:gd name="T5" fmla="*/ 1 h 577"/>
                    <a:gd name="T6" fmla="*/ 1 w 344"/>
                    <a:gd name="T7" fmla="*/ 1 h 577"/>
                    <a:gd name="T8" fmla="*/ 1 w 344"/>
                    <a:gd name="T9" fmla="*/ 1 h 577"/>
                    <a:gd name="T10" fmla="*/ 1 w 344"/>
                    <a:gd name="T11" fmla="*/ 1 h 577"/>
                    <a:gd name="T12" fmla="*/ 0 w 344"/>
                    <a:gd name="T13" fmla="*/ 0 h 577"/>
                    <a:gd name="T14" fmla="*/ 0 w 344"/>
                    <a:gd name="T15" fmla="*/ 0 h 57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44"/>
                    <a:gd name="T25" fmla="*/ 0 h 577"/>
                    <a:gd name="T26" fmla="*/ 344 w 344"/>
                    <a:gd name="T27" fmla="*/ 577 h 57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44" h="577">
                      <a:moveTo>
                        <a:pt x="0" y="0"/>
                      </a:moveTo>
                      <a:lnTo>
                        <a:pt x="10" y="218"/>
                      </a:lnTo>
                      <a:lnTo>
                        <a:pt x="80" y="459"/>
                      </a:lnTo>
                      <a:lnTo>
                        <a:pt x="344" y="577"/>
                      </a:lnTo>
                      <a:lnTo>
                        <a:pt x="344" y="318"/>
                      </a:lnTo>
                      <a:lnTo>
                        <a:pt x="171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35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65563" name="Freeform 73"/>
                <p:cNvSpPr>
                  <a:spLocks/>
                </p:cNvSpPr>
                <p:nvPr/>
              </p:nvSpPr>
              <p:spPr bwMode="auto">
                <a:xfrm>
                  <a:off x="209" y="1774"/>
                  <a:ext cx="1934" cy="1609"/>
                </a:xfrm>
                <a:custGeom>
                  <a:avLst/>
                  <a:gdLst>
                    <a:gd name="T0" fmla="*/ 0 w 3870"/>
                    <a:gd name="T1" fmla="*/ 0 h 3219"/>
                    <a:gd name="T2" fmla="*/ 0 w 3870"/>
                    <a:gd name="T3" fmla="*/ 0 h 3219"/>
                    <a:gd name="T4" fmla="*/ 0 w 3870"/>
                    <a:gd name="T5" fmla="*/ 0 h 3219"/>
                    <a:gd name="T6" fmla="*/ 0 w 3870"/>
                    <a:gd name="T7" fmla="*/ 0 h 3219"/>
                    <a:gd name="T8" fmla="*/ 0 w 3870"/>
                    <a:gd name="T9" fmla="*/ 0 h 3219"/>
                    <a:gd name="T10" fmla="*/ 0 w 3870"/>
                    <a:gd name="T11" fmla="*/ 0 h 3219"/>
                    <a:gd name="T12" fmla="*/ 0 w 3870"/>
                    <a:gd name="T13" fmla="*/ 0 h 3219"/>
                    <a:gd name="T14" fmla="*/ 0 w 3870"/>
                    <a:gd name="T15" fmla="*/ 0 h 3219"/>
                    <a:gd name="T16" fmla="*/ 0 w 3870"/>
                    <a:gd name="T17" fmla="*/ 0 h 3219"/>
                    <a:gd name="T18" fmla="*/ 0 w 3870"/>
                    <a:gd name="T19" fmla="*/ 0 h 3219"/>
                    <a:gd name="T20" fmla="*/ 0 w 3870"/>
                    <a:gd name="T21" fmla="*/ 0 h 3219"/>
                    <a:gd name="T22" fmla="*/ 0 w 3870"/>
                    <a:gd name="T23" fmla="*/ 0 h 3219"/>
                    <a:gd name="T24" fmla="*/ 0 w 3870"/>
                    <a:gd name="T25" fmla="*/ 0 h 3219"/>
                    <a:gd name="T26" fmla="*/ 0 w 3870"/>
                    <a:gd name="T27" fmla="*/ 0 h 3219"/>
                    <a:gd name="T28" fmla="*/ 0 w 3870"/>
                    <a:gd name="T29" fmla="*/ 0 h 3219"/>
                    <a:gd name="T30" fmla="*/ 0 w 3870"/>
                    <a:gd name="T31" fmla="*/ 0 h 3219"/>
                    <a:gd name="T32" fmla="*/ 0 w 3870"/>
                    <a:gd name="T33" fmla="*/ 0 h 3219"/>
                    <a:gd name="T34" fmla="*/ 0 w 3870"/>
                    <a:gd name="T35" fmla="*/ 0 h 3219"/>
                    <a:gd name="T36" fmla="*/ 0 w 3870"/>
                    <a:gd name="T37" fmla="*/ 0 h 3219"/>
                    <a:gd name="T38" fmla="*/ 0 w 3870"/>
                    <a:gd name="T39" fmla="*/ 0 h 3219"/>
                    <a:gd name="T40" fmla="*/ 0 w 3870"/>
                    <a:gd name="T41" fmla="*/ 0 h 3219"/>
                    <a:gd name="T42" fmla="*/ 0 w 3870"/>
                    <a:gd name="T43" fmla="*/ 0 h 3219"/>
                    <a:gd name="T44" fmla="*/ 0 w 3870"/>
                    <a:gd name="T45" fmla="*/ 0 h 3219"/>
                    <a:gd name="T46" fmla="*/ 0 w 3870"/>
                    <a:gd name="T47" fmla="*/ 0 h 3219"/>
                    <a:gd name="T48" fmla="*/ 0 w 3870"/>
                    <a:gd name="T49" fmla="*/ 0 h 3219"/>
                    <a:gd name="T50" fmla="*/ 0 w 3870"/>
                    <a:gd name="T51" fmla="*/ 0 h 3219"/>
                    <a:gd name="T52" fmla="*/ 0 w 3870"/>
                    <a:gd name="T53" fmla="*/ 0 h 3219"/>
                    <a:gd name="T54" fmla="*/ 0 w 3870"/>
                    <a:gd name="T55" fmla="*/ 0 h 3219"/>
                    <a:gd name="T56" fmla="*/ 0 w 3870"/>
                    <a:gd name="T57" fmla="*/ 0 h 3219"/>
                    <a:gd name="T58" fmla="*/ 0 w 3870"/>
                    <a:gd name="T59" fmla="*/ 0 h 3219"/>
                    <a:gd name="T60" fmla="*/ 0 w 3870"/>
                    <a:gd name="T61" fmla="*/ 0 h 3219"/>
                    <a:gd name="T62" fmla="*/ 0 w 3870"/>
                    <a:gd name="T63" fmla="*/ 0 h 3219"/>
                    <a:gd name="T64" fmla="*/ 0 w 3870"/>
                    <a:gd name="T65" fmla="*/ 0 h 3219"/>
                    <a:gd name="T66" fmla="*/ 0 w 3870"/>
                    <a:gd name="T67" fmla="*/ 0 h 3219"/>
                    <a:gd name="T68" fmla="*/ 0 w 3870"/>
                    <a:gd name="T69" fmla="*/ 0 h 3219"/>
                    <a:gd name="T70" fmla="*/ 0 w 3870"/>
                    <a:gd name="T71" fmla="*/ 0 h 3219"/>
                    <a:gd name="T72" fmla="*/ 0 w 3870"/>
                    <a:gd name="T73" fmla="*/ 0 h 3219"/>
                    <a:gd name="T74" fmla="*/ 0 w 3870"/>
                    <a:gd name="T75" fmla="*/ 0 h 3219"/>
                    <a:gd name="T76" fmla="*/ 0 w 3870"/>
                    <a:gd name="T77" fmla="*/ 0 h 3219"/>
                    <a:gd name="T78" fmla="*/ 0 w 3870"/>
                    <a:gd name="T79" fmla="*/ 0 h 3219"/>
                    <a:gd name="T80" fmla="*/ 0 w 3870"/>
                    <a:gd name="T81" fmla="*/ 0 h 3219"/>
                    <a:gd name="T82" fmla="*/ 0 w 3870"/>
                    <a:gd name="T83" fmla="*/ 0 h 3219"/>
                    <a:gd name="T84" fmla="*/ 0 w 3870"/>
                    <a:gd name="T85" fmla="*/ 0 h 3219"/>
                    <a:gd name="T86" fmla="*/ 0 w 3870"/>
                    <a:gd name="T87" fmla="*/ 0 h 3219"/>
                    <a:gd name="T88" fmla="*/ 0 w 3870"/>
                    <a:gd name="T89" fmla="*/ 0 h 3219"/>
                    <a:gd name="T90" fmla="*/ 0 w 3870"/>
                    <a:gd name="T91" fmla="*/ 0 h 3219"/>
                    <a:gd name="T92" fmla="*/ 0 w 3870"/>
                    <a:gd name="T93" fmla="*/ 0 h 3219"/>
                    <a:gd name="T94" fmla="*/ 0 w 3870"/>
                    <a:gd name="T95" fmla="*/ 0 h 3219"/>
                    <a:gd name="T96" fmla="*/ 0 w 3870"/>
                    <a:gd name="T97" fmla="*/ 0 h 3219"/>
                    <a:gd name="T98" fmla="*/ 0 w 3870"/>
                    <a:gd name="T99" fmla="*/ 0 h 3219"/>
                    <a:gd name="T100" fmla="*/ 0 w 3870"/>
                    <a:gd name="T101" fmla="*/ 0 h 3219"/>
                    <a:gd name="T102" fmla="*/ 0 w 3870"/>
                    <a:gd name="T103" fmla="*/ 0 h 3219"/>
                    <a:gd name="T104" fmla="*/ 0 w 3870"/>
                    <a:gd name="T105" fmla="*/ 0 h 3219"/>
                    <a:gd name="T106" fmla="*/ 0 w 3870"/>
                    <a:gd name="T107" fmla="*/ 0 h 3219"/>
                    <a:gd name="T108" fmla="*/ 0 w 3870"/>
                    <a:gd name="T109" fmla="*/ 0 h 3219"/>
                    <a:gd name="T110" fmla="*/ 0 w 3870"/>
                    <a:gd name="T111" fmla="*/ 0 h 3219"/>
                    <a:gd name="T112" fmla="*/ 0 w 3870"/>
                    <a:gd name="T113" fmla="*/ 0 h 3219"/>
                    <a:gd name="T114" fmla="*/ 0 w 3870"/>
                    <a:gd name="T115" fmla="*/ 0 h 3219"/>
                    <a:gd name="T116" fmla="*/ 0 w 3870"/>
                    <a:gd name="T117" fmla="*/ 0 h 3219"/>
                    <a:gd name="T118" fmla="*/ 0 w 3870"/>
                    <a:gd name="T119" fmla="*/ 0 h 321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870"/>
                    <a:gd name="T181" fmla="*/ 0 h 3219"/>
                    <a:gd name="T182" fmla="*/ 3870 w 3870"/>
                    <a:gd name="T183" fmla="*/ 3219 h 321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870" h="3219">
                      <a:moveTo>
                        <a:pt x="434" y="3187"/>
                      </a:moveTo>
                      <a:lnTo>
                        <a:pt x="268" y="3091"/>
                      </a:lnTo>
                      <a:lnTo>
                        <a:pt x="165" y="3000"/>
                      </a:lnTo>
                      <a:lnTo>
                        <a:pt x="80" y="2883"/>
                      </a:lnTo>
                      <a:lnTo>
                        <a:pt x="30" y="2737"/>
                      </a:lnTo>
                      <a:lnTo>
                        <a:pt x="9" y="2569"/>
                      </a:lnTo>
                      <a:lnTo>
                        <a:pt x="0" y="2381"/>
                      </a:lnTo>
                      <a:lnTo>
                        <a:pt x="30" y="2117"/>
                      </a:lnTo>
                      <a:lnTo>
                        <a:pt x="80" y="2256"/>
                      </a:lnTo>
                      <a:lnTo>
                        <a:pt x="196" y="2414"/>
                      </a:lnTo>
                      <a:lnTo>
                        <a:pt x="157" y="2233"/>
                      </a:lnTo>
                      <a:lnTo>
                        <a:pt x="157" y="2075"/>
                      </a:lnTo>
                      <a:lnTo>
                        <a:pt x="196" y="1907"/>
                      </a:lnTo>
                      <a:lnTo>
                        <a:pt x="280" y="1749"/>
                      </a:lnTo>
                      <a:lnTo>
                        <a:pt x="394" y="1533"/>
                      </a:lnTo>
                      <a:lnTo>
                        <a:pt x="476" y="1330"/>
                      </a:lnTo>
                      <a:lnTo>
                        <a:pt x="527" y="1111"/>
                      </a:lnTo>
                      <a:lnTo>
                        <a:pt x="537" y="966"/>
                      </a:lnTo>
                      <a:lnTo>
                        <a:pt x="517" y="808"/>
                      </a:lnTo>
                      <a:lnTo>
                        <a:pt x="684" y="935"/>
                      </a:lnTo>
                      <a:lnTo>
                        <a:pt x="800" y="1071"/>
                      </a:lnTo>
                      <a:lnTo>
                        <a:pt x="880" y="1209"/>
                      </a:lnTo>
                      <a:lnTo>
                        <a:pt x="913" y="1291"/>
                      </a:lnTo>
                      <a:lnTo>
                        <a:pt x="943" y="1124"/>
                      </a:lnTo>
                      <a:lnTo>
                        <a:pt x="1026" y="990"/>
                      </a:lnTo>
                      <a:lnTo>
                        <a:pt x="1149" y="852"/>
                      </a:lnTo>
                      <a:lnTo>
                        <a:pt x="1327" y="735"/>
                      </a:lnTo>
                      <a:lnTo>
                        <a:pt x="1452" y="631"/>
                      </a:lnTo>
                      <a:lnTo>
                        <a:pt x="1585" y="483"/>
                      </a:lnTo>
                      <a:lnTo>
                        <a:pt x="1700" y="275"/>
                      </a:lnTo>
                      <a:lnTo>
                        <a:pt x="1793" y="0"/>
                      </a:lnTo>
                      <a:lnTo>
                        <a:pt x="2054" y="263"/>
                      </a:lnTo>
                      <a:lnTo>
                        <a:pt x="2238" y="466"/>
                      </a:lnTo>
                      <a:lnTo>
                        <a:pt x="2426" y="735"/>
                      </a:lnTo>
                      <a:lnTo>
                        <a:pt x="2468" y="818"/>
                      </a:lnTo>
                      <a:lnTo>
                        <a:pt x="2539" y="767"/>
                      </a:lnTo>
                      <a:lnTo>
                        <a:pt x="2636" y="601"/>
                      </a:lnTo>
                      <a:lnTo>
                        <a:pt x="2874" y="862"/>
                      </a:lnTo>
                      <a:lnTo>
                        <a:pt x="2985" y="1094"/>
                      </a:lnTo>
                      <a:lnTo>
                        <a:pt x="3057" y="1365"/>
                      </a:lnTo>
                      <a:lnTo>
                        <a:pt x="3128" y="1563"/>
                      </a:lnTo>
                      <a:lnTo>
                        <a:pt x="3173" y="1638"/>
                      </a:lnTo>
                      <a:lnTo>
                        <a:pt x="3223" y="1523"/>
                      </a:lnTo>
                      <a:lnTo>
                        <a:pt x="3401" y="1279"/>
                      </a:lnTo>
                      <a:lnTo>
                        <a:pt x="3476" y="1502"/>
                      </a:lnTo>
                      <a:lnTo>
                        <a:pt x="3629" y="1794"/>
                      </a:lnTo>
                      <a:lnTo>
                        <a:pt x="3733" y="2014"/>
                      </a:lnTo>
                      <a:lnTo>
                        <a:pt x="3762" y="2173"/>
                      </a:lnTo>
                      <a:lnTo>
                        <a:pt x="3740" y="2330"/>
                      </a:lnTo>
                      <a:lnTo>
                        <a:pt x="3703" y="2463"/>
                      </a:lnTo>
                      <a:lnTo>
                        <a:pt x="3629" y="2599"/>
                      </a:lnTo>
                      <a:lnTo>
                        <a:pt x="3783" y="2506"/>
                      </a:lnTo>
                      <a:lnTo>
                        <a:pt x="3870" y="2424"/>
                      </a:lnTo>
                      <a:lnTo>
                        <a:pt x="3846" y="2634"/>
                      </a:lnTo>
                      <a:lnTo>
                        <a:pt x="3783" y="2820"/>
                      </a:lnTo>
                      <a:lnTo>
                        <a:pt x="3690" y="2955"/>
                      </a:lnTo>
                      <a:lnTo>
                        <a:pt x="3567" y="3061"/>
                      </a:lnTo>
                      <a:lnTo>
                        <a:pt x="3371" y="3211"/>
                      </a:lnTo>
                      <a:lnTo>
                        <a:pt x="3173" y="3219"/>
                      </a:lnTo>
                      <a:lnTo>
                        <a:pt x="3391" y="3074"/>
                      </a:lnTo>
                      <a:lnTo>
                        <a:pt x="3514" y="2955"/>
                      </a:lnTo>
                      <a:lnTo>
                        <a:pt x="3629" y="2842"/>
                      </a:lnTo>
                      <a:lnTo>
                        <a:pt x="3703" y="2674"/>
                      </a:lnTo>
                      <a:lnTo>
                        <a:pt x="3575" y="2737"/>
                      </a:lnTo>
                      <a:lnTo>
                        <a:pt x="3476" y="2780"/>
                      </a:lnTo>
                      <a:lnTo>
                        <a:pt x="3371" y="2820"/>
                      </a:lnTo>
                      <a:lnTo>
                        <a:pt x="3526" y="2582"/>
                      </a:lnTo>
                      <a:lnTo>
                        <a:pt x="3607" y="2350"/>
                      </a:lnTo>
                      <a:lnTo>
                        <a:pt x="3629" y="2173"/>
                      </a:lnTo>
                      <a:lnTo>
                        <a:pt x="3597" y="2035"/>
                      </a:lnTo>
                      <a:lnTo>
                        <a:pt x="3514" y="1887"/>
                      </a:lnTo>
                      <a:lnTo>
                        <a:pt x="3441" y="1764"/>
                      </a:lnTo>
                      <a:lnTo>
                        <a:pt x="3401" y="1648"/>
                      </a:lnTo>
                      <a:lnTo>
                        <a:pt x="3379" y="1553"/>
                      </a:lnTo>
                      <a:lnTo>
                        <a:pt x="3299" y="1638"/>
                      </a:lnTo>
                      <a:lnTo>
                        <a:pt x="3254" y="1741"/>
                      </a:lnTo>
                      <a:lnTo>
                        <a:pt x="3213" y="1899"/>
                      </a:lnTo>
                      <a:lnTo>
                        <a:pt x="3068" y="1733"/>
                      </a:lnTo>
                      <a:lnTo>
                        <a:pt x="2985" y="1583"/>
                      </a:lnTo>
                      <a:lnTo>
                        <a:pt x="2924" y="1407"/>
                      </a:lnTo>
                      <a:lnTo>
                        <a:pt x="2890" y="1227"/>
                      </a:lnTo>
                      <a:lnTo>
                        <a:pt x="2839" y="1083"/>
                      </a:lnTo>
                      <a:lnTo>
                        <a:pt x="2757" y="946"/>
                      </a:lnTo>
                      <a:lnTo>
                        <a:pt x="2664" y="852"/>
                      </a:lnTo>
                      <a:lnTo>
                        <a:pt x="2581" y="946"/>
                      </a:lnTo>
                      <a:lnTo>
                        <a:pt x="2435" y="1094"/>
                      </a:lnTo>
                      <a:lnTo>
                        <a:pt x="2333" y="832"/>
                      </a:lnTo>
                      <a:lnTo>
                        <a:pt x="2185" y="609"/>
                      </a:lnTo>
                      <a:lnTo>
                        <a:pt x="2031" y="431"/>
                      </a:lnTo>
                      <a:lnTo>
                        <a:pt x="1858" y="263"/>
                      </a:lnTo>
                      <a:lnTo>
                        <a:pt x="1710" y="579"/>
                      </a:lnTo>
                      <a:lnTo>
                        <a:pt x="1565" y="725"/>
                      </a:lnTo>
                      <a:lnTo>
                        <a:pt x="1390" y="852"/>
                      </a:lnTo>
                      <a:lnTo>
                        <a:pt x="1201" y="1005"/>
                      </a:lnTo>
                      <a:lnTo>
                        <a:pt x="1103" y="1124"/>
                      </a:lnTo>
                      <a:lnTo>
                        <a:pt x="1035" y="1279"/>
                      </a:lnTo>
                      <a:lnTo>
                        <a:pt x="1003" y="1458"/>
                      </a:lnTo>
                      <a:lnTo>
                        <a:pt x="985" y="1605"/>
                      </a:lnTo>
                      <a:lnTo>
                        <a:pt x="880" y="1395"/>
                      </a:lnTo>
                      <a:lnTo>
                        <a:pt x="764" y="1249"/>
                      </a:lnTo>
                      <a:lnTo>
                        <a:pt x="642" y="1143"/>
                      </a:lnTo>
                      <a:lnTo>
                        <a:pt x="612" y="1291"/>
                      </a:lnTo>
                      <a:lnTo>
                        <a:pt x="557" y="1470"/>
                      </a:lnTo>
                      <a:lnTo>
                        <a:pt x="468" y="1690"/>
                      </a:lnTo>
                      <a:lnTo>
                        <a:pt x="343" y="1887"/>
                      </a:lnTo>
                      <a:lnTo>
                        <a:pt x="290" y="2035"/>
                      </a:lnTo>
                      <a:lnTo>
                        <a:pt x="268" y="2162"/>
                      </a:lnTo>
                      <a:lnTo>
                        <a:pt x="290" y="2350"/>
                      </a:lnTo>
                      <a:lnTo>
                        <a:pt x="343" y="2506"/>
                      </a:lnTo>
                      <a:lnTo>
                        <a:pt x="404" y="2634"/>
                      </a:lnTo>
                      <a:lnTo>
                        <a:pt x="268" y="2609"/>
                      </a:lnTo>
                      <a:lnTo>
                        <a:pt x="177" y="2557"/>
                      </a:lnTo>
                      <a:lnTo>
                        <a:pt x="132" y="2529"/>
                      </a:lnTo>
                      <a:lnTo>
                        <a:pt x="132" y="2674"/>
                      </a:lnTo>
                      <a:lnTo>
                        <a:pt x="177" y="2832"/>
                      </a:lnTo>
                      <a:lnTo>
                        <a:pt x="258" y="2938"/>
                      </a:lnTo>
                      <a:lnTo>
                        <a:pt x="361" y="3029"/>
                      </a:lnTo>
                      <a:lnTo>
                        <a:pt x="468" y="3091"/>
                      </a:lnTo>
                      <a:lnTo>
                        <a:pt x="664" y="3187"/>
                      </a:lnTo>
                      <a:lnTo>
                        <a:pt x="434" y="31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  <p:sp>
            <p:nvSpPr>
              <p:cNvPr id="65558" name="Freeform 74"/>
              <p:cNvSpPr>
                <a:spLocks/>
              </p:cNvSpPr>
              <p:nvPr/>
            </p:nvSpPr>
            <p:spPr bwMode="auto">
              <a:xfrm>
                <a:off x="192" y="2262"/>
                <a:ext cx="82" cy="386"/>
              </a:xfrm>
              <a:custGeom>
                <a:avLst/>
                <a:gdLst>
                  <a:gd name="T0" fmla="*/ 0 w 165"/>
                  <a:gd name="T1" fmla="*/ 0 h 771"/>
                  <a:gd name="T2" fmla="*/ 0 w 165"/>
                  <a:gd name="T3" fmla="*/ 1 h 771"/>
                  <a:gd name="T4" fmla="*/ 0 w 165"/>
                  <a:gd name="T5" fmla="*/ 1 h 771"/>
                  <a:gd name="T6" fmla="*/ 0 w 165"/>
                  <a:gd name="T7" fmla="*/ 1 h 771"/>
                  <a:gd name="T8" fmla="*/ 0 w 165"/>
                  <a:gd name="T9" fmla="*/ 1 h 771"/>
                  <a:gd name="T10" fmla="*/ 0 w 165"/>
                  <a:gd name="T11" fmla="*/ 1 h 771"/>
                  <a:gd name="T12" fmla="*/ 0 w 165"/>
                  <a:gd name="T13" fmla="*/ 1 h 771"/>
                  <a:gd name="T14" fmla="*/ 0 w 165"/>
                  <a:gd name="T15" fmla="*/ 1 h 771"/>
                  <a:gd name="T16" fmla="*/ 0 w 165"/>
                  <a:gd name="T17" fmla="*/ 1 h 771"/>
                  <a:gd name="T18" fmla="*/ 0 w 165"/>
                  <a:gd name="T19" fmla="*/ 1 h 771"/>
                  <a:gd name="T20" fmla="*/ 0 w 165"/>
                  <a:gd name="T21" fmla="*/ 1 h 771"/>
                  <a:gd name="T22" fmla="*/ 0 w 165"/>
                  <a:gd name="T23" fmla="*/ 1 h 771"/>
                  <a:gd name="T24" fmla="*/ 0 w 165"/>
                  <a:gd name="T25" fmla="*/ 0 h 771"/>
                  <a:gd name="T26" fmla="*/ 0 w 165"/>
                  <a:gd name="T27" fmla="*/ 0 h 7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"/>
                  <a:gd name="T43" fmla="*/ 0 h 771"/>
                  <a:gd name="T44" fmla="*/ 165 w 165"/>
                  <a:gd name="T45" fmla="*/ 771 h 7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" h="771">
                    <a:moveTo>
                      <a:pt x="158" y="0"/>
                    </a:moveTo>
                    <a:lnTo>
                      <a:pt x="52" y="231"/>
                    </a:lnTo>
                    <a:lnTo>
                      <a:pt x="13" y="376"/>
                    </a:lnTo>
                    <a:lnTo>
                      <a:pt x="0" y="534"/>
                    </a:lnTo>
                    <a:lnTo>
                      <a:pt x="42" y="680"/>
                    </a:lnTo>
                    <a:lnTo>
                      <a:pt x="95" y="771"/>
                    </a:lnTo>
                    <a:lnTo>
                      <a:pt x="135" y="660"/>
                    </a:lnTo>
                    <a:lnTo>
                      <a:pt x="95" y="555"/>
                    </a:lnTo>
                    <a:lnTo>
                      <a:pt x="83" y="459"/>
                    </a:lnTo>
                    <a:lnTo>
                      <a:pt x="105" y="337"/>
                    </a:lnTo>
                    <a:lnTo>
                      <a:pt x="158" y="199"/>
                    </a:lnTo>
                    <a:lnTo>
                      <a:pt x="165" y="73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65559" name="Freeform 75"/>
              <p:cNvSpPr>
                <a:spLocks/>
              </p:cNvSpPr>
              <p:nvPr/>
            </p:nvSpPr>
            <p:spPr bwMode="auto">
              <a:xfrm>
                <a:off x="1281" y="1550"/>
                <a:ext cx="213" cy="372"/>
              </a:xfrm>
              <a:custGeom>
                <a:avLst/>
                <a:gdLst>
                  <a:gd name="T0" fmla="*/ 1 w 426"/>
                  <a:gd name="T1" fmla="*/ 1 h 743"/>
                  <a:gd name="T2" fmla="*/ 1 w 426"/>
                  <a:gd name="T3" fmla="*/ 1 h 743"/>
                  <a:gd name="T4" fmla="*/ 1 w 426"/>
                  <a:gd name="T5" fmla="*/ 1 h 743"/>
                  <a:gd name="T6" fmla="*/ 1 w 426"/>
                  <a:gd name="T7" fmla="*/ 1 h 743"/>
                  <a:gd name="T8" fmla="*/ 1 w 426"/>
                  <a:gd name="T9" fmla="*/ 1 h 743"/>
                  <a:gd name="T10" fmla="*/ 1 w 426"/>
                  <a:gd name="T11" fmla="*/ 1 h 743"/>
                  <a:gd name="T12" fmla="*/ 1 w 426"/>
                  <a:gd name="T13" fmla="*/ 1 h 743"/>
                  <a:gd name="T14" fmla="*/ 1 w 426"/>
                  <a:gd name="T15" fmla="*/ 1 h 743"/>
                  <a:gd name="T16" fmla="*/ 1 w 426"/>
                  <a:gd name="T17" fmla="*/ 1 h 743"/>
                  <a:gd name="T18" fmla="*/ 1 w 426"/>
                  <a:gd name="T19" fmla="*/ 1 h 743"/>
                  <a:gd name="T20" fmla="*/ 1 w 426"/>
                  <a:gd name="T21" fmla="*/ 1 h 743"/>
                  <a:gd name="T22" fmla="*/ 1 w 426"/>
                  <a:gd name="T23" fmla="*/ 1 h 743"/>
                  <a:gd name="T24" fmla="*/ 0 w 426"/>
                  <a:gd name="T25" fmla="*/ 0 h 743"/>
                  <a:gd name="T26" fmla="*/ 1 w 426"/>
                  <a:gd name="T27" fmla="*/ 1 h 743"/>
                  <a:gd name="T28" fmla="*/ 1 w 426"/>
                  <a:gd name="T29" fmla="*/ 1 h 7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6"/>
                  <a:gd name="T46" fmla="*/ 0 h 743"/>
                  <a:gd name="T47" fmla="*/ 426 w 426"/>
                  <a:gd name="T48" fmla="*/ 743 h 7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6" h="743">
                    <a:moveTo>
                      <a:pt x="82" y="176"/>
                    </a:moveTo>
                    <a:lnTo>
                      <a:pt x="188" y="251"/>
                    </a:lnTo>
                    <a:lnTo>
                      <a:pt x="260" y="341"/>
                    </a:lnTo>
                    <a:lnTo>
                      <a:pt x="290" y="447"/>
                    </a:lnTo>
                    <a:lnTo>
                      <a:pt x="313" y="542"/>
                    </a:lnTo>
                    <a:lnTo>
                      <a:pt x="331" y="722"/>
                    </a:lnTo>
                    <a:lnTo>
                      <a:pt x="394" y="743"/>
                    </a:lnTo>
                    <a:lnTo>
                      <a:pt x="426" y="605"/>
                    </a:lnTo>
                    <a:lnTo>
                      <a:pt x="426" y="471"/>
                    </a:lnTo>
                    <a:lnTo>
                      <a:pt x="384" y="301"/>
                    </a:lnTo>
                    <a:lnTo>
                      <a:pt x="281" y="185"/>
                    </a:lnTo>
                    <a:lnTo>
                      <a:pt x="168" y="80"/>
                    </a:lnTo>
                    <a:lnTo>
                      <a:pt x="0" y="0"/>
                    </a:lnTo>
                    <a:lnTo>
                      <a:pt x="82" y="1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560388" y="4202113"/>
            <a:ext cx="3040062" cy="1670050"/>
            <a:chOff x="217" y="2378"/>
            <a:chExt cx="1915" cy="1052"/>
          </a:xfrm>
        </p:grpSpPr>
        <p:sp>
          <p:nvSpPr>
            <p:cNvPr id="65544" name="Freeform 77"/>
            <p:cNvSpPr>
              <a:spLocks/>
            </p:cNvSpPr>
            <p:nvPr/>
          </p:nvSpPr>
          <p:spPr bwMode="auto">
            <a:xfrm>
              <a:off x="657" y="2435"/>
              <a:ext cx="1035" cy="966"/>
            </a:xfrm>
            <a:custGeom>
              <a:avLst/>
              <a:gdLst>
                <a:gd name="T0" fmla="*/ 0 w 2070"/>
                <a:gd name="T1" fmla="*/ 1 h 1932"/>
                <a:gd name="T2" fmla="*/ 0 w 2070"/>
                <a:gd name="T3" fmla="*/ 1 h 1932"/>
                <a:gd name="T4" fmla="*/ 1 w 2070"/>
                <a:gd name="T5" fmla="*/ 0 h 1932"/>
                <a:gd name="T6" fmla="*/ 1 w 2070"/>
                <a:gd name="T7" fmla="*/ 1 h 1932"/>
                <a:gd name="T8" fmla="*/ 1 w 2070"/>
                <a:gd name="T9" fmla="*/ 1 h 1932"/>
                <a:gd name="T10" fmla="*/ 0 w 2070"/>
                <a:gd name="T11" fmla="*/ 1 h 1932"/>
                <a:gd name="T12" fmla="*/ 0 w 2070"/>
                <a:gd name="T13" fmla="*/ 1 h 19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70"/>
                <a:gd name="T22" fmla="*/ 0 h 1932"/>
                <a:gd name="T23" fmla="*/ 2070 w 2070"/>
                <a:gd name="T24" fmla="*/ 1932 h 19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70" h="1932">
                  <a:moveTo>
                    <a:pt x="0" y="1932"/>
                  </a:moveTo>
                  <a:lnTo>
                    <a:pt x="0" y="608"/>
                  </a:lnTo>
                  <a:lnTo>
                    <a:pt x="1016" y="0"/>
                  </a:lnTo>
                  <a:lnTo>
                    <a:pt x="2070" y="608"/>
                  </a:lnTo>
                  <a:lnTo>
                    <a:pt x="2070" y="1932"/>
                  </a:lnTo>
                  <a:lnTo>
                    <a:pt x="0" y="1932"/>
                  </a:lnTo>
                  <a:close/>
                </a:path>
              </a:pathLst>
            </a:custGeom>
            <a:solidFill>
              <a:srgbClr val="FFCD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65545" name="Freeform 78"/>
            <p:cNvSpPr>
              <a:spLocks/>
            </p:cNvSpPr>
            <p:nvPr/>
          </p:nvSpPr>
          <p:spPr bwMode="auto">
            <a:xfrm>
              <a:off x="217" y="3047"/>
              <a:ext cx="1915" cy="383"/>
            </a:xfrm>
            <a:custGeom>
              <a:avLst/>
              <a:gdLst>
                <a:gd name="T0" fmla="*/ 0 w 3829"/>
                <a:gd name="T1" fmla="*/ 0 h 767"/>
                <a:gd name="T2" fmla="*/ 0 w 3829"/>
                <a:gd name="T3" fmla="*/ 0 h 767"/>
                <a:gd name="T4" fmla="*/ 1 w 3829"/>
                <a:gd name="T5" fmla="*/ 0 h 767"/>
                <a:gd name="T6" fmla="*/ 1 w 3829"/>
                <a:gd name="T7" fmla="*/ 0 h 767"/>
                <a:gd name="T8" fmla="*/ 1 w 3829"/>
                <a:gd name="T9" fmla="*/ 0 h 767"/>
                <a:gd name="T10" fmla="*/ 1 w 3829"/>
                <a:gd name="T11" fmla="*/ 0 h 767"/>
                <a:gd name="T12" fmla="*/ 1 w 3829"/>
                <a:gd name="T13" fmla="*/ 0 h 767"/>
                <a:gd name="T14" fmla="*/ 1 w 3829"/>
                <a:gd name="T15" fmla="*/ 0 h 767"/>
                <a:gd name="T16" fmla="*/ 0 w 3829"/>
                <a:gd name="T17" fmla="*/ 0 h 767"/>
                <a:gd name="T18" fmla="*/ 0 w 3829"/>
                <a:gd name="T19" fmla="*/ 0 h 7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29"/>
                <a:gd name="T31" fmla="*/ 0 h 767"/>
                <a:gd name="T32" fmla="*/ 3829 w 3829"/>
                <a:gd name="T33" fmla="*/ 767 h 7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29" h="767">
                  <a:moveTo>
                    <a:pt x="0" y="650"/>
                  </a:moveTo>
                  <a:lnTo>
                    <a:pt x="0" y="767"/>
                  </a:lnTo>
                  <a:lnTo>
                    <a:pt x="3829" y="767"/>
                  </a:lnTo>
                  <a:lnTo>
                    <a:pt x="3829" y="650"/>
                  </a:lnTo>
                  <a:lnTo>
                    <a:pt x="2047" y="650"/>
                  </a:lnTo>
                  <a:lnTo>
                    <a:pt x="2047" y="0"/>
                  </a:lnTo>
                  <a:lnTo>
                    <a:pt x="1744" y="0"/>
                  </a:lnTo>
                  <a:lnTo>
                    <a:pt x="1744" y="650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65546" name="Freeform 79"/>
            <p:cNvSpPr>
              <a:spLocks/>
            </p:cNvSpPr>
            <p:nvPr/>
          </p:nvSpPr>
          <p:spPr bwMode="auto">
            <a:xfrm>
              <a:off x="462" y="2378"/>
              <a:ext cx="1404" cy="497"/>
            </a:xfrm>
            <a:custGeom>
              <a:avLst/>
              <a:gdLst>
                <a:gd name="T0" fmla="*/ 1 w 2807"/>
                <a:gd name="T1" fmla="*/ 1 h 994"/>
                <a:gd name="T2" fmla="*/ 1 w 2807"/>
                <a:gd name="T3" fmla="*/ 1 h 994"/>
                <a:gd name="T4" fmla="*/ 1 w 2807"/>
                <a:gd name="T5" fmla="*/ 0 h 994"/>
                <a:gd name="T6" fmla="*/ 0 w 2807"/>
                <a:gd name="T7" fmla="*/ 1 h 994"/>
                <a:gd name="T8" fmla="*/ 1 w 2807"/>
                <a:gd name="T9" fmla="*/ 1 h 994"/>
                <a:gd name="T10" fmla="*/ 1 w 2807"/>
                <a:gd name="T11" fmla="*/ 1 h 994"/>
                <a:gd name="T12" fmla="*/ 1 w 2807"/>
                <a:gd name="T13" fmla="*/ 1 h 994"/>
                <a:gd name="T14" fmla="*/ 1 w 2807"/>
                <a:gd name="T15" fmla="*/ 1 h 9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07"/>
                <a:gd name="T25" fmla="*/ 0 h 994"/>
                <a:gd name="T26" fmla="*/ 2807 w 2807"/>
                <a:gd name="T27" fmla="*/ 994 h 9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07" h="994">
                  <a:moveTo>
                    <a:pt x="2769" y="994"/>
                  </a:moveTo>
                  <a:lnTo>
                    <a:pt x="2807" y="840"/>
                  </a:lnTo>
                  <a:lnTo>
                    <a:pt x="1406" y="0"/>
                  </a:lnTo>
                  <a:lnTo>
                    <a:pt x="0" y="840"/>
                  </a:lnTo>
                  <a:lnTo>
                    <a:pt x="44" y="994"/>
                  </a:lnTo>
                  <a:lnTo>
                    <a:pt x="1406" y="190"/>
                  </a:lnTo>
                  <a:lnTo>
                    <a:pt x="2769" y="9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65547" name="Freeform 80"/>
            <p:cNvSpPr>
              <a:spLocks/>
            </p:cNvSpPr>
            <p:nvPr/>
          </p:nvSpPr>
          <p:spPr bwMode="auto">
            <a:xfrm>
              <a:off x="634" y="2702"/>
              <a:ext cx="58" cy="690"/>
            </a:xfrm>
            <a:custGeom>
              <a:avLst/>
              <a:gdLst>
                <a:gd name="T0" fmla="*/ 0 w 114"/>
                <a:gd name="T1" fmla="*/ 1 h 1380"/>
                <a:gd name="T2" fmla="*/ 0 w 114"/>
                <a:gd name="T3" fmla="*/ 1 h 1380"/>
                <a:gd name="T4" fmla="*/ 1 w 114"/>
                <a:gd name="T5" fmla="*/ 1 h 1380"/>
                <a:gd name="T6" fmla="*/ 1 w 114"/>
                <a:gd name="T7" fmla="*/ 0 h 1380"/>
                <a:gd name="T8" fmla="*/ 0 w 114"/>
                <a:gd name="T9" fmla="*/ 1 h 1380"/>
                <a:gd name="T10" fmla="*/ 0 w 114"/>
                <a:gd name="T11" fmla="*/ 1 h 13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1380"/>
                <a:gd name="T20" fmla="*/ 114 w 114"/>
                <a:gd name="T21" fmla="*/ 1380 h 13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1380">
                  <a:moveTo>
                    <a:pt x="0" y="117"/>
                  </a:moveTo>
                  <a:lnTo>
                    <a:pt x="0" y="1380"/>
                  </a:lnTo>
                  <a:lnTo>
                    <a:pt x="114" y="1380"/>
                  </a:lnTo>
                  <a:lnTo>
                    <a:pt x="114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65548" name="Freeform 81"/>
            <p:cNvSpPr>
              <a:spLocks/>
            </p:cNvSpPr>
            <p:nvPr/>
          </p:nvSpPr>
          <p:spPr bwMode="auto">
            <a:xfrm>
              <a:off x="1658" y="2702"/>
              <a:ext cx="57" cy="690"/>
            </a:xfrm>
            <a:custGeom>
              <a:avLst/>
              <a:gdLst>
                <a:gd name="T0" fmla="*/ 1 w 114"/>
                <a:gd name="T1" fmla="*/ 1 h 1380"/>
                <a:gd name="T2" fmla="*/ 1 w 114"/>
                <a:gd name="T3" fmla="*/ 1 h 1380"/>
                <a:gd name="T4" fmla="*/ 0 w 114"/>
                <a:gd name="T5" fmla="*/ 1 h 1380"/>
                <a:gd name="T6" fmla="*/ 0 w 114"/>
                <a:gd name="T7" fmla="*/ 0 h 1380"/>
                <a:gd name="T8" fmla="*/ 1 w 114"/>
                <a:gd name="T9" fmla="*/ 1 h 1380"/>
                <a:gd name="T10" fmla="*/ 1 w 114"/>
                <a:gd name="T11" fmla="*/ 1 h 13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1380"/>
                <a:gd name="T20" fmla="*/ 114 w 114"/>
                <a:gd name="T21" fmla="*/ 1380 h 13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1380">
                  <a:moveTo>
                    <a:pt x="114" y="117"/>
                  </a:moveTo>
                  <a:lnTo>
                    <a:pt x="114" y="1380"/>
                  </a:lnTo>
                  <a:lnTo>
                    <a:pt x="0" y="1380"/>
                  </a:lnTo>
                  <a:lnTo>
                    <a:pt x="0" y="0"/>
                  </a:lnTo>
                  <a:lnTo>
                    <a:pt x="114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65549" name="Freeform 82"/>
            <p:cNvSpPr>
              <a:spLocks/>
            </p:cNvSpPr>
            <p:nvPr/>
          </p:nvSpPr>
          <p:spPr bwMode="auto">
            <a:xfrm>
              <a:off x="829" y="2798"/>
              <a:ext cx="151" cy="153"/>
            </a:xfrm>
            <a:custGeom>
              <a:avLst/>
              <a:gdLst>
                <a:gd name="T0" fmla="*/ 0 w 302"/>
                <a:gd name="T1" fmla="*/ 0 h 306"/>
                <a:gd name="T2" fmla="*/ 0 w 302"/>
                <a:gd name="T3" fmla="*/ 1 h 306"/>
                <a:gd name="T4" fmla="*/ 1 w 302"/>
                <a:gd name="T5" fmla="*/ 1 h 306"/>
                <a:gd name="T6" fmla="*/ 1 w 302"/>
                <a:gd name="T7" fmla="*/ 0 h 306"/>
                <a:gd name="T8" fmla="*/ 0 w 302"/>
                <a:gd name="T9" fmla="*/ 0 h 306"/>
                <a:gd name="T10" fmla="*/ 0 w 302"/>
                <a:gd name="T11" fmla="*/ 0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"/>
                <a:gd name="T19" fmla="*/ 0 h 306"/>
                <a:gd name="T20" fmla="*/ 302 w 302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" h="306">
                  <a:moveTo>
                    <a:pt x="0" y="0"/>
                  </a:moveTo>
                  <a:lnTo>
                    <a:pt x="0" y="306"/>
                  </a:lnTo>
                  <a:lnTo>
                    <a:pt x="302" y="306"/>
                  </a:lnTo>
                  <a:lnTo>
                    <a:pt x="3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65550" name="Freeform 83"/>
            <p:cNvSpPr>
              <a:spLocks/>
            </p:cNvSpPr>
            <p:nvPr/>
          </p:nvSpPr>
          <p:spPr bwMode="auto">
            <a:xfrm>
              <a:off x="1094" y="2798"/>
              <a:ext cx="152" cy="153"/>
            </a:xfrm>
            <a:custGeom>
              <a:avLst/>
              <a:gdLst>
                <a:gd name="T0" fmla="*/ 0 w 305"/>
                <a:gd name="T1" fmla="*/ 0 h 306"/>
                <a:gd name="T2" fmla="*/ 0 w 305"/>
                <a:gd name="T3" fmla="*/ 1 h 306"/>
                <a:gd name="T4" fmla="*/ 0 w 305"/>
                <a:gd name="T5" fmla="*/ 1 h 306"/>
                <a:gd name="T6" fmla="*/ 0 w 305"/>
                <a:gd name="T7" fmla="*/ 0 h 306"/>
                <a:gd name="T8" fmla="*/ 0 w 305"/>
                <a:gd name="T9" fmla="*/ 0 h 306"/>
                <a:gd name="T10" fmla="*/ 0 w 305"/>
                <a:gd name="T11" fmla="*/ 0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5"/>
                <a:gd name="T19" fmla="*/ 0 h 306"/>
                <a:gd name="T20" fmla="*/ 305 w 305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5" h="306">
                  <a:moveTo>
                    <a:pt x="0" y="0"/>
                  </a:moveTo>
                  <a:lnTo>
                    <a:pt x="0" y="306"/>
                  </a:lnTo>
                  <a:lnTo>
                    <a:pt x="305" y="306"/>
                  </a:lnTo>
                  <a:lnTo>
                    <a:pt x="3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65551" name="Freeform 84"/>
            <p:cNvSpPr>
              <a:spLocks/>
            </p:cNvSpPr>
            <p:nvPr/>
          </p:nvSpPr>
          <p:spPr bwMode="auto">
            <a:xfrm>
              <a:off x="1358" y="2798"/>
              <a:ext cx="151" cy="153"/>
            </a:xfrm>
            <a:custGeom>
              <a:avLst/>
              <a:gdLst>
                <a:gd name="T0" fmla="*/ 0 w 303"/>
                <a:gd name="T1" fmla="*/ 0 h 306"/>
                <a:gd name="T2" fmla="*/ 0 w 303"/>
                <a:gd name="T3" fmla="*/ 1 h 306"/>
                <a:gd name="T4" fmla="*/ 0 w 303"/>
                <a:gd name="T5" fmla="*/ 1 h 306"/>
                <a:gd name="T6" fmla="*/ 0 w 303"/>
                <a:gd name="T7" fmla="*/ 0 h 306"/>
                <a:gd name="T8" fmla="*/ 0 w 303"/>
                <a:gd name="T9" fmla="*/ 0 h 306"/>
                <a:gd name="T10" fmla="*/ 0 w 303"/>
                <a:gd name="T11" fmla="*/ 0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306"/>
                <a:gd name="T20" fmla="*/ 303 w 303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306">
                  <a:moveTo>
                    <a:pt x="0" y="0"/>
                  </a:moveTo>
                  <a:lnTo>
                    <a:pt x="0" y="306"/>
                  </a:lnTo>
                  <a:lnTo>
                    <a:pt x="303" y="306"/>
                  </a:lnTo>
                  <a:lnTo>
                    <a:pt x="3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65552" name="Freeform 85"/>
            <p:cNvSpPr>
              <a:spLocks/>
            </p:cNvSpPr>
            <p:nvPr/>
          </p:nvSpPr>
          <p:spPr bwMode="auto">
            <a:xfrm>
              <a:off x="826" y="3045"/>
              <a:ext cx="151" cy="154"/>
            </a:xfrm>
            <a:custGeom>
              <a:avLst/>
              <a:gdLst>
                <a:gd name="T0" fmla="*/ 0 w 303"/>
                <a:gd name="T1" fmla="*/ 0 h 310"/>
                <a:gd name="T2" fmla="*/ 0 w 303"/>
                <a:gd name="T3" fmla="*/ 0 h 310"/>
                <a:gd name="T4" fmla="*/ 0 w 303"/>
                <a:gd name="T5" fmla="*/ 0 h 310"/>
                <a:gd name="T6" fmla="*/ 0 w 303"/>
                <a:gd name="T7" fmla="*/ 0 h 310"/>
                <a:gd name="T8" fmla="*/ 0 w 303"/>
                <a:gd name="T9" fmla="*/ 0 h 310"/>
                <a:gd name="T10" fmla="*/ 0 w 303"/>
                <a:gd name="T11" fmla="*/ 0 h 3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310"/>
                <a:gd name="T20" fmla="*/ 303 w 303"/>
                <a:gd name="T21" fmla="*/ 310 h 3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310">
                  <a:moveTo>
                    <a:pt x="0" y="0"/>
                  </a:moveTo>
                  <a:lnTo>
                    <a:pt x="0" y="310"/>
                  </a:lnTo>
                  <a:lnTo>
                    <a:pt x="303" y="310"/>
                  </a:lnTo>
                  <a:lnTo>
                    <a:pt x="3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65553" name="Freeform 86"/>
            <p:cNvSpPr>
              <a:spLocks/>
            </p:cNvSpPr>
            <p:nvPr/>
          </p:nvSpPr>
          <p:spPr bwMode="auto">
            <a:xfrm>
              <a:off x="1354" y="3045"/>
              <a:ext cx="151" cy="154"/>
            </a:xfrm>
            <a:custGeom>
              <a:avLst/>
              <a:gdLst>
                <a:gd name="T0" fmla="*/ 0 w 301"/>
                <a:gd name="T1" fmla="*/ 0 h 310"/>
                <a:gd name="T2" fmla="*/ 0 w 301"/>
                <a:gd name="T3" fmla="*/ 0 h 310"/>
                <a:gd name="T4" fmla="*/ 1 w 301"/>
                <a:gd name="T5" fmla="*/ 0 h 310"/>
                <a:gd name="T6" fmla="*/ 1 w 301"/>
                <a:gd name="T7" fmla="*/ 0 h 310"/>
                <a:gd name="T8" fmla="*/ 0 w 301"/>
                <a:gd name="T9" fmla="*/ 0 h 310"/>
                <a:gd name="T10" fmla="*/ 0 w 301"/>
                <a:gd name="T11" fmla="*/ 0 h 3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1"/>
                <a:gd name="T19" fmla="*/ 0 h 310"/>
                <a:gd name="T20" fmla="*/ 301 w 301"/>
                <a:gd name="T21" fmla="*/ 310 h 3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1" h="310">
                  <a:moveTo>
                    <a:pt x="0" y="0"/>
                  </a:moveTo>
                  <a:lnTo>
                    <a:pt x="0" y="310"/>
                  </a:lnTo>
                  <a:lnTo>
                    <a:pt x="301" y="310"/>
                  </a:lnTo>
                  <a:lnTo>
                    <a:pt x="3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4111625" y="2133600"/>
            <a:ext cx="4564063" cy="4060825"/>
            <a:chOff x="2500" y="1301"/>
            <a:chExt cx="2875" cy="2558"/>
          </a:xfrm>
        </p:grpSpPr>
        <p:sp>
          <p:nvSpPr>
            <p:cNvPr id="224344" name="Text Box 88"/>
            <p:cNvSpPr txBox="1">
              <a:spLocks noChangeArrowheads="1"/>
            </p:cNvSpPr>
            <p:nvPr/>
          </p:nvSpPr>
          <p:spPr bwMode="auto">
            <a:xfrm>
              <a:off x="2534" y="1301"/>
              <a:ext cx="2416" cy="1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s-ES_tradnl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No apagar incendios</a:t>
              </a:r>
            </a:p>
            <a:p>
              <a:pPr eaLnBrk="0" hangingPunct="0">
                <a:defRPr/>
              </a:pPr>
              <a:r>
                <a:rPr lang="es-ES_tradnl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= tiempo + dinero</a:t>
              </a:r>
            </a:p>
            <a:p>
              <a:pPr eaLnBrk="0" hangingPunct="0">
                <a:defRPr/>
              </a:pPr>
              <a:endParaRPr lang="es-ES_tradnl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endParaRPr>
            </a:p>
            <a:p>
              <a:pPr eaLnBrk="0" hangingPunct="0">
                <a:defRPr/>
              </a:pPr>
              <a:r>
                <a:rPr lang="es-ES_tradnl" sz="320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          </a:t>
              </a:r>
              <a:r>
                <a:rPr lang="es-ES_tradnl" sz="3200" u="sng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PLANEAR</a:t>
              </a:r>
            </a:p>
          </p:txBody>
        </p:sp>
        <p:sp>
          <p:nvSpPr>
            <p:cNvPr id="224345" name="Text Box 89"/>
            <p:cNvSpPr txBox="1">
              <a:spLocks noChangeArrowheads="1"/>
            </p:cNvSpPr>
            <p:nvPr/>
          </p:nvSpPr>
          <p:spPr bwMode="auto">
            <a:xfrm>
              <a:off x="2500" y="2880"/>
              <a:ext cx="2875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s-ES_tradnl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Gastar tiempo no en </a:t>
              </a:r>
            </a:p>
            <a:p>
              <a:pPr algn="ctr" eaLnBrk="0" hangingPunct="0">
                <a:defRPr/>
              </a:pPr>
              <a:r>
                <a:rPr lang="es-ES_tradnl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resolver problemas, sino</a:t>
              </a:r>
            </a:p>
            <a:p>
              <a:pPr algn="ctr" eaLnBrk="0" hangingPunct="0">
                <a:defRPr/>
              </a:pPr>
              <a:r>
                <a:rPr lang="es-ES_tradnl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en mejorar</a:t>
              </a:r>
            </a:p>
          </p:txBody>
        </p:sp>
      </p:grpSp>
      <p:sp>
        <p:nvSpPr>
          <p:cNvPr id="198685" name="Text Box 29"/>
          <p:cNvSpPr txBox="1">
            <a:spLocks noChangeArrowheads="1"/>
          </p:cNvSpPr>
          <p:nvPr/>
        </p:nvSpPr>
        <p:spPr bwMode="auto">
          <a:xfrm>
            <a:off x="611188" y="620713"/>
            <a:ext cx="43926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TRABAJAR EN LO IMPORTANTE</a:t>
            </a:r>
            <a:endParaRPr lang="es-ES" sz="4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12" name="Rectangle 24"/>
          <p:cNvSpPr>
            <a:spLocks noChangeArrowheads="1"/>
          </p:cNvSpPr>
          <p:nvPr/>
        </p:nvSpPr>
        <p:spPr bwMode="auto">
          <a:xfrm>
            <a:off x="2932113" y="5092700"/>
            <a:ext cx="3308350" cy="83185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s-ES_tradn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Calidad previsible</a:t>
            </a:r>
          </a:p>
          <a:p>
            <a:pPr algn="ctr" eaLnBrk="0" hangingPunct="0">
              <a:defRPr/>
            </a:pPr>
            <a:r>
              <a:rPr lang="es-ES_tradn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para el cliente</a:t>
            </a:r>
          </a:p>
        </p:txBody>
      </p:sp>
      <p:sp>
        <p:nvSpPr>
          <p:cNvPr id="114713" name="Text Box 25"/>
          <p:cNvSpPr txBox="1">
            <a:spLocks noChangeArrowheads="1"/>
          </p:cNvSpPr>
          <p:nvPr/>
        </p:nvSpPr>
        <p:spPr bwMode="auto">
          <a:xfrm>
            <a:off x="2816225" y="549275"/>
            <a:ext cx="3533775" cy="4064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2000" b="1">
                <a:cs typeface="+mn-cs"/>
              </a:rPr>
              <a:t>MEJORA CONTINUA</a:t>
            </a:r>
          </a:p>
        </p:txBody>
      </p:sp>
      <p:sp>
        <p:nvSpPr>
          <p:cNvPr id="114714" name="Text Box 26"/>
          <p:cNvSpPr txBox="1">
            <a:spLocks noChangeArrowheads="1"/>
          </p:cNvSpPr>
          <p:nvPr/>
        </p:nvSpPr>
        <p:spPr bwMode="auto">
          <a:xfrm>
            <a:off x="2814638" y="1301750"/>
            <a:ext cx="3551237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" sz="2000" b="1">
                <a:cs typeface="+mn-cs"/>
              </a:rPr>
              <a:t>Estabilidad de los procesos</a:t>
            </a:r>
          </a:p>
        </p:txBody>
      </p:sp>
      <p:sp>
        <p:nvSpPr>
          <p:cNvPr id="114715" name="Text Box 27"/>
          <p:cNvSpPr txBox="1">
            <a:spLocks noChangeArrowheads="1"/>
          </p:cNvSpPr>
          <p:nvPr/>
        </p:nvSpPr>
        <p:spPr bwMode="auto">
          <a:xfrm>
            <a:off x="2809875" y="2019300"/>
            <a:ext cx="3567113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2000" b="1">
                <a:cs typeface="+mn-cs"/>
              </a:rPr>
              <a:t>Delegación</a:t>
            </a:r>
          </a:p>
        </p:txBody>
      </p:sp>
      <p:sp>
        <p:nvSpPr>
          <p:cNvPr id="66565" name="Line 28"/>
          <p:cNvSpPr>
            <a:spLocks noChangeShapeType="1"/>
          </p:cNvSpPr>
          <p:nvPr/>
        </p:nvSpPr>
        <p:spPr bwMode="auto">
          <a:xfrm>
            <a:off x="4586288" y="971550"/>
            <a:ext cx="0" cy="334963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s-PY"/>
          </a:p>
        </p:txBody>
      </p:sp>
      <p:sp>
        <p:nvSpPr>
          <p:cNvPr id="66566" name="Line 29"/>
          <p:cNvSpPr>
            <a:spLocks noChangeShapeType="1"/>
          </p:cNvSpPr>
          <p:nvPr/>
        </p:nvSpPr>
        <p:spPr bwMode="auto">
          <a:xfrm>
            <a:off x="4586288" y="1741488"/>
            <a:ext cx="0" cy="276225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s-PY"/>
          </a:p>
        </p:txBody>
      </p:sp>
      <p:sp>
        <p:nvSpPr>
          <p:cNvPr id="66567" name="Line 30"/>
          <p:cNvSpPr>
            <a:spLocks noChangeShapeType="1"/>
          </p:cNvSpPr>
          <p:nvPr/>
        </p:nvSpPr>
        <p:spPr bwMode="auto">
          <a:xfrm>
            <a:off x="2176463" y="2833688"/>
            <a:ext cx="4732337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66568" name="Line 31"/>
          <p:cNvSpPr>
            <a:spLocks noChangeShapeType="1"/>
          </p:cNvSpPr>
          <p:nvPr/>
        </p:nvSpPr>
        <p:spPr bwMode="auto">
          <a:xfrm>
            <a:off x="2200275" y="4845050"/>
            <a:ext cx="4700588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66569" name="Line 32"/>
          <p:cNvSpPr>
            <a:spLocks noChangeShapeType="1"/>
          </p:cNvSpPr>
          <p:nvPr/>
        </p:nvSpPr>
        <p:spPr bwMode="auto">
          <a:xfrm>
            <a:off x="2187575" y="2833688"/>
            <a:ext cx="0" cy="2028825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66570" name="Line 33"/>
          <p:cNvSpPr>
            <a:spLocks noChangeShapeType="1"/>
          </p:cNvSpPr>
          <p:nvPr/>
        </p:nvSpPr>
        <p:spPr bwMode="auto">
          <a:xfrm>
            <a:off x="6894513" y="2819400"/>
            <a:ext cx="0" cy="2043113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114722" name="Text Box 34"/>
          <p:cNvSpPr txBox="1">
            <a:spLocks noChangeArrowheads="1"/>
          </p:cNvSpPr>
          <p:nvPr/>
        </p:nvSpPr>
        <p:spPr bwMode="auto">
          <a:xfrm>
            <a:off x="427038" y="2959100"/>
            <a:ext cx="36195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2000" b="1">
                <a:cs typeface="+mn-cs"/>
              </a:rPr>
              <a:t>Auto - control</a:t>
            </a:r>
          </a:p>
        </p:txBody>
      </p:sp>
      <p:sp>
        <p:nvSpPr>
          <p:cNvPr id="114723" name="Text Box 35"/>
          <p:cNvSpPr txBox="1">
            <a:spLocks noChangeArrowheads="1"/>
          </p:cNvSpPr>
          <p:nvPr/>
        </p:nvSpPr>
        <p:spPr bwMode="auto">
          <a:xfrm>
            <a:off x="428625" y="3517900"/>
            <a:ext cx="3662363" cy="1016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 anchorCtr="1"/>
          <a:lstStyle/>
          <a:p>
            <a:pPr eaLnBrk="0" hangingPunct="0">
              <a:buFontTx/>
              <a:buChar char="•"/>
              <a:defRPr/>
            </a:pPr>
            <a:r>
              <a:rPr lang="es-ES" sz="2400" b="1">
                <a:cs typeface="+mn-cs"/>
              </a:rPr>
              <a:t> Desarrollo de</a:t>
            </a:r>
          </a:p>
          <a:p>
            <a:pPr eaLnBrk="0" hangingPunct="0">
              <a:defRPr/>
            </a:pPr>
            <a:r>
              <a:rPr lang="es-ES" sz="2400" b="1">
                <a:cs typeface="+mn-cs"/>
              </a:rPr>
              <a:t>  las personas</a:t>
            </a:r>
          </a:p>
        </p:txBody>
      </p:sp>
      <p:sp>
        <p:nvSpPr>
          <p:cNvPr id="114724" name="Text Box 36"/>
          <p:cNvSpPr txBox="1">
            <a:spLocks noChangeArrowheads="1"/>
          </p:cNvSpPr>
          <p:nvPr/>
        </p:nvSpPr>
        <p:spPr bwMode="auto">
          <a:xfrm>
            <a:off x="5024438" y="2959100"/>
            <a:ext cx="3648075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2000" b="1">
                <a:cs typeface="+mn-cs"/>
              </a:rPr>
              <a:t>Liberación de jefes</a:t>
            </a:r>
          </a:p>
        </p:txBody>
      </p:sp>
      <p:sp>
        <p:nvSpPr>
          <p:cNvPr id="114725" name="Text Box 37"/>
          <p:cNvSpPr txBox="1">
            <a:spLocks noChangeArrowheads="1"/>
          </p:cNvSpPr>
          <p:nvPr/>
        </p:nvSpPr>
        <p:spPr bwMode="auto">
          <a:xfrm>
            <a:off x="5037138" y="3525838"/>
            <a:ext cx="3662362" cy="1016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 anchorCtr="1"/>
          <a:lstStyle/>
          <a:p>
            <a:pPr eaLnBrk="0" hangingPunct="0">
              <a:buFontTx/>
              <a:buChar char="•"/>
              <a:defRPr/>
            </a:pPr>
            <a:endParaRPr lang="es-ES" sz="2400" b="1">
              <a:cs typeface="+mn-cs"/>
            </a:endParaRPr>
          </a:p>
          <a:p>
            <a:pPr eaLnBrk="0" hangingPunct="0">
              <a:buFontTx/>
              <a:buChar char="•"/>
              <a:defRPr/>
            </a:pPr>
            <a:r>
              <a:rPr lang="es-ES" sz="2400" b="1">
                <a:cs typeface="+mn-cs"/>
              </a:rPr>
              <a:t> Competitividad </a:t>
            </a:r>
          </a:p>
          <a:p>
            <a:pPr eaLnBrk="0" hangingPunct="0">
              <a:buFontTx/>
              <a:buChar char="•"/>
              <a:defRPr/>
            </a:pPr>
            <a:endParaRPr lang="es-ES" sz="2400" b="1">
              <a:cs typeface="+mn-cs"/>
            </a:endParaRPr>
          </a:p>
        </p:txBody>
      </p:sp>
      <p:sp>
        <p:nvSpPr>
          <p:cNvPr id="66575" name="Line 38"/>
          <p:cNvSpPr>
            <a:spLocks noChangeShapeType="1"/>
          </p:cNvSpPr>
          <p:nvPr/>
        </p:nvSpPr>
        <p:spPr bwMode="auto">
          <a:xfrm>
            <a:off x="4586288" y="2438400"/>
            <a:ext cx="0" cy="39528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s-PY"/>
          </a:p>
        </p:txBody>
      </p:sp>
      <p:sp>
        <p:nvSpPr>
          <p:cNvPr id="66576" name="Line 39"/>
          <p:cNvSpPr>
            <a:spLocks noChangeShapeType="1"/>
          </p:cNvSpPr>
          <p:nvPr/>
        </p:nvSpPr>
        <p:spPr bwMode="auto">
          <a:xfrm>
            <a:off x="4586288" y="4862513"/>
            <a:ext cx="0" cy="231775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s-PY"/>
          </a:p>
        </p:txBody>
      </p:sp>
      <p:grpSp>
        <p:nvGrpSpPr>
          <p:cNvPr id="66577" name="Group 40"/>
          <p:cNvGrpSpPr>
            <a:grpSpLocks/>
          </p:cNvGrpSpPr>
          <p:nvPr/>
        </p:nvGrpSpPr>
        <p:grpSpPr bwMode="auto">
          <a:xfrm>
            <a:off x="6400800" y="738188"/>
            <a:ext cx="2673350" cy="1981200"/>
            <a:chOff x="3770" y="840"/>
            <a:chExt cx="1994" cy="1248"/>
          </a:xfrm>
        </p:grpSpPr>
        <p:sp>
          <p:nvSpPr>
            <p:cNvPr id="114729" name="Rectangle 41"/>
            <p:cNvSpPr>
              <a:spLocks noChangeArrowheads="1"/>
            </p:cNvSpPr>
            <p:nvPr/>
          </p:nvSpPr>
          <p:spPr bwMode="auto">
            <a:xfrm>
              <a:off x="3792" y="840"/>
              <a:ext cx="1653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6583" name="Group 42"/>
            <p:cNvGrpSpPr>
              <a:grpSpLocks/>
            </p:cNvGrpSpPr>
            <p:nvPr/>
          </p:nvGrpSpPr>
          <p:grpSpPr bwMode="auto">
            <a:xfrm flipH="1">
              <a:off x="3932" y="861"/>
              <a:ext cx="1282" cy="886"/>
              <a:chOff x="4844" y="933"/>
              <a:chExt cx="1282" cy="886"/>
            </a:xfrm>
          </p:grpSpPr>
          <p:sp>
            <p:nvSpPr>
              <p:cNvPr id="66585" name="Freeform 43"/>
              <p:cNvSpPr>
                <a:spLocks/>
              </p:cNvSpPr>
              <p:nvPr/>
            </p:nvSpPr>
            <p:spPr bwMode="auto">
              <a:xfrm>
                <a:off x="4862" y="933"/>
                <a:ext cx="1231" cy="866"/>
              </a:xfrm>
              <a:custGeom>
                <a:avLst/>
                <a:gdLst>
                  <a:gd name="T0" fmla="*/ 0 w 3692"/>
                  <a:gd name="T1" fmla="*/ 0 h 2597"/>
                  <a:gd name="T2" fmla="*/ 0 w 3692"/>
                  <a:gd name="T3" fmla="*/ 0 h 2597"/>
                  <a:gd name="T4" fmla="*/ 0 w 3692"/>
                  <a:gd name="T5" fmla="*/ 0 h 2597"/>
                  <a:gd name="T6" fmla="*/ 0 w 3692"/>
                  <a:gd name="T7" fmla="*/ 0 h 2597"/>
                  <a:gd name="T8" fmla="*/ 0 w 3692"/>
                  <a:gd name="T9" fmla="*/ 0 h 2597"/>
                  <a:gd name="T10" fmla="*/ 0 w 3692"/>
                  <a:gd name="T11" fmla="*/ 0 h 2597"/>
                  <a:gd name="T12" fmla="*/ 0 w 3692"/>
                  <a:gd name="T13" fmla="*/ 0 h 2597"/>
                  <a:gd name="T14" fmla="*/ 0 w 3692"/>
                  <a:gd name="T15" fmla="*/ 0 h 2597"/>
                  <a:gd name="T16" fmla="*/ 0 w 3692"/>
                  <a:gd name="T17" fmla="*/ 0 h 2597"/>
                  <a:gd name="T18" fmla="*/ 0 w 3692"/>
                  <a:gd name="T19" fmla="*/ 0 h 2597"/>
                  <a:gd name="T20" fmla="*/ 0 w 3692"/>
                  <a:gd name="T21" fmla="*/ 0 h 2597"/>
                  <a:gd name="T22" fmla="*/ 0 w 3692"/>
                  <a:gd name="T23" fmla="*/ 0 h 2597"/>
                  <a:gd name="T24" fmla="*/ 0 w 3692"/>
                  <a:gd name="T25" fmla="*/ 0 h 2597"/>
                  <a:gd name="T26" fmla="*/ 0 w 3692"/>
                  <a:gd name="T27" fmla="*/ 0 h 2597"/>
                  <a:gd name="T28" fmla="*/ 0 w 3692"/>
                  <a:gd name="T29" fmla="*/ 0 h 2597"/>
                  <a:gd name="T30" fmla="*/ 0 w 3692"/>
                  <a:gd name="T31" fmla="*/ 0 h 2597"/>
                  <a:gd name="T32" fmla="*/ 0 w 3692"/>
                  <a:gd name="T33" fmla="*/ 0 h 2597"/>
                  <a:gd name="T34" fmla="*/ 0 w 3692"/>
                  <a:gd name="T35" fmla="*/ 0 h 2597"/>
                  <a:gd name="T36" fmla="*/ 0 w 3692"/>
                  <a:gd name="T37" fmla="*/ 0 h 2597"/>
                  <a:gd name="T38" fmla="*/ 0 w 3692"/>
                  <a:gd name="T39" fmla="*/ 0 h 2597"/>
                  <a:gd name="T40" fmla="*/ 0 w 3692"/>
                  <a:gd name="T41" fmla="*/ 0 h 2597"/>
                  <a:gd name="T42" fmla="*/ 0 w 3692"/>
                  <a:gd name="T43" fmla="*/ 0 h 2597"/>
                  <a:gd name="T44" fmla="*/ 0 w 3692"/>
                  <a:gd name="T45" fmla="*/ 0 h 2597"/>
                  <a:gd name="T46" fmla="*/ 0 w 3692"/>
                  <a:gd name="T47" fmla="*/ 0 h 2597"/>
                  <a:gd name="T48" fmla="*/ 0 w 3692"/>
                  <a:gd name="T49" fmla="*/ 0 h 2597"/>
                  <a:gd name="T50" fmla="*/ 0 w 3692"/>
                  <a:gd name="T51" fmla="*/ 0 h 2597"/>
                  <a:gd name="T52" fmla="*/ 0 w 3692"/>
                  <a:gd name="T53" fmla="*/ 0 h 2597"/>
                  <a:gd name="T54" fmla="*/ 0 w 3692"/>
                  <a:gd name="T55" fmla="*/ 0 h 2597"/>
                  <a:gd name="T56" fmla="*/ 0 w 3692"/>
                  <a:gd name="T57" fmla="*/ 0 h 2597"/>
                  <a:gd name="T58" fmla="*/ 0 w 3692"/>
                  <a:gd name="T59" fmla="*/ 0 h 2597"/>
                  <a:gd name="T60" fmla="*/ 0 w 3692"/>
                  <a:gd name="T61" fmla="*/ 0 h 2597"/>
                  <a:gd name="T62" fmla="*/ 0 w 3692"/>
                  <a:gd name="T63" fmla="*/ 0 h 25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92"/>
                  <a:gd name="T97" fmla="*/ 0 h 2597"/>
                  <a:gd name="T98" fmla="*/ 3692 w 3692"/>
                  <a:gd name="T99" fmla="*/ 2597 h 25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92" h="2597">
                    <a:moveTo>
                      <a:pt x="229" y="1151"/>
                    </a:moveTo>
                    <a:lnTo>
                      <a:pt x="265" y="748"/>
                    </a:lnTo>
                    <a:lnTo>
                      <a:pt x="319" y="566"/>
                    </a:lnTo>
                    <a:lnTo>
                      <a:pt x="310" y="437"/>
                    </a:lnTo>
                    <a:lnTo>
                      <a:pt x="323" y="329"/>
                    </a:lnTo>
                    <a:lnTo>
                      <a:pt x="340" y="278"/>
                    </a:lnTo>
                    <a:lnTo>
                      <a:pt x="365" y="236"/>
                    </a:lnTo>
                    <a:lnTo>
                      <a:pt x="402" y="203"/>
                    </a:lnTo>
                    <a:lnTo>
                      <a:pt x="424" y="187"/>
                    </a:lnTo>
                    <a:lnTo>
                      <a:pt x="448" y="174"/>
                    </a:lnTo>
                    <a:lnTo>
                      <a:pt x="500" y="150"/>
                    </a:lnTo>
                    <a:lnTo>
                      <a:pt x="558" y="130"/>
                    </a:lnTo>
                    <a:lnTo>
                      <a:pt x="618" y="113"/>
                    </a:lnTo>
                    <a:lnTo>
                      <a:pt x="676" y="98"/>
                    </a:lnTo>
                    <a:lnTo>
                      <a:pt x="786" y="71"/>
                    </a:lnTo>
                    <a:lnTo>
                      <a:pt x="872" y="46"/>
                    </a:lnTo>
                    <a:lnTo>
                      <a:pt x="936" y="23"/>
                    </a:lnTo>
                    <a:lnTo>
                      <a:pt x="987" y="6"/>
                    </a:lnTo>
                    <a:lnTo>
                      <a:pt x="1028" y="0"/>
                    </a:lnTo>
                    <a:lnTo>
                      <a:pt x="1099" y="21"/>
                    </a:lnTo>
                    <a:lnTo>
                      <a:pt x="1160" y="80"/>
                    </a:lnTo>
                    <a:lnTo>
                      <a:pt x="1206" y="160"/>
                    </a:lnTo>
                    <a:lnTo>
                      <a:pt x="1215" y="264"/>
                    </a:lnTo>
                    <a:lnTo>
                      <a:pt x="1180" y="538"/>
                    </a:lnTo>
                    <a:lnTo>
                      <a:pt x="1192" y="579"/>
                    </a:lnTo>
                    <a:lnTo>
                      <a:pt x="1213" y="619"/>
                    </a:lnTo>
                    <a:lnTo>
                      <a:pt x="1234" y="658"/>
                    </a:lnTo>
                    <a:lnTo>
                      <a:pt x="1259" y="692"/>
                    </a:lnTo>
                    <a:lnTo>
                      <a:pt x="1280" y="723"/>
                    </a:lnTo>
                    <a:lnTo>
                      <a:pt x="1298" y="746"/>
                    </a:lnTo>
                    <a:lnTo>
                      <a:pt x="1316" y="767"/>
                    </a:lnTo>
                    <a:lnTo>
                      <a:pt x="1645" y="950"/>
                    </a:lnTo>
                    <a:lnTo>
                      <a:pt x="1938" y="978"/>
                    </a:lnTo>
                    <a:lnTo>
                      <a:pt x="2175" y="960"/>
                    </a:lnTo>
                    <a:lnTo>
                      <a:pt x="2339" y="950"/>
                    </a:lnTo>
                    <a:lnTo>
                      <a:pt x="2449" y="1005"/>
                    </a:lnTo>
                    <a:lnTo>
                      <a:pt x="2632" y="1005"/>
                    </a:lnTo>
                    <a:lnTo>
                      <a:pt x="2797" y="1033"/>
                    </a:lnTo>
                    <a:lnTo>
                      <a:pt x="2924" y="1096"/>
                    </a:lnTo>
                    <a:lnTo>
                      <a:pt x="2924" y="1179"/>
                    </a:lnTo>
                    <a:lnTo>
                      <a:pt x="3107" y="1188"/>
                    </a:lnTo>
                    <a:lnTo>
                      <a:pt x="3217" y="1271"/>
                    </a:lnTo>
                    <a:lnTo>
                      <a:pt x="3217" y="1335"/>
                    </a:lnTo>
                    <a:lnTo>
                      <a:pt x="3555" y="1335"/>
                    </a:lnTo>
                    <a:lnTo>
                      <a:pt x="3692" y="1418"/>
                    </a:lnTo>
                    <a:lnTo>
                      <a:pt x="3685" y="1592"/>
                    </a:lnTo>
                    <a:lnTo>
                      <a:pt x="3473" y="1847"/>
                    </a:lnTo>
                    <a:lnTo>
                      <a:pt x="3189" y="1893"/>
                    </a:lnTo>
                    <a:lnTo>
                      <a:pt x="3062" y="1792"/>
                    </a:lnTo>
                    <a:lnTo>
                      <a:pt x="2814" y="1838"/>
                    </a:lnTo>
                    <a:lnTo>
                      <a:pt x="2549" y="1775"/>
                    </a:lnTo>
                    <a:lnTo>
                      <a:pt x="2120" y="1847"/>
                    </a:lnTo>
                    <a:lnTo>
                      <a:pt x="1708" y="1920"/>
                    </a:lnTo>
                    <a:lnTo>
                      <a:pt x="1325" y="2077"/>
                    </a:lnTo>
                    <a:lnTo>
                      <a:pt x="777" y="2406"/>
                    </a:lnTo>
                    <a:lnTo>
                      <a:pt x="503" y="2561"/>
                    </a:lnTo>
                    <a:lnTo>
                      <a:pt x="270" y="2597"/>
                    </a:lnTo>
                    <a:lnTo>
                      <a:pt x="63" y="2333"/>
                    </a:lnTo>
                    <a:lnTo>
                      <a:pt x="0" y="2058"/>
                    </a:lnTo>
                    <a:lnTo>
                      <a:pt x="164" y="1755"/>
                    </a:lnTo>
                    <a:lnTo>
                      <a:pt x="284" y="1499"/>
                    </a:lnTo>
                    <a:lnTo>
                      <a:pt x="310" y="1243"/>
                    </a:lnTo>
                    <a:lnTo>
                      <a:pt x="229" y="1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66586" name="Freeform 44"/>
              <p:cNvSpPr>
                <a:spLocks/>
              </p:cNvSpPr>
              <p:nvPr/>
            </p:nvSpPr>
            <p:spPr bwMode="auto">
              <a:xfrm>
                <a:off x="4914" y="933"/>
                <a:ext cx="1168" cy="865"/>
              </a:xfrm>
              <a:custGeom>
                <a:avLst/>
                <a:gdLst>
                  <a:gd name="T0" fmla="*/ 0 w 3506"/>
                  <a:gd name="T1" fmla="*/ 0 h 2595"/>
                  <a:gd name="T2" fmla="*/ 0 w 3506"/>
                  <a:gd name="T3" fmla="*/ 0 h 2595"/>
                  <a:gd name="T4" fmla="*/ 0 w 3506"/>
                  <a:gd name="T5" fmla="*/ 0 h 2595"/>
                  <a:gd name="T6" fmla="*/ 0 w 3506"/>
                  <a:gd name="T7" fmla="*/ 0 h 2595"/>
                  <a:gd name="T8" fmla="*/ 0 w 3506"/>
                  <a:gd name="T9" fmla="*/ 0 h 2595"/>
                  <a:gd name="T10" fmla="*/ 0 w 3506"/>
                  <a:gd name="T11" fmla="*/ 0 h 2595"/>
                  <a:gd name="T12" fmla="*/ 0 w 3506"/>
                  <a:gd name="T13" fmla="*/ 0 h 2595"/>
                  <a:gd name="T14" fmla="*/ 0 w 3506"/>
                  <a:gd name="T15" fmla="*/ 0 h 2595"/>
                  <a:gd name="T16" fmla="*/ 0 w 3506"/>
                  <a:gd name="T17" fmla="*/ 0 h 2595"/>
                  <a:gd name="T18" fmla="*/ 0 w 3506"/>
                  <a:gd name="T19" fmla="*/ 0 h 2595"/>
                  <a:gd name="T20" fmla="*/ 0 w 3506"/>
                  <a:gd name="T21" fmla="*/ 0 h 2595"/>
                  <a:gd name="T22" fmla="*/ 0 w 3506"/>
                  <a:gd name="T23" fmla="*/ 0 h 2595"/>
                  <a:gd name="T24" fmla="*/ 0 w 3506"/>
                  <a:gd name="T25" fmla="*/ 0 h 2595"/>
                  <a:gd name="T26" fmla="*/ 0 w 3506"/>
                  <a:gd name="T27" fmla="*/ 0 h 2595"/>
                  <a:gd name="T28" fmla="*/ 0 w 3506"/>
                  <a:gd name="T29" fmla="*/ 0 h 2595"/>
                  <a:gd name="T30" fmla="*/ 0 w 3506"/>
                  <a:gd name="T31" fmla="*/ 0 h 2595"/>
                  <a:gd name="T32" fmla="*/ 0 w 3506"/>
                  <a:gd name="T33" fmla="*/ 0 h 2595"/>
                  <a:gd name="T34" fmla="*/ 0 w 3506"/>
                  <a:gd name="T35" fmla="*/ 0 h 2595"/>
                  <a:gd name="T36" fmla="*/ 0 w 3506"/>
                  <a:gd name="T37" fmla="*/ 0 h 2595"/>
                  <a:gd name="T38" fmla="*/ 0 w 3506"/>
                  <a:gd name="T39" fmla="*/ 0 h 2595"/>
                  <a:gd name="T40" fmla="*/ 0 w 3506"/>
                  <a:gd name="T41" fmla="*/ 0 h 2595"/>
                  <a:gd name="T42" fmla="*/ 0 w 3506"/>
                  <a:gd name="T43" fmla="*/ 0 h 2595"/>
                  <a:gd name="T44" fmla="*/ 0 w 3506"/>
                  <a:gd name="T45" fmla="*/ 0 h 2595"/>
                  <a:gd name="T46" fmla="*/ 0 w 3506"/>
                  <a:gd name="T47" fmla="*/ 0 h 2595"/>
                  <a:gd name="T48" fmla="*/ 0 w 3506"/>
                  <a:gd name="T49" fmla="*/ 0 h 2595"/>
                  <a:gd name="T50" fmla="*/ 0 w 3506"/>
                  <a:gd name="T51" fmla="*/ 0 h 2595"/>
                  <a:gd name="T52" fmla="*/ 0 w 3506"/>
                  <a:gd name="T53" fmla="*/ 0 h 2595"/>
                  <a:gd name="T54" fmla="*/ 0 w 3506"/>
                  <a:gd name="T55" fmla="*/ 0 h 2595"/>
                  <a:gd name="T56" fmla="*/ 0 w 3506"/>
                  <a:gd name="T57" fmla="*/ 0 h 2595"/>
                  <a:gd name="T58" fmla="*/ 0 w 3506"/>
                  <a:gd name="T59" fmla="*/ 0 h 2595"/>
                  <a:gd name="T60" fmla="*/ 0 w 3506"/>
                  <a:gd name="T61" fmla="*/ 0 h 2595"/>
                  <a:gd name="T62" fmla="*/ 0 w 3506"/>
                  <a:gd name="T63" fmla="*/ 0 h 2595"/>
                  <a:gd name="T64" fmla="*/ 0 w 3506"/>
                  <a:gd name="T65" fmla="*/ 0 h 2595"/>
                  <a:gd name="T66" fmla="*/ 0 w 3506"/>
                  <a:gd name="T67" fmla="*/ 0 h 2595"/>
                  <a:gd name="T68" fmla="*/ 0 w 3506"/>
                  <a:gd name="T69" fmla="*/ 0 h 2595"/>
                  <a:gd name="T70" fmla="*/ 0 w 3506"/>
                  <a:gd name="T71" fmla="*/ 0 h 2595"/>
                  <a:gd name="T72" fmla="*/ 0 w 3506"/>
                  <a:gd name="T73" fmla="*/ 0 h 2595"/>
                  <a:gd name="T74" fmla="*/ 0 w 3506"/>
                  <a:gd name="T75" fmla="*/ 0 h 2595"/>
                  <a:gd name="T76" fmla="*/ 0 w 3506"/>
                  <a:gd name="T77" fmla="*/ 0 h 2595"/>
                  <a:gd name="T78" fmla="*/ 0 w 3506"/>
                  <a:gd name="T79" fmla="*/ 0 h 2595"/>
                  <a:gd name="T80" fmla="*/ 0 w 3506"/>
                  <a:gd name="T81" fmla="*/ 0 h 2595"/>
                  <a:gd name="T82" fmla="*/ 0 w 3506"/>
                  <a:gd name="T83" fmla="*/ 0 h 2595"/>
                  <a:gd name="T84" fmla="*/ 0 w 3506"/>
                  <a:gd name="T85" fmla="*/ 0 h 2595"/>
                  <a:gd name="T86" fmla="*/ 0 w 3506"/>
                  <a:gd name="T87" fmla="*/ 0 h 2595"/>
                  <a:gd name="T88" fmla="*/ 0 w 3506"/>
                  <a:gd name="T89" fmla="*/ 0 h 2595"/>
                  <a:gd name="T90" fmla="*/ 0 w 3506"/>
                  <a:gd name="T91" fmla="*/ 0 h 259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06"/>
                  <a:gd name="T139" fmla="*/ 0 h 2595"/>
                  <a:gd name="T140" fmla="*/ 3506 w 3506"/>
                  <a:gd name="T141" fmla="*/ 2595 h 259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06" h="2595">
                    <a:moveTo>
                      <a:pt x="329" y="155"/>
                    </a:moveTo>
                    <a:lnTo>
                      <a:pt x="335" y="267"/>
                    </a:lnTo>
                    <a:lnTo>
                      <a:pt x="329" y="493"/>
                    </a:lnTo>
                    <a:lnTo>
                      <a:pt x="312" y="600"/>
                    </a:lnTo>
                    <a:lnTo>
                      <a:pt x="289" y="694"/>
                    </a:lnTo>
                    <a:lnTo>
                      <a:pt x="266" y="777"/>
                    </a:lnTo>
                    <a:lnTo>
                      <a:pt x="247" y="850"/>
                    </a:lnTo>
                    <a:lnTo>
                      <a:pt x="237" y="967"/>
                    </a:lnTo>
                    <a:lnTo>
                      <a:pt x="247" y="1013"/>
                    </a:lnTo>
                    <a:lnTo>
                      <a:pt x="265" y="1051"/>
                    </a:lnTo>
                    <a:lnTo>
                      <a:pt x="366" y="1226"/>
                    </a:lnTo>
                    <a:lnTo>
                      <a:pt x="373" y="1312"/>
                    </a:lnTo>
                    <a:lnTo>
                      <a:pt x="367" y="1399"/>
                    </a:lnTo>
                    <a:lnTo>
                      <a:pt x="347" y="1465"/>
                    </a:lnTo>
                    <a:lnTo>
                      <a:pt x="330" y="1481"/>
                    </a:lnTo>
                    <a:lnTo>
                      <a:pt x="311" y="1482"/>
                    </a:lnTo>
                    <a:lnTo>
                      <a:pt x="262" y="1436"/>
                    </a:lnTo>
                    <a:lnTo>
                      <a:pt x="212" y="1355"/>
                    </a:lnTo>
                    <a:lnTo>
                      <a:pt x="190" y="1314"/>
                    </a:lnTo>
                    <a:lnTo>
                      <a:pt x="172" y="1278"/>
                    </a:lnTo>
                    <a:lnTo>
                      <a:pt x="155" y="1244"/>
                    </a:lnTo>
                    <a:lnTo>
                      <a:pt x="129" y="1583"/>
                    </a:lnTo>
                    <a:lnTo>
                      <a:pt x="155" y="1776"/>
                    </a:lnTo>
                    <a:lnTo>
                      <a:pt x="144" y="1805"/>
                    </a:lnTo>
                    <a:lnTo>
                      <a:pt x="115" y="1876"/>
                    </a:lnTo>
                    <a:lnTo>
                      <a:pt x="97" y="1917"/>
                    </a:lnTo>
                    <a:lnTo>
                      <a:pt x="79" y="1958"/>
                    </a:lnTo>
                    <a:lnTo>
                      <a:pt x="61" y="1994"/>
                    </a:lnTo>
                    <a:lnTo>
                      <a:pt x="46" y="2022"/>
                    </a:lnTo>
                    <a:lnTo>
                      <a:pt x="8" y="2087"/>
                    </a:lnTo>
                    <a:lnTo>
                      <a:pt x="0" y="2168"/>
                    </a:lnTo>
                    <a:lnTo>
                      <a:pt x="9" y="2245"/>
                    </a:lnTo>
                    <a:lnTo>
                      <a:pt x="24" y="2335"/>
                    </a:lnTo>
                    <a:lnTo>
                      <a:pt x="46" y="2428"/>
                    </a:lnTo>
                    <a:lnTo>
                      <a:pt x="59" y="2471"/>
                    </a:lnTo>
                    <a:lnTo>
                      <a:pt x="74" y="2507"/>
                    </a:lnTo>
                    <a:lnTo>
                      <a:pt x="89" y="2538"/>
                    </a:lnTo>
                    <a:lnTo>
                      <a:pt x="108" y="2561"/>
                    </a:lnTo>
                    <a:lnTo>
                      <a:pt x="129" y="2579"/>
                    </a:lnTo>
                    <a:lnTo>
                      <a:pt x="153" y="2590"/>
                    </a:lnTo>
                    <a:lnTo>
                      <a:pt x="213" y="2595"/>
                    </a:lnTo>
                    <a:lnTo>
                      <a:pt x="293" y="2581"/>
                    </a:lnTo>
                    <a:lnTo>
                      <a:pt x="392" y="2551"/>
                    </a:lnTo>
                    <a:lnTo>
                      <a:pt x="445" y="2532"/>
                    </a:lnTo>
                    <a:lnTo>
                      <a:pt x="494" y="2514"/>
                    </a:lnTo>
                    <a:lnTo>
                      <a:pt x="572" y="2483"/>
                    </a:lnTo>
                    <a:lnTo>
                      <a:pt x="604" y="2471"/>
                    </a:lnTo>
                    <a:lnTo>
                      <a:pt x="1033" y="2196"/>
                    </a:lnTo>
                    <a:lnTo>
                      <a:pt x="1380" y="1958"/>
                    </a:lnTo>
                    <a:lnTo>
                      <a:pt x="2029" y="1848"/>
                    </a:lnTo>
                    <a:lnTo>
                      <a:pt x="2559" y="1822"/>
                    </a:lnTo>
                    <a:lnTo>
                      <a:pt x="2724" y="1894"/>
                    </a:lnTo>
                    <a:lnTo>
                      <a:pt x="2907" y="1793"/>
                    </a:lnTo>
                    <a:lnTo>
                      <a:pt x="3172" y="1885"/>
                    </a:lnTo>
                    <a:lnTo>
                      <a:pt x="3211" y="1866"/>
                    </a:lnTo>
                    <a:lnTo>
                      <a:pt x="3252" y="1846"/>
                    </a:lnTo>
                    <a:lnTo>
                      <a:pt x="3302" y="1818"/>
                    </a:lnTo>
                    <a:lnTo>
                      <a:pt x="3354" y="1787"/>
                    </a:lnTo>
                    <a:lnTo>
                      <a:pt x="3402" y="1753"/>
                    </a:lnTo>
                    <a:lnTo>
                      <a:pt x="3474" y="1684"/>
                    </a:lnTo>
                    <a:lnTo>
                      <a:pt x="3502" y="1619"/>
                    </a:lnTo>
                    <a:lnTo>
                      <a:pt x="3506" y="1563"/>
                    </a:lnTo>
                    <a:lnTo>
                      <a:pt x="3490" y="1516"/>
                    </a:lnTo>
                    <a:lnTo>
                      <a:pt x="3465" y="1482"/>
                    </a:lnTo>
                    <a:lnTo>
                      <a:pt x="3432" y="1462"/>
                    </a:lnTo>
                    <a:lnTo>
                      <a:pt x="3395" y="1456"/>
                    </a:lnTo>
                    <a:lnTo>
                      <a:pt x="3318" y="1473"/>
                    </a:lnTo>
                    <a:lnTo>
                      <a:pt x="3283" y="1493"/>
                    </a:lnTo>
                    <a:lnTo>
                      <a:pt x="3248" y="1516"/>
                    </a:lnTo>
                    <a:lnTo>
                      <a:pt x="3214" y="1535"/>
                    </a:lnTo>
                    <a:lnTo>
                      <a:pt x="3181" y="1546"/>
                    </a:lnTo>
                    <a:lnTo>
                      <a:pt x="3118" y="1540"/>
                    </a:lnTo>
                    <a:lnTo>
                      <a:pt x="3090" y="1528"/>
                    </a:lnTo>
                    <a:lnTo>
                      <a:pt x="3080" y="1399"/>
                    </a:lnTo>
                    <a:lnTo>
                      <a:pt x="2989" y="1436"/>
                    </a:lnTo>
                    <a:lnTo>
                      <a:pt x="2970" y="1299"/>
                    </a:lnTo>
                    <a:lnTo>
                      <a:pt x="2955" y="1272"/>
                    </a:lnTo>
                    <a:lnTo>
                      <a:pt x="2933" y="1258"/>
                    </a:lnTo>
                    <a:lnTo>
                      <a:pt x="2852" y="1272"/>
                    </a:lnTo>
                    <a:lnTo>
                      <a:pt x="2791" y="1294"/>
                    </a:lnTo>
                    <a:lnTo>
                      <a:pt x="2726" y="1315"/>
                    </a:lnTo>
                    <a:lnTo>
                      <a:pt x="2668" y="1327"/>
                    </a:lnTo>
                    <a:lnTo>
                      <a:pt x="2633" y="1318"/>
                    </a:lnTo>
                    <a:lnTo>
                      <a:pt x="2624" y="1281"/>
                    </a:lnTo>
                    <a:lnTo>
                      <a:pt x="2635" y="1232"/>
                    </a:lnTo>
                    <a:lnTo>
                      <a:pt x="2652" y="1189"/>
                    </a:lnTo>
                    <a:lnTo>
                      <a:pt x="2659" y="1171"/>
                    </a:lnTo>
                    <a:lnTo>
                      <a:pt x="2628" y="1148"/>
                    </a:lnTo>
                    <a:lnTo>
                      <a:pt x="2589" y="1128"/>
                    </a:lnTo>
                    <a:lnTo>
                      <a:pt x="2541" y="1106"/>
                    </a:lnTo>
                    <a:lnTo>
                      <a:pt x="2484" y="1091"/>
                    </a:lnTo>
                    <a:lnTo>
                      <a:pt x="2426" y="1083"/>
                    </a:lnTo>
                    <a:lnTo>
                      <a:pt x="2331" y="1106"/>
                    </a:lnTo>
                    <a:lnTo>
                      <a:pt x="2306" y="1141"/>
                    </a:lnTo>
                    <a:lnTo>
                      <a:pt x="2296" y="1180"/>
                    </a:lnTo>
                    <a:lnTo>
                      <a:pt x="2294" y="1226"/>
                    </a:lnTo>
                    <a:lnTo>
                      <a:pt x="2282" y="1236"/>
                    </a:lnTo>
                    <a:lnTo>
                      <a:pt x="2253" y="1259"/>
                    </a:lnTo>
                    <a:lnTo>
                      <a:pt x="2222" y="1276"/>
                    </a:lnTo>
                    <a:lnTo>
                      <a:pt x="2203" y="1272"/>
                    </a:lnTo>
                    <a:lnTo>
                      <a:pt x="2210" y="1199"/>
                    </a:lnTo>
                    <a:lnTo>
                      <a:pt x="2212" y="1116"/>
                    </a:lnTo>
                    <a:lnTo>
                      <a:pt x="2189" y="1091"/>
                    </a:lnTo>
                    <a:lnTo>
                      <a:pt x="2151" y="1077"/>
                    </a:lnTo>
                    <a:lnTo>
                      <a:pt x="2057" y="1071"/>
                    </a:lnTo>
                    <a:lnTo>
                      <a:pt x="1910" y="1079"/>
                    </a:lnTo>
                    <a:lnTo>
                      <a:pt x="1818" y="1152"/>
                    </a:lnTo>
                    <a:lnTo>
                      <a:pt x="1776" y="1198"/>
                    </a:lnTo>
                    <a:lnTo>
                      <a:pt x="1750" y="1218"/>
                    </a:lnTo>
                    <a:lnTo>
                      <a:pt x="1719" y="1235"/>
                    </a:lnTo>
                    <a:lnTo>
                      <a:pt x="1637" y="1253"/>
                    </a:lnTo>
                    <a:lnTo>
                      <a:pt x="1544" y="1244"/>
                    </a:lnTo>
                    <a:lnTo>
                      <a:pt x="1468" y="1210"/>
                    </a:lnTo>
                    <a:lnTo>
                      <a:pt x="1458" y="1189"/>
                    </a:lnTo>
                    <a:lnTo>
                      <a:pt x="1481" y="1171"/>
                    </a:lnTo>
                    <a:lnTo>
                      <a:pt x="1541" y="1156"/>
                    </a:lnTo>
                    <a:lnTo>
                      <a:pt x="1615" y="1144"/>
                    </a:lnTo>
                    <a:lnTo>
                      <a:pt x="1691" y="1116"/>
                    </a:lnTo>
                    <a:lnTo>
                      <a:pt x="1676" y="1106"/>
                    </a:lnTo>
                    <a:lnTo>
                      <a:pt x="1648" y="1096"/>
                    </a:lnTo>
                    <a:lnTo>
                      <a:pt x="1570" y="1074"/>
                    </a:lnTo>
                    <a:lnTo>
                      <a:pt x="1496" y="1058"/>
                    </a:lnTo>
                    <a:lnTo>
                      <a:pt x="1463" y="1051"/>
                    </a:lnTo>
                    <a:lnTo>
                      <a:pt x="1088" y="951"/>
                    </a:lnTo>
                    <a:lnTo>
                      <a:pt x="869" y="677"/>
                    </a:lnTo>
                    <a:lnTo>
                      <a:pt x="896" y="265"/>
                    </a:lnTo>
                    <a:lnTo>
                      <a:pt x="887" y="72"/>
                    </a:lnTo>
                    <a:lnTo>
                      <a:pt x="872" y="28"/>
                    </a:lnTo>
                    <a:lnTo>
                      <a:pt x="841" y="3"/>
                    </a:lnTo>
                    <a:lnTo>
                      <a:pt x="789" y="0"/>
                    </a:lnTo>
                    <a:lnTo>
                      <a:pt x="703" y="17"/>
                    </a:lnTo>
                    <a:lnTo>
                      <a:pt x="649" y="34"/>
                    </a:lnTo>
                    <a:lnTo>
                      <a:pt x="587" y="54"/>
                    </a:lnTo>
                    <a:lnTo>
                      <a:pt x="525" y="77"/>
                    </a:lnTo>
                    <a:lnTo>
                      <a:pt x="465" y="100"/>
                    </a:lnTo>
                    <a:lnTo>
                      <a:pt x="412" y="122"/>
                    </a:lnTo>
                    <a:lnTo>
                      <a:pt x="368" y="138"/>
                    </a:lnTo>
                    <a:lnTo>
                      <a:pt x="329" y="155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66587" name="Freeform 45"/>
              <p:cNvSpPr>
                <a:spLocks/>
              </p:cNvSpPr>
              <p:nvPr/>
            </p:nvSpPr>
            <p:spPr bwMode="auto">
              <a:xfrm>
                <a:off x="4917" y="1111"/>
                <a:ext cx="112" cy="346"/>
              </a:xfrm>
              <a:custGeom>
                <a:avLst/>
                <a:gdLst>
                  <a:gd name="T0" fmla="*/ 0 w 334"/>
                  <a:gd name="T1" fmla="*/ 0 h 1039"/>
                  <a:gd name="T2" fmla="*/ 0 w 334"/>
                  <a:gd name="T3" fmla="*/ 0 h 1039"/>
                  <a:gd name="T4" fmla="*/ 0 w 334"/>
                  <a:gd name="T5" fmla="*/ 0 h 1039"/>
                  <a:gd name="T6" fmla="*/ 0 w 334"/>
                  <a:gd name="T7" fmla="*/ 0 h 1039"/>
                  <a:gd name="T8" fmla="*/ 0 w 334"/>
                  <a:gd name="T9" fmla="*/ 0 h 1039"/>
                  <a:gd name="T10" fmla="*/ 0 w 334"/>
                  <a:gd name="T11" fmla="*/ 0 h 1039"/>
                  <a:gd name="T12" fmla="*/ 0 w 334"/>
                  <a:gd name="T13" fmla="*/ 0 h 1039"/>
                  <a:gd name="T14" fmla="*/ 0 w 334"/>
                  <a:gd name="T15" fmla="*/ 0 h 1039"/>
                  <a:gd name="T16" fmla="*/ 0 w 334"/>
                  <a:gd name="T17" fmla="*/ 0 h 1039"/>
                  <a:gd name="T18" fmla="*/ 0 w 334"/>
                  <a:gd name="T19" fmla="*/ 0 h 1039"/>
                  <a:gd name="T20" fmla="*/ 0 w 334"/>
                  <a:gd name="T21" fmla="*/ 0 h 1039"/>
                  <a:gd name="T22" fmla="*/ 0 w 334"/>
                  <a:gd name="T23" fmla="*/ 0 h 1039"/>
                  <a:gd name="T24" fmla="*/ 0 w 334"/>
                  <a:gd name="T25" fmla="*/ 0 h 1039"/>
                  <a:gd name="T26" fmla="*/ 0 w 334"/>
                  <a:gd name="T27" fmla="*/ 0 h 1039"/>
                  <a:gd name="T28" fmla="*/ 0 w 334"/>
                  <a:gd name="T29" fmla="*/ 0 h 1039"/>
                  <a:gd name="T30" fmla="*/ 0 w 334"/>
                  <a:gd name="T31" fmla="*/ 0 h 1039"/>
                  <a:gd name="T32" fmla="*/ 0 w 334"/>
                  <a:gd name="T33" fmla="*/ 0 h 1039"/>
                  <a:gd name="T34" fmla="*/ 0 w 334"/>
                  <a:gd name="T35" fmla="*/ 0 h 1039"/>
                  <a:gd name="T36" fmla="*/ 0 w 334"/>
                  <a:gd name="T37" fmla="*/ 0 h 1039"/>
                  <a:gd name="T38" fmla="*/ 0 w 334"/>
                  <a:gd name="T39" fmla="*/ 0 h 1039"/>
                  <a:gd name="T40" fmla="*/ 0 w 334"/>
                  <a:gd name="T41" fmla="*/ 0 h 1039"/>
                  <a:gd name="T42" fmla="*/ 0 w 334"/>
                  <a:gd name="T43" fmla="*/ 0 h 1039"/>
                  <a:gd name="T44" fmla="*/ 0 w 334"/>
                  <a:gd name="T45" fmla="*/ 0 h 1039"/>
                  <a:gd name="T46" fmla="*/ 0 w 334"/>
                  <a:gd name="T47" fmla="*/ 0 h 1039"/>
                  <a:gd name="T48" fmla="*/ 0 w 334"/>
                  <a:gd name="T49" fmla="*/ 0 h 1039"/>
                  <a:gd name="T50" fmla="*/ 0 w 334"/>
                  <a:gd name="T51" fmla="*/ 0 h 1039"/>
                  <a:gd name="T52" fmla="*/ 0 w 334"/>
                  <a:gd name="T53" fmla="*/ 0 h 1039"/>
                  <a:gd name="T54" fmla="*/ 0 w 334"/>
                  <a:gd name="T55" fmla="*/ 0 h 1039"/>
                  <a:gd name="T56" fmla="*/ 0 w 334"/>
                  <a:gd name="T57" fmla="*/ 0 h 1039"/>
                  <a:gd name="T58" fmla="*/ 0 w 334"/>
                  <a:gd name="T59" fmla="*/ 0 h 1039"/>
                  <a:gd name="T60" fmla="*/ 0 w 334"/>
                  <a:gd name="T61" fmla="*/ 0 h 1039"/>
                  <a:gd name="T62" fmla="*/ 0 w 334"/>
                  <a:gd name="T63" fmla="*/ 0 h 1039"/>
                  <a:gd name="T64" fmla="*/ 0 w 334"/>
                  <a:gd name="T65" fmla="*/ 0 h 1039"/>
                  <a:gd name="T66" fmla="*/ 0 w 334"/>
                  <a:gd name="T67" fmla="*/ 0 h 1039"/>
                  <a:gd name="T68" fmla="*/ 0 w 334"/>
                  <a:gd name="T69" fmla="*/ 0 h 1039"/>
                  <a:gd name="T70" fmla="*/ 0 w 334"/>
                  <a:gd name="T71" fmla="*/ 0 h 1039"/>
                  <a:gd name="T72" fmla="*/ 0 w 334"/>
                  <a:gd name="T73" fmla="*/ 0 h 1039"/>
                  <a:gd name="T74" fmla="*/ 0 w 334"/>
                  <a:gd name="T75" fmla="*/ 0 h 10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34"/>
                  <a:gd name="T115" fmla="*/ 0 h 1039"/>
                  <a:gd name="T116" fmla="*/ 334 w 334"/>
                  <a:gd name="T117" fmla="*/ 1039 h 103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34" h="1039">
                    <a:moveTo>
                      <a:pt x="194" y="23"/>
                    </a:moveTo>
                    <a:lnTo>
                      <a:pt x="207" y="88"/>
                    </a:lnTo>
                    <a:lnTo>
                      <a:pt x="202" y="157"/>
                    </a:lnTo>
                    <a:lnTo>
                      <a:pt x="185" y="228"/>
                    </a:lnTo>
                    <a:lnTo>
                      <a:pt x="165" y="303"/>
                    </a:lnTo>
                    <a:lnTo>
                      <a:pt x="141" y="460"/>
                    </a:lnTo>
                    <a:lnTo>
                      <a:pt x="152" y="542"/>
                    </a:lnTo>
                    <a:lnTo>
                      <a:pt x="167" y="583"/>
                    </a:lnTo>
                    <a:lnTo>
                      <a:pt x="189" y="624"/>
                    </a:lnTo>
                    <a:lnTo>
                      <a:pt x="221" y="668"/>
                    </a:lnTo>
                    <a:lnTo>
                      <a:pt x="255" y="711"/>
                    </a:lnTo>
                    <a:lnTo>
                      <a:pt x="287" y="756"/>
                    </a:lnTo>
                    <a:lnTo>
                      <a:pt x="314" y="805"/>
                    </a:lnTo>
                    <a:lnTo>
                      <a:pt x="334" y="952"/>
                    </a:lnTo>
                    <a:lnTo>
                      <a:pt x="330" y="1028"/>
                    </a:lnTo>
                    <a:lnTo>
                      <a:pt x="319" y="1039"/>
                    </a:lnTo>
                    <a:lnTo>
                      <a:pt x="299" y="1023"/>
                    </a:lnTo>
                    <a:lnTo>
                      <a:pt x="267" y="982"/>
                    </a:lnTo>
                    <a:lnTo>
                      <a:pt x="235" y="941"/>
                    </a:lnTo>
                    <a:lnTo>
                      <a:pt x="202" y="898"/>
                    </a:lnTo>
                    <a:lnTo>
                      <a:pt x="171" y="854"/>
                    </a:lnTo>
                    <a:lnTo>
                      <a:pt x="141" y="810"/>
                    </a:lnTo>
                    <a:lnTo>
                      <a:pt x="111" y="764"/>
                    </a:lnTo>
                    <a:lnTo>
                      <a:pt x="86" y="718"/>
                    </a:lnTo>
                    <a:lnTo>
                      <a:pt x="62" y="671"/>
                    </a:lnTo>
                    <a:lnTo>
                      <a:pt x="3" y="473"/>
                    </a:lnTo>
                    <a:lnTo>
                      <a:pt x="0" y="422"/>
                    </a:lnTo>
                    <a:lnTo>
                      <a:pt x="3" y="370"/>
                    </a:lnTo>
                    <a:lnTo>
                      <a:pt x="13" y="317"/>
                    </a:lnTo>
                    <a:lnTo>
                      <a:pt x="30" y="264"/>
                    </a:lnTo>
                    <a:lnTo>
                      <a:pt x="57" y="204"/>
                    </a:lnTo>
                    <a:lnTo>
                      <a:pt x="87" y="152"/>
                    </a:lnTo>
                    <a:lnTo>
                      <a:pt x="116" y="97"/>
                    </a:lnTo>
                    <a:lnTo>
                      <a:pt x="146" y="27"/>
                    </a:lnTo>
                    <a:lnTo>
                      <a:pt x="156" y="8"/>
                    </a:lnTo>
                    <a:lnTo>
                      <a:pt x="169" y="0"/>
                    </a:lnTo>
                    <a:lnTo>
                      <a:pt x="19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66588" name="Freeform 46"/>
              <p:cNvSpPr>
                <a:spLocks/>
              </p:cNvSpPr>
              <p:nvPr/>
            </p:nvSpPr>
            <p:spPr bwMode="auto">
              <a:xfrm>
                <a:off x="4844" y="1349"/>
                <a:ext cx="886" cy="470"/>
              </a:xfrm>
              <a:custGeom>
                <a:avLst/>
                <a:gdLst>
                  <a:gd name="T0" fmla="*/ 0 w 2658"/>
                  <a:gd name="T1" fmla="*/ 0 h 1411"/>
                  <a:gd name="T2" fmla="*/ 0 w 2658"/>
                  <a:gd name="T3" fmla="*/ 0 h 1411"/>
                  <a:gd name="T4" fmla="*/ 0 w 2658"/>
                  <a:gd name="T5" fmla="*/ 0 h 1411"/>
                  <a:gd name="T6" fmla="*/ 0 w 2658"/>
                  <a:gd name="T7" fmla="*/ 0 h 1411"/>
                  <a:gd name="T8" fmla="*/ 0 w 2658"/>
                  <a:gd name="T9" fmla="*/ 0 h 1411"/>
                  <a:gd name="T10" fmla="*/ 0 w 2658"/>
                  <a:gd name="T11" fmla="*/ 0 h 1411"/>
                  <a:gd name="T12" fmla="*/ 0 w 2658"/>
                  <a:gd name="T13" fmla="*/ 0 h 1411"/>
                  <a:gd name="T14" fmla="*/ 0 w 2658"/>
                  <a:gd name="T15" fmla="*/ 0 h 1411"/>
                  <a:gd name="T16" fmla="*/ 0 w 2658"/>
                  <a:gd name="T17" fmla="*/ 0 h 1411"/>
                  <a:gd name="T18" fmla="*/ 0 w 2658"/>
                  <a:gd name="T19" fmla="*/ 0 h 1411"/>
                  <a:gd name="T20" fmla="*/ 0 w 2658"/>
                  <a:gd name="T21" fmla="*/ 0 h 1411"/>
                  <a:gd name="T22" fmla="*/ 0 w 2658"/>
                  <a:gd name="T23" fmla="*/ 0 h 1411"/>
                  <a:gd name="T24" fmla="*/ 0 w 2658"/>
                  <a:gd name="T25" fmla="*/ 0 h 1411"/>
                  <a:gd name="T26" fmla="*/ 0 w 2658"/>
                  <a:gd name="T27" fmla="*/ 0 h 1411"/>
                  <a:gd name="T28" fmla="*/ 0 w 2658"/>
                  <a:gd name="T29" fmla="*/ 0 h 1411"/>
                  <a:gd name="T30" fmla="*/ 0 w 2658"/>
                  <a:gd name="T31" fmla="*/ 0 h 1411"/>
                  <a:gd name="T32" fmla="*/ 0 w 2658"/>
                  <a:gd name="T33" fmla="*/ 0 h 1411"/>
                  <a:gd name="T34" fmla="*/ 0 w 2658"/>
                  <a:gd name="T35" fmla="*/ 0 h 1411"/>
                  <a:gd name="T36" fmla="*/ 0 w 2658"/>
                  <a:gd name="T37" fmla="*/ 0 h 1411"/>
                  <a:gd name="T38" fmla="*/ 0 w 2658"/>
                  <a:gd name="T39" fmla="*/ 0 h 1411"/>
                  <a:gd name="T40" fmla="*/ 0 w 2658"/>
                  <a:gd name="T41" fmla="*/ 0 h 1411"/>
                  <a:gd name="T42" fmla="*/ 0 w 2658"/>
                  <a:gd name="T43" fmla="*/ 0 h 1411"/>
                  <a:gd name="T44" fmla="*/ 0 w 2658"/>
                  <a:gd name="T45" fmla="*/ 0 h 1411"/>
                  <a:gd name="T46" fmla="*/ 0 w 2658"/>
                  <a:gd name="T47" fmla="*/ 0 h 1411"/>
                  <a:gd name="T48" fmla="*/ 0 w 2658"/>
                  <a:gd name="T49" fmla="*/ 0 h 1411"/>
                  <a:gd name="T50" fmla="*/ 0 w 2658"/>
                  <a:gd name="T51" fmla="*/ 0 h 1411"/>
                  <a:gd name="T52" fmla="*/ 0 w 2658"/>
                  <a:gd name="T53" fmla="*/ 0 h 1411"/>
                  <a:gd name="T54" fmla="*/ 0 w 2658"/>
                  <a:gd name="T55" fmla="*/ 0 h 1411"/>
                  <a:gd name="T56" fmla="*/ 0 w 2658"/>
                  <a:gd name="T57" fmla="*/ 0 h 1411"/>
                  <a:gd name="T58" fmla="*/ 0 w 2658"/>
                  <a:gd name="T59" fmla="*/ 0 h 1411"/>
                  <a:gd name="T60" fmla="*/ 0 w 2658"/>
                  <a:gd name="T61" fmla="*/ 0 h 1411"/>
                  <a:gd name="T62" fmla="*/ 0 w 2658"/>
                  <a:gd name="T63" fmla="*/ 0 h 1411"/>
                  <a:gd name="T64" fmla="*/ 0 w 2658"/>
                  <a:gd name="T65" fmla="*/ 0 h 1411"/>
                  <a:gd name="T66" fmla="*/ 0 w 2658"/>
                  <a:gd name="T67" fmla="*/ 0 h 1411"/>
                  <a:gd name="T68" fmla="*/ 0 w 2658"/>
                  <a:gd name="T69" fmla="*/ 0 h 1411"/>
                  <a:gd name="T70" fmla="*/ 0 w 2658"/>
                  <a:gd name="T71" fmla="*/ 0 h 1411"/>
                  <a:gd name="T72" fmla="*/ 0 w 2658"/>
                  <a:gd name="T73" fmla="*/ 0 h 1411"/>
                  <a:gd name="T74" fmla="*/ 0 w 2658"/>
                  <a:gd name="T75" fmla="*/ 0 h 1411"/>
                  <a:gd name="T76" fmla="*/ 0 w 2658"/>
                  <a:gd name="T77" fmla="*/ 0 h 1411"/>
                  <a:gd name="T78" fmla="*/ 0 w 2658"/>
                  <a:gd name="T79" fmla="*/ 0 h 1411"/>
                  <a:gd name="T80" fmla="*/ 0 w 2658"/>
                  <a:gd name="T81" fmla="*/ 0 h 1411"/>
                  <a:gd name="T82" fmla="*/ 0 w 2658"/>
                  <a:gd name="T83" fmla="*/ 0 h 1411"/>
                  <a:gd name="T84" fmla="*/ 0 w 2658"/>
                  <a:gd name="T85" fmla="*/ 0 h 1411"/>
                  <a:gd name="T86" fmla="*/ 0 w 2658"/>
                  <a:gd name="T87" fmla="*/ 0 h 1411"/>
                  <a:gd name="T88" fmla="*/ 0 w 2658"/>
                  <a:gd name="T89" fmla="*/ 0 h 1411"/>
                  <a:gd name="T90" fmla="*/ 0 w 2658"/>
                  <a:gd name="T91" fmla="*/ 0 h 1411"/>
                  <a:gd name="T92" fmla="*/ 0 w 2658"/>
                  <a:gd name="T93" fmla="*/ 0 h 1411"/>
                  <a:gd name="T94" fmla="*/ 0 w 2658"/>
                  <a:gd name="T95" fmla="*/ 0 h 1411"/>
                  <a:gd name="T96" fmla="*/ 0 w 2658"/>
                  <a:gd name="T97" fmla="*/ 0 h 1411"/>
                  <a:gd name="T98" fmla="*/ 0 w 2658"/>
                  <a:gd name="T99" fmla="*/ 0 h 1411"/>
                  <a:gd name="T100" fmla="*/ 0 w 2658"/>
                  <a:gd name="T101" fmla="*/ 0 h 1411"/>
                  <a:gd name="T102" fmla="*/ 0 w 2658"/>
                  <a:gd name="T103" fmla="*/ 0 h 1411"/>
                  <a:gd name="T104" fmla="*/ 0 w 2658"/>
                  <a:gd name="T105" fmla="*/ 0 h 1411"/>
                  <a:gd name="T106" fmla="*/ 0 w 2658"/>
                  <a:gd name="T107" fmla="*/ 0 h 1411"/>
                  <a:gd name="T108" fmla="*/ 0 w 2658"/>
                  <a:gd name="T109" fmla="*/ 0 h 1411"/>
                  <a:gd name="T110" fmla="*/ 0 w 2658"/>
                  <a:gd name="T111" fmla="*/ 0 h 1411"/>
                  <a:gd name="T112" fmla="*/ 0 w 2658"/>
                  <a:gd name="T113" fmla="*/ 0 h 1411"/>
                  <a:gd name="T114" fmla="*/ 0 w 2658"/>
                  <a:gd name="T115" fmla="*/ 0 h 14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658"/>
                  <a:gd name="T175" fmla="*/ 0 h 1411"/>
                  <a:gd name="T176" fmla="*/ 2658 w 2658"/>
                  <a:gd name="T177" fmla="*/ 1411 h 14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658" h="1411">
                    <a:moveTo>
                      <a:pt x="352" y="0"/>
                    </a:moveTo>
                    <a:lnTo>
                      <a:pt x="371" y="222"/>
                    </a:lnTo>
                    <a:lnTo>
                      <a:pt x="358" y="315"/>
                    </a:lnTo>
                    <a:lnTo>
                      <a:pt x="335" y="398"/>
                    </a:lnTo>
                    <a:lnTo>
                      <a:pt x="305" y="472"/>
                    </a:lnTo>
                    <a:lnTo>
                      <a:pt x="269" y="539"/>
                    </a:lnTo>
                    <a:lnTo>
                      <a:pt x="232" y="603"/>
                    </a:lnTo>
                    <a:lnTo>
                      <a:pt x="198" y="664"/>
                    </a:lnTo>
                    <a:lnTo>
                      <a:pt x="147" y="787"/>
                    </a:lnTo>
                    <a:lnTo>
                      <a:pt x="141" y="921"/>
                    </a:lnTo>
                    <a:lnTo>
                      <a:pt x="164" y="996"/>
                    </a:lnTo>
                    <a:lnTo>
                      <a:pt x="183" y="1037"/>
                    </a:lnTo>
                    <a:lnTo>
                      <a:pt x="209" y="1080"/>
                    </a:lnTo>
                    <a:lnTo>
                      <a:pt x="240" y="1126"/>
                    </a:lnTo>
                    <a:lnTo>
                      <a:pt x="278" y="1174"/>
                    </a:lnTo>
                    <a:lnTo>
                      <a:pt x="321" y="1227"/>
                    </a:lnTo>
                    <a:lnTo>
                      <a:pt x="347" y="1253"/>
                    </a:lnTo>
                    <a:lnTo>
                      <a:pt x="373" y="1281"/>
                    </a:lnTo>
                    <a:lnTo>
                      <a:pt x="511" y="1261"/>
                    </a:lnTo>
                    <a:lnTo>
                      <a:pt x="595" y="1230"/>
                    </a:lnTo>
                    <a:lnTo>
                      <a:pt x="638" y="1210"/>
                    </a:lnTo>
                    <a:lnTo>
                      <a:pt x="686" y="1188"/>
                    </a:lnTo>
                    <a:lnTo>
                      <a:pt x="734" y="1163"/>
                    </a:lnTo>
                    <a:lnTo>
                      <a:pt x="784" y="1136"/>
                    </a:lnTo>
                    <a:lnTo>
                      <a:pt x="836" y="1108"/>
                    </a:lnTo>
                    <a:lnTo>
                      <a:pt x="888" y="1079"/>
                    </a:lnTo>
                    <a:lnTo>
                      <a:pt x="943" y="1047"/>
                    </a:lnTo>
                    <a:lnTo>
                      <a:pt x="999" y="1015"/>
                    </a:lnTo>
                    <a:lnTo>
                      <a:pt x="1028" y="998"/>
                    </a:lnTo>
                    <a:lnTo>
                      <a:pt x="1056" y="981"/>
                    </a:lnTo>
                    <a:lnTo>
                      <a:pt x="1086" y="964"/>
                    </a:lnTo>
                    <a:lnTo>
                      <a:pt x="1115" y="947"/>
                    </a:lnTo>
                    <a:lnTo>
                      <a:pt x="1146" y="931"/>
                    </a:lnTo>
                    <a:lnTo>
                      <a:pt x="1175" y="913"/>
                    </a:lnTo>
                    <a:lnTo>
                      <a:pt x="1205" y="896"/>
                    </a:lnTo>
                    <a:lnTo>
                      <a:pt x="1236" y="879"/>
                    </a:lnTo>
                    <a:lnTo>
                      <a:pt x="1267" y="862"/>
                    </a:lnTo>
                    <a:lnTo>
                      <a:pt x="1297" y="845"/>
                    </a:lnTo>
                    <a:lnTo>
                      <a:pt x="1328" y="828"/>
                    </a:lnTo>
                    <a:lnTo>
                      <a:pt x="1360" y="811"/>
                    </a:lnTo>
                    <a:lnTo>
                      <a:pt x="1392" y="794"/>
                    </a:lnTo>
                    <a:lnTo>
                      <a:pt x="1423" y="778"/>
                    </a:lnTo>
                    <a:lnTo>
                      <a:pt x="1454" y="763"/>
                    </a:lnTo>
                    <a:lnTo>
                      <a:pt x="1486" y="746"/>
                    </a:lnTo>
                    <a:lnTo>
                      <a:pt x="1551" y="715"/>
                    </a:lnTo>
                    <a:lnTo>
                      <a:pt x="1616" y="686"/>
                    </a:lnTo>
                    <a:lnTo>
                      <a:pt x="1681" y="658"/>
                    </a:lnTo>
                    <a:lnTo>
                      <a:pt x="1746" y="632"/>
                    </a:lnTo>
                    <a:lnTo>
                      <a:pt x="1812" y="610"/>
                    </a:lnTo>
                    <a:lnTo>
                      <a:pt x="1878" y="588"/>
                    </a:lnTo>
                    <a:lnTo>
                      <a:pt x="1943" y="570"/>
                    </a:lnTo>
                    <a:lnTo>
                      <a:pt x="2008" y="553"/>
                    </a:lnTo>
                    <a:lnTo>
                      <a:pt x="2140" y="533"/>
                    </a:lnTo>
                    <a:lnTo>
                      <a:pt x="2306" y="519"/>
                    </a:lnTo>
                    <a:lnTo>
                      <a:pt x="2466" y="519"/>
                    </a:lnTo>
                    <a:lnTo>
                      <a:pt x="2503" y="538"/>
                    </a:lnTo>
                    <a:lnTo>
                      <a:pt x="2531" y="555"/>
                    </a:lnTo>
                    <a:lnTo>
                      <a:pt x="2561" y="574"/>
                    </a:lnTo>
                    <a:lnTo>
                      <a:pt x="2593" y="594"/>
                    </a:lnTo>
                    <a:lnTo>
                      <a:pt x="2621" y="611"/>
                    </a:lnTo>
                    <a:lnTo>
                      <a:pt x="2658" y="634"/>
                    </a:lnTo>
                    <a:lnTo>
                      <a:pt x="2089" y="653"/>
                    </a:lnTo>
                    <a:lnTo>
                      <a:pt x="1788" y="699"/>
                    </a:lnTo>
                    <a:lnTo>
                      <a:pt x="1655" y="734"/>
                    </a:lnTo>
                    <a:lnTo>
                      <a:pt x="1597" y="756"/>
                    </a:lnTo>
                    <a:lnTo>
                      <a:pt x="1544" y="780"/>
                    </a:lnTo>
                    <a:lnTo>
                      <a:pt x="1485" y="815"/>
                    </a:lnTo>
                    <a:lnTo>
                      <a:pt x="1453" y="835"/>
                    </a:lnTo>
                    <a:lnTo>
                      <a:pt x="1421" y="857"/>
                    </a:lnTo>
                    <a:lnTo>
                      <a:pt x="1388" y="880"/>
                    </a:lnTo>
                    <a:lnTo>
                      <a:pt x="1355" y="904"/>
                    </a:lnTo>
                    <a:lnTo>
                      <a:pt x="1320" y="930"/>
                    </a:lnTo>
                    <a:lnTo>
                      <a:pt x="1286" y="955"/>
                    </a:lnTo>
                    <a:lnTo>
                      <a:pt x="1214" y="1009"/>
                    </a:lnTo>
                    <a:lnTo>
                      <a:pt x="1177" y="1037"/>
                    </a:lnTo>
                    <a:lnTo>
                      <a:pt x="1140" y="1063"/>
                    </a:lnTo>
                    <a:lnTo>
                      <a:pt x="1104" y="1091"/>
                    </a:lnTo>
                    <a:lnTo>
                      <a:pt x="1064" y="1120"/>
                    </a:lnTo>
                    <a:lnTo>
                      <a:pt x="1026" y="1146"/>
                    </a:lnTo>
                    <a:lnTo>
                      <a:pt x="986" y="1173"/>
                    </a:lnTo>
                    <a:lnTo>
                      <a:pt x="947" y="1200"/>
                    </a:lnTo>
                    <a:lnTo>
                      <a:pt x="906" y="1225"/>
                    </a:lnTo>
                    <a:lnTo>
                      <a:pt x="865" y="1250"/>
                    </a:lnTo>
                    <a:lnTo>
                      <a:pt x="823" y="1274"/>
                    </a:lnTo>
                    <a:lnTo>
                      <a:pt x="781" y="1295"/>
                    </a:lnTo>
                    <a:lnTo>
                      <a:pt x="739" y="1316"/>
                    </a:lnTo>
                    <a:lnTo>
                      <a:pt x="696" y="1336"/>
                    </a:lnTo>
                    <a:lnTo>
                      <a:pt x="652" y="1353"/>
                    </a:lnTo>
                    <a:lnTo>
                      <a:pt x="609" y="1368"/>
                    </a:lnTo>
                    <a:lnTo>
                      <a:pt x="565" y="1382"/>
                    </a:lnTo>
                    <a:lnTo>
                      <a:pt x="475" y="1403"/>
                    </a:lnTo>
                    <a:lnTo>
                      <a:pt x="292" y="1411"/>
                    </a:lnTo>
                    <a:lnTo>
                      <a:pt x="259" y="1380"/>
                    </a:lnTo>
                    <a:lnTo>
                      <a:pt x="228" y="1348"/>
                    </a:lnTo>
                    <a:lnTo>
                      <a:pt x="200" y="1317"/>
                    </a:lnTo>
                    <a:lnTo>
                      <a:pt x="173" y="1288"/>
                    </a:lnTo>
                    <a:lnTo>
                      <a:pt x="127" y="1230"/>
                    </a:lnTo>
                    <a:lnTo>
                      <a:pt x="88" y="1176"/>
                    </a:lnTo>
                    <a:lnTo>
                      <a:pt x="57" y="1123"/>
                    </a:lnTo>
                    <a:lnTo>
                      <a:pt x="33" y="1074"/>
                    </a:lnTo>
                    <a:lnTo>
                      <a:pt x="4" y="982"/>
                    </a:lnTo>
                    <a:lnTo>
                      <a:pt x="0" y="896"/>
                    </a:lnTo>
                    <a:lnTo>
                      <a:pt x="9" y="817"/>
                    </a:lnTo>
                    <a:lnTo>
                      <a:pt x="34" y="742"/>
                    </a:lnTo>
                    <a:lnTo>
                      <a:pt x="52" y="705"/>
                    </a:lnTo>
                    <a:lnTo>
                      <a:pt x="71" y="669"/>
                    </a:lnTo>
                    <a:lnTo>
                      <a:pt x="116" y="598"/>
                    </a:lnTo>
                    <a:lnTo>
                      <a:pt x="140" y="564"/>
                    </a:lnTo>
                    <a:lnTo>
                      <a:pt x="163" y="527"/>
                    </a:lnTo>
                    <a:lnTo>
                      <a:pt x="187" y="491"/>
                    </a:lnTo>
                    <a:lnTo>
                      <a:pt x="210" y="454"/>
                    </a:lnTo>
                    <a:lnTo>
                      <a:pt x="254" y="379"/>
                    </a:lnTo>
                    <a:lnTo>
                      <a:pt x="310" y="210"/>
                    </a:lnTo>
                    <a:lnTo>
                      <a:pt x="317" y="115"/>
                    </a:lnTo>
                    <a:lnTo>
                      <a:pt x="305" y="1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66589" name="Freeform 47"/>
              <p:cNvSpPr>
                <a:spLocks/>
              </p:cNvSpPr>
              <p:nvPr/>
            </p:nvSpPr>
            <p:spPr bwMode="auto">
              <a:xfrm>
                <a:off x="5418" y="1290"/>
                <a:ext cx="128" cy="118"/>
              </a:xfrm>
              <a:custGeom>
                <a:avLst/>
                <a:gdLst>
                  <a:gd name="T0" fmla="*/ 0 w 384"/>
                  <a:gd name="T1" fmla="*/ 0 h 352"/>
                  <a:gd name="T2" fmla="*/ 0 w 384"/>
                  <a:gd name="T3" fmla="*/ 0 h 352"/>
                  <a:gd name="T4" fmla="*/ 0 w 384"/>
                  <a:gd name="T5" fmla="*/ 0 h 352"/>
                  <a:gd name="T6" fmla="*/ 0 w 384"/>
                  <a:gd name="T7" fmla="*/ 0 h 352"/>
                  <a:gd name="T8" fmla="*/ 0 w 384"/>
                  <a:gd name="T9" fmla="*/ 0 h 352"/>
                  <a:gd name="T10" fmla="*/ 0 w 384"/>
                  <a:gd name="T11" fmla="*/ 0 h 352"/>
                  <a:gd name="T12" fmla="*/ 0 w 384"/>
                  <a:gd name="T13" fmla="*/ 0 h 352"/>
                  <a:gd name="T14" fmla="*/ 0 w 384"/>
                  <a:gd name="T15" fmla="*/ 0 h 352"/>
                  <a:gd name="T16" fmla="*/ 0 w 384"/>
                  <a:gd name="T17" fmla="*/ 0 h 352"/>
                  <a:gd name="T18" fmla="*/ 0 w 384"/>
                  <a:gd name="T19" fmla="*/ 0 h 352"/>
                  <a:gd name="T20" fmla="*/ 0 w 384"/>
                  <a:gd name="T21" fmla="*/ 0 h 352"/>
                  <a:gd name="T22" fmla="*/ 0 w 384"/>
                  <a:gd name="T23" fmla="*/ 0 h 352"/>
                  <a:gd name="T24" fmla="*/ 0 w 384"/>
                  <a:gd name="T25" fmla="*/ 0 h 352"/>
                  <a:gd name="T26" fmla="*/ 0 w 384"/>
                  <a:gd name="T27" fmla="*/ 0 h 352"/>
                  <a:gd name="T28" fmla="*/ 0 w 384"/>
                  <a:gd name="T29" fmla="*/ 0 h 352"/>
                  <a:gd name="T30" fmla="*/ 0 w 384"/>
                  <a:gd name="T31" fmla="*/ 0 h 352"/>
                  <a:gd name="T32" fmla="*/ 0 w 384"/>
                  <a:gd name="T33" fmla="*/ 0 h 352"/>
                  <a:gd name="T34" fmla="*/ 0 w 384"/>
                  <a:gd name="T35" fmla="*/ 0 h 352"/>
                  <a:gd name="T36" fmla="*/ 0 w 384"/>
                  <a:gd name="T37" fmla="*/ 0 h 352"/>
                  <a:gd name="T38" fmla="*/ 0 w 384"/>
                  <a:gd name="T39" fmla="*/ 0 h 352"/>
                  <a:gd name="T40" fmla="*/ 0 w 384"/>
                  <a:gd name="T41" fmla="*/ 0 h 352"/>
                  <a:gd name="T42" fmla="*/ 0 w 384"/>
                  <a:gd name="T43" fmla="*/ 0 h 352"/>
                  <a:gd name="T44" fmla="*/ 0 w 384"/>
                  <a:gd name="T45" fmla="*/ 0 h 352"/>
                  <a:gd name="T46" fmla="*/ 0 w 384"/>
                  <a:gd name="T47" fmla="*/ 0 h 352"/>
                  <a:gd name="T48" fmla="*/ 0 w 384"/>
                  <a:gd name="T49" fmla="*/ 0 h 352"/>
                  <a:gd name="T50" fmla="*/ 0 w 384"/>
                  <a:gd name="T51" fmla="*/ 0 h 352"/>
                  <a:gd name="T52" fmla="*/ 0 w 384"/>
                  <a:gd name="T53" fmla="*/ 0 h 352"/>
                  <a:gd name="T54" fmla="*/ 0 w 384"/>
                  <a:gd name="T55" fmla="*/ 0 h 352"/>
                  <a:gd name="T56" fmla="*/ 0 w 384"/>
                  <a:gd name="T57" fmla="*/ 0 h 352"/>
                  <a:gd name="T58" fmla="*/ 0 w 384"/>
                  <a:gd name="T59" fmla="*/ 0 h 352"/>
                  <a:gd name="T60" fmla="*/ 0 w 384"/>
                  <a:gd name="T61" fmla="*/ 0 h 352"/>
                  <a:gd name="T62" fmla="*/ 0 w 384"/>
                  <a:gd name="T63" fmla="*/ 0 h 352"/>
                  <a:gd name="T64" fmla="*/ 0 w 384"/>
                  <a:gd name="T65" fmla="*/ 0 h 352"/>
                  <a:gd name="T66" fmla="*/ 0 w 384"/>
                  <a:gd name="T67" fmla="*/ 0 h 352"/>
                  <a:gd name="T68" fmla="*/ 0 w 384"/>
                  <a:gd name="T69" fmla="*/ 0 h 352"/>
                  <a:gd name="T70" fmla="*/ 0 w 384"/>
                  <a:gd name="T71" fmla="*/ 0 h 35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4"/>
                  <a:gd name="T109" fmla="*/ 0 h 352"/>
                  <a:gd name="T110" fmla="*/ 384 w 384"/>
                  <a:gd name="T111" fmla="*/ 352 h 35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4" h="352">
                    <a:moveTo>
                      <a:pt x="86" y="185"/>
                    </a:moveTo>
                    <a:lnTo>
                      <a:pt x="146" y="236"/>
                    </a:lnTo>
                    <a:lnTo>
                      <a:pt x="179" y="254"/>
                    </a:lnTo>
                    <a:lnTo>
                      <a:pt x="217" y="255"/>
                    </a:lnTo>
                    <a:lnTo>
                      <a:pt x="251" y="230"/>
                    </a:lnTo>
                    <a:lnTo>
                      <a:pt x="262" y="184"/>
                    </a:lnTo>
                    <a:lnTo>
                      <a:pt x="253" y="138"/>
                    </a:lnTo>
                    <a:lnTo>
                      <a:pt x="240" y="119"/>
                    </a:lnTo>
                    <a:lnTo>
                      <a:pt x="221" y="107"/>
                    </a:lnTo>
                    <a:lnTo>
                      <a:pt x="126" y="96"/>
                    </a:lnTo>
                    <a:lnTo>
                      <a:pt x="29" y="97"/>
                    </a:lnTo>
                    <a:lnTo>
                      <a:pt x="0" y="78"/>
                    </a:lnTo>
                    <a:lnTo>
                      <a:pt x="5" y="63"/>
                    </a:lnTo>
                    <a:lnTo>
                      <a:pt x="21" y="50"/>
                    </a:lnTo>
                    <a:lnTo>
                      <a:pt x="68" y="35"/>
                    </a:lnTo>
                    <a:lnTo>
                      <a:pt x="138" y="15"/>
                    </a:lnTo>
                    <a:lnTo>
                      <a:pt x="207" y="1"/>
                    </a:lnTo>
                    <a:lnTo>
                      <a:pt x="253" y="0"/>
                    </a:lnTo>
                    <a:lnTo>
                      <a:pt x="342" y="75"/>
                    </a:lnTo>
                    <a:lnTo>
                      <a:pt x="384" y="184"/>
                    </a:lnTo>
                    <a:lnTo>
                      <a:pt x="370" y="239"/>
                    </a:lnTo>
                    <a:lnTo>
                      <a:pt x="356" y="265"/>
                    </a:lnTo>
                    <a:lnTo>
                      <a:pt x="337" y="290"/>
                    </a:lnTo>
                    <a:lnTo>
                      <a:pt x="290" y="328"/>
                    </a:lnTo>
                    <a:lnTo>
                      <a:pt x="265" y="342"/>
                    </a:lnTo>
                    <a:lnTo>
                      <a:pt x="238" y="349"/>
                    </a:lnTo>
                    <a:lnTo>
                      <a:pt x="179" y="352"/>
                    </a:lnTo>
                    <a:lnTo>
                      <a:pt x="122" y="335"/>
                    </a:lnTo>
                    <a:lnTo>
                      <a:pt x="68" y="306"/>
                    </a:lnTo>
                    <a:lnTo>
                      <a:pt x="21" y="270"/>
                    </a:lnTo>
                    <a:lnTo>
                      <a:pt x="1" y="231"/>
                    </a:lnTo>
                    <a:lnTo>
                      <a:pt x="11" y="195"/>
                    </a:lnTo>
                    <a:lnTo>
                      <a:pt x="25" y="182"/>
                    </a:lnTo>
                    <a:lnTo>
                      <a:pt x="43" y="176"/>
                    </a:lnTo>
                    <a:lnTo>
                      <a:pt x="86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66590" name="Freeform 48"/>
              <p:cNvSpPr>
                <a:spLocks/>
              </p:cNvSpPr>
              <p:nvPr/>
            </p:nvSpPr>
            <p:spPr bwMode="auto">
              <a:xfrm>
                <a:off x="5549" y="1230"/>
                <a:ext cx="153" cy="149"/>
              </a:xfrm>
              <a:custGeom>
                <a:avLst/>
                <a:gdLst>
                  <a:gd name="T0" fmla="*/ 0 w 461"/>
                  <a:gd name="T1" fmla="*/ 0 h 447"/>
                  <a:gd name="T2" fmla="*/ 0 w 461"/>
                  <a:gd name="T3" fmla="*/ 0 h 447"/>
                  <a:gd name="T4" fmla="*/ 0 w 461"/>
                  <a:gd name="T5" fmla="*/ 0 h 447"/>
                  <a:gd name="T6" fmla="*/ 0 w 461"/>
                  <a:gd name="T7" fmla="*/ 0 h 447"/>
                  <a:gd name="T8" fmla="*/ 0 w 461"/>
                  <a:gd name="T9" fmla="*/ 0 h 447"/>
                  <a:gd name="T10" fmla="*/ 0 w 461"/>
                  <a:gd name="T11" fmla="*/ 0 h 447"/>
                  <a:gd name="T12" fmla="*/ 0 w 461"/>
                  <a:gd name="T13" fmla="*/ 0 h 447"/>
                  <a:gd name="T14" fmla="*/ 0 w 461"/>
                  <a:gd name="T15" fmla="*/ 0 h 447"/>
                  <a:gd name="T16" fmla="*/ 0 w 461"/>
                  <a:gd name="T17" fmla="*/ 0 h 447"/>
                  <a:gd name="T18" fmla="*/ 0 w 461"/>
                  <a:gd name="T19" fmla="*/ 0 h 447"/>
                  <a:gd name="T20" fmla="*/ 0 w 461"/>
                  <a:gd name="T21" fmla="*/ 0 h 447"/>
                  <a:gd name="T22" fmla="*/ 0 w 461"/>
                  <a:gd name="T23" fmla="*/ 0 h 447"/>
                  <a:gd name="T24" fmla="*/ 0 w 461"/>
                  <a:gd name="T25" fmla="*/ 0 h 447"/>
                  <a:gd name="T26" fmla="*/ 0 w 461"/>
                  <a:gd name="T27" fmla="*/ 0 h 447"/>
                  <a:gd name="T28" fmla="*/ 0 w 461"/>
                  <a:gd name="T29" fmla="*/ 0 h 447"/>
                  <a:gd name="T30" fmla="*/ 0 w 461"/>
                  <a:gd name="T31" fmla="*/ 0 h 447"/>
                  <a:gd name="T32" fmla="*/ 0 w 461"/>
                  <a:gd name="T33" fmla="*/ 0 h 447"/>
                  <a:gd name="T34" fmla="*/ 0 w 461"/>
                  <a:gd name="T35" fmla="*/ 0 h 447"/>
                  <a:gd name="T36" fmla="*/ 0 w 461"/>
                  <a:gd name="T37" fmla="*/ 0 h 447"/>
                  <a:gd name="T38" fmla="*/ 0 w 461"/>
                  <a:gd name="T39" fmla="*/ 0 h 447"/>
                  <a:gd name="T40" fmla="*/ 0 w 461"/>
                  <a:gd name="T41" fmla="*/ 0 h 447"/>
                  <a:gd name="T42" fmla="*/ 0 w 461"/>
                  <a:gd name="T43" fmla="*/ 0 h 447"/>
                  <a:gd name="T44" fmla="*/ 0 w 461"/>
                  <a:gd name="T45" fmla="*/ 0 h 447"/>
                  <a:gd name="T46" fmla="*/ 0 w 461"/>
                  <a:gd name="T47" fmla="*/ 0 h 447"/>
                  <a:gd name="T48" fmla="*/ 0 w 461"/>
                  <a:gd name="T49" fmla="*/ 0 h 447"/>
                  <a:gd name="T50" fmla="*/ 0 w 461"/>
                  <a:gd name="T51" fmla="*/ 0 h 447"/>
                  <a:gd name="T52" fmla="*/ 0 w 461"/>
                  <a:gd name="T53" fmla="*/ 0 h 447"/>
                  <a:gd name="T54" fmla="*/ 0 w 461"/>
                  <a:gd name="T55" fmla="*/ 0 h 447"/>
                  <a:gd name="T56" fmla="*/ 0 w 461"/>
                  <a:gd name="T57" fmla="*/ 0 h 447"/>
                  <a:gd name="T58" fmla="*/ 0 w 461"/>
                  <a:gd name="T59" fmla="*/ 0 h 447"/>
                  <a:gd name="T60" fmla="*/ 0 w 461"/>
                  <a:gd name="T61" fmla="*/ 0 h 447"/>
                  <a:gd name="T62" fmla="*/ 0 w 461"/>
                  <a:gd name="T63" fmla="*/ 0 h 447"/>
                  <a:gd name="T64" fmla="*/ 0 w 461"/>
                  <a:gd name="T65" fmla="*/ 0 h 447"/>
                  <a:gd name="T66" fmla="*/ 0 w 461"/>
                  <a:gd name="T67" fmla="*/ 0 h 447"/>
                  <a:gd name="T68" fmla="*/ 0 w 461"/>
                  <a:gd name="T69" fmla="*/ 0 h 447"/>
                  <a:gd name="T70" fmla="*/ 0 w 461"/>
                  <a:gd name="T71" fmla="*/ 0 h 447"/>
                  <a:gd name="T72" fmla="*/ 0 w 461"/>
                  <a:gd name="T73" fmla="*/ 0 h 447"/>
                  <a:gd name="T74" fmla="*/ 0 w 461"/>
                  <a:gd name="T75" fmla="*/ 0 h 4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47"/>
                  <a:gd name="T116" fmla="*/ 461 w 461"/>
                  <a:gd name="T117" fmla="*/ 447 h 44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47">
                    <a:moveTo>
                      <a:pt x="79" y="319"/>
                    </a:moveTo>
                    <a:lnTo>
                      <a:pt x="143" y="343"/>
                    </a:lnTo>
                    <a:lnTo>
                      <a:pt x="200" y="362"/>
                    </a:lnTo>
                    <a:lnTo>
                      <a:pt x="257" y="361"/>
                    </a:lnTo>
                    <a:lnTo>
                      <a:pt x="322" y="322"/>
                    </a:lnTo>
                    <a:lnTo>
                      <a:pt x="347" y="288"/>
                    </a:lnTo>
                    <a:lnTo>
                      <a:pt x="354" y="245"/>
                    </a:lnTo>
                    <a:lnTo>
                      <a:pt x="347" y="201"/>
                    </a:lnTo>
                    <a:lnTo>
                      <a:pt x="326" y="163"/>
                    </a:lnTo>
                    <a:lnTo>
                      <a:pt x="299" y="135"/>
                    </a:lnTo>
                    <a:lnTo>
                      <a:pt x="270" y="117"/>
                    </a:lnTo>
                    <a:lnTo>
                      <a:pt x="208" y="102"/>
                    </a:lnTo>
                    <a:lnTo>
                      <a:pt x="73" y="129"/>
                    </a:lnTo>
                    <a:lnTo>
                      <a:pt x="31" y="131"/>
                    </a:lnTo>
                    <a:lnTo>
                      <a:pt x="5" y="111"/>
                    </a:lnTo>
                    <a:lnTo>
                      <a:pt x="0" y="79"/>
                    </a:lnTo>
                    <a:lnTo>
                      <a:pt x="8" y="61"/>
                    </a:lnTo>
                    <a:lnTo>
                      <a:pt x="24" y="46"/>
                    </a:lnTo>
                    <a:lnTo>
                      <a:pt x="66" y="20"/>
                    </a:lnTo>
                    <a:lnTo>
                      <a:pt x="116" y="5"/>
                    </a:lnTo>
                    <a:lnTo>
                      <a:pt x="229" y="0"/>
                    </a:lnTo>
                    <a:lnTo>
                      <a:pt x="340" y="28"/>
                    </a:lnTo>
                    <a:lnTo>
                      <a:pt x="422" y="88"/>
                    </a:lnTo>
                    <a:lnTo>
                      <a:pt x="456" y="164"/>
                    </a:lnTo>
                    <a:lnTo>
                      <a:pt x="461" y="253"/>
                    </a:lnTo>
                    <a:lnTo>
                      <a:pt x="452" y="299"/>
                    </a:lnTo>
                    <a:lnTo>
                      <a:pt x="437" y="341"/>
                    </a:lnTo>
                    <a:lnTo>
                      <a:pt x="415" y="377"/>
                    </a:lnTo>
                    <a:lnTo>
                      <a:pt x="387" y="406"/>
                    </a:lnTo>
                    <a:lnTo>
                      <a:pt x="352" y="429"/>
                    </a:lnTo>
                    <a:lnTo>
                      <a:pt x="315" y="442"/>
                    </a:lnTo>
                    <a:lnTo>
                      <a:pt x="241" y="447"/>
                    </a:lnTo>
                    <a:lnTo>
                      <a:pt x="172" y="431"/>
                    </a:lnTo>
                    <a:lnTo>
                      <a:pt x="111" y="400"/>
                    </a:lnTo>
                    <a:lnTo>
                      <a:pt x="42" y="334"/>
                    </a:lnTo>
                    <a:lnTo>
                      <a:pt x="45" y="316"/>
                    </a:lnTo>
                    <a:lnTo>
                      <a:pt x="79" y="3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66591" name="Freeform 49"/>
              <p:cNvSpPr>
                <a:spLocks/>
              </p:cNvSpPr>
              <p:nvPr/>
            </p:nvSpPr>
            <p:spPr bwMode="auto">
              <a:xfrm>
                <a:off x="5688" y="1256"/>
                <a:ext cx="162" cy="131"/>
              </a:xfrm>
              <a:custGeom>
                <a:avLst/>
                <a:gdLst>
                  <a:gd name="T0" fmla="*/ 0 w 487"/>
                  <a:gd name="T1" fmla="*/ 0 h 393"/>
                  <a:gd name="T2" fmla="*/ 0 w 487"/>
                  <a:gd name="T3" fmla="*/ 0 h 393"/>
                  <a:gd name="T4" fmla="*/ 0 w 487"/>
                  <a:gd name="T5" fmla="*/ 0 h 393"/>
                  <a:gd name="T6" fmla="*/ 0 w 487"/>
                  <a:gd name="T7" fmla="*/ 0 h 393"/>
                  <a:gd name="T8" fmla="*/ 0 w 487"/>
                  <a:gd name="T9" fmla="*/ 0 h 393"/>
                  <a:gd name="T10" fmla="*/ 0 w 487"/>
                  <a:gd name="T11" fmla="*/ 0 h 393"/>
                  <a:gd name="T12" fmla="*/ 0 w 487"/>
                  <a:gd name="T13" fmla="*/ 0 h 393"/>
                  <a:gd name="T14" fmla="*/ 0 w 487"/>
                  <a:gd name="T15" fmla="*/ 0 h 393"/>
                  <a:gd name="T16" fmla="*/ 0 w 487"/>
                  <a:gd name="T17" fmla="*/ 0 h 393"/>
                  <a:gd name="T18" fmla="*/ 0 w 487"/>
                  <a:gd name="T19" fmla="*/ 0 h 393"/>
                  <a:gd name="T20" fmla="*/ 0 w 487"/>
                  <a:gd name="T21" fmla="*/ 0 h 393"/>
                  <a:gd name="T22" fmla="*/ 0 w 487"/>
                  <a:gd name="T23" fmla="*/ 0 h 393"/>
                  <a:gd name="T24" fmla="*/ 0 w 487"/>
                  <a:gd name="T25" fmla="*/ 0 h 393"/>
                  <a:gd name="T26" fmla="*/ 0 w 487"/>
                  <a:gd name="T27" fmla="*/ 0 h 393"/>
                  <a:gd name="T28" fmla="*/ 0 w 487"/>
                  <a:gd name="T29" fmla="*/ 0 h 393"/>
                  <a:gd name="T30" fmla="*/ 0 w 487"/>
                  <a:gd name="T31" fmla="*/ 0 h 393"/>
                  <a:gd name="T32" fmla="*/ 0 w 487"/>
                  <a:gd name="T33" fmla="*/ 0 h 393"/>
                  <a:gd name="T34" fmla="*/ 0 w 487"/>
                  <a:gd name="T35" fmla="*/ 0 h 393"/>
                  <a:gd name="T36" fmla="*/ 0 w 487"/>
                  <a:gd name="T37" fmla="*/ 0 h 393"/>
                  <a:gd name="T38" fmla="*/ 0 w 487"/>
                  <a:gd name="T39" fmla="*/ 0 h 393"/>
                  <a:gd name="T40" fmla="*/ 0 w 487"/>
                  <a:gd name="T41" fmla="*/ 0 h 393"/>
                  <a:gd name="T42" fmla="*/ 0 w 487"/>
                  <a:gd name="T43" fmla="*/ 0 h 393"/>
                  <a:gd name="T44" fmla="*/ 0 w 487"/>
                  <a:gd name="T45" fmla="*/ 0 h 393"/>
                  <a:gd name="T46" fmla="*/ 0 w 487"/>
                  <a:gd name="T47" fmla="*/ 0 h 393"/>
                  <a:gd name="T48" fmla="*/ 0 w 487"/>
                  <a:gd name="T49" fmla="*/ 0 h 393"/>
                  <a:gd name="T50" fmla="*/ 0 w 487"/>
                  <a:gd name="T51" fmla="*/ 0 h 393"/>
                  <a:gd name="T52" fmla="*/ 0 w 487"/>
                  <a:gd name="T53" fmla="*/ 0 h 393"/>
                  <a:gd name="T54" fmla="*/ 0 w 487"/>
                  <a:gd name="T55" fmla="*/ 0 h 393"/>
                  <a:gd name="T56" fmla="*/ 0 w 487"/>
                  <a:gd name="T57" fmla="*/ 0 h 393"/>
                  <a:gd name="T58" fmla="*/ 0 w 487"/>
                  <a:gd name="T59" fmla="*/ 0 h 393"/>
                  <a:gd name="T60" fmla="*/ 0 w 487"/>
                  <a:gd name="T61" fmla="*/ 0 h 393"/>
                  <a:gd name="T62" fmla="*/ 0 w 487"/>
                  <a:gd name="T63" fmla="*/ 0 h 393"/>
                  <a:gd name="T64" fmla="*/ 0 w 487"/>
                  <a:gd name="T65" fmla="*/ 0 h 393"/>
                  <a:gd name="T66" fmla="*/ 0 w 487"/>
                  <a:gd name="T67" fmla="*/ 0 h 393"/>
                  <a:gd name="T68" fmla="*/ 0 w 487"/>
                  <a:gd name="T69" fmla="*/ 0 h 393"/>
                  <a:gd name="T70" fmla="*/ 0 w 487"/>
                  <a:gd name="T71" fmla="*/ 0 h 393"/>
                  <a:gd name="T72" fmla="*/ 0 w 487"/>
                  <a:gd name="T73" fmla="*/ 0 h 393"/>
                  <a:gd name="T74" fmla="*/ 0 w 487"/>
                  <a:gd name="T75" fmla="*/ 0 h 393"/>
                  <a:gd name="T76" fmla="*/ 0 w 487"/>
                  <a:gd name="T77" fmla="*/ 0 h 39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87"/>
                  <a:gd name="T118" fmla="*/ 0 h 393"/>
                  <a:gd name="T119" fmla="*/ 487 w 487"/>
                  <a:gd name="T120" fmla="*/ 393 h 39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87" h="393">
                    <a:moveTo>
                      <a:pt x="42" y="270"/>
                    </a:moveTo>
                    <a:lnTo>
                      <a:pt x="84" y="305"/>
                    </a:lnTo>
                    <a:lnTo>
                      <a:pt x="107" y="319"/>
                    </a:lnTo>
                    <a:lnTo>
                      <a:pt x="134" y="329"/>
                    </a:lnTo>
                    <a:lnTo>
                      <a:pt x="204" y="335"/>
                    </a:lnTo>
                    <a:lnTo>
                      <a:pt x="283" y="321"/>
                    </a:lnTo>
                    <a:lnTo>
                      <a:pt x="350" y="284"/>
                    </a:lnTo>
                    <a:lnTo>
                      <a:pt x="385" y="224"/>
                    </a:lnTo>
                    <a:lnTo>
                      <a:pt x="376" y="172"/>
                    </a:lnTo>
                    <a:lnTo>
                      <a:pt x="362" y="149"/>
                    </a:lnTo>
                    <a:lnTo>
                      <a:pt x="344" y="130"/>
                    </a:lnTo>
                    <a:lnTo>
                      <a:pt x="312" y="104"/>
                    </a:lnTo>
                    <a:lnTo>
                      <a:pt x="284" y="88"/>
                    </a:lnTo>
                    <a:lnTo>
                      <a:pt x="230" y="72"/>
                    </a:lnTo>
                    <a:lnTo>
                      <a:pt x="105" y="74"/>
                    </a:lnTo>
                    <a:lnTo>
                      <a:pt x="74" y="57"/>
                    </a:lnTo>
                    <a:lnTo>
                      <a:pt x="75" y="43"/>
                    </a:lnTo>
                    <a:lnTo>
                      <a:pt x="90" y="28"/>
                    </a:lnTo>
                    <a:lnTo>
                      <a:pt x="122" y="13"/>
                    </a:lnTo>
                    <a:lnTo>
                      <a:pt x="160" y="2"/>
                    </a:lnTo>
                    <a:lnTo>
                      <a:pt x="252" y="0"/>
                    </a:lnTo>
                    <a:lnTo>
                      <a:pt x="343" y="15"/>
                    </a:lnTo>
                    <a:lnTo>
                      <a:pt x="411" y="48"/>
                    </a:lnTo>
                    <a:lnTo>
                      <a:pt x="442" y="85"/>
                    </a:lnTo>
                    <a:lnTo>
                      <a:pt x="469" y="139"/>
                    </a:lnTo>
                    <a:lnTo>
                      <a:pt x="487" y="245"/>
                    </a:lnTo>
                    <a:lnTo>
                      <a:pt x="475" y="275"/>
                    </a:lnTo>
                    <a:lnTo>
                      <a:pt x="457" y="302"/>
                    </a:lnTo>
                    <a:lnTo>
                      <a:pt x="432" y="326"/>
                    </a:lnTo>
                    <a:lnTo>
                      <a:pt x="401" y="347"/>
                    </a:lnTo>
                    <a:lnTo>
                      <a:pt x="367" y="363"/>
                    </a:lnTo>
                    <a:lnTo>
                      <a:pt x="328" y="377"/>
                    </a:lnTo>
                    <a:lnTo>
                      <a:pt x="246" y="393"/>
                    </a:lnTo>
                    <a:lnTo>
                      <a:pt x="89" y="376"/>
                    </a:lnTo>
                    <a:lnTo>
                      <a:pt x="32" y="344"/>
                    </a:lnTo>
                    <a:lnTo>
                      <a:pt x="0" y="294"/>
                    </a:lnTo>
                    <a:lnTo>
                      <a:pt x="7" y="261"/>
                    </a:lnTo>
                    <a:lnTo>
                      <a:pt x="4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66592" name="Freeform 50"/>
              <p:cNvSpPr>
                <a:spLocks/>
              </p:cNvSpPr>
              <p:nvPr/>
            </p:nvSpPr>
            <p:spPr bwMode="auto">
              <a:xfrm>
                <a:off x="5806" y="1318"/>
                <a:ext cx="141" cy="126"/>
              </a:xfrm>
              <a:custGeom>
                <a:avLst/>
                <a:gdLst>
                  <a:gd name="T0" fmla="*/ 0 w 423"/>
                  <a:gd name="T1" fmla="*/ 0 h 376"/>
                  <a:gd name="T2" fmla="*/ 0 w 423"/>
                  <a:gd name="T3" fmla="*/ 0 h 376"/>
                  <a:gd name="T4" fmla="*/ 0 w 423"/>
                  <a:gd name="T5" fmla="*/ 0 h 376"/>
                  <a:gd name="T6" fmla="*/ 0 w 423"/>
                  <a:gd name="T7" fmla="*/ 0 h 376"/>
                  <a:gd name="T8" fmla="*/ 0 w 423"/>
                  <a:gd name="T9" fmla="*/ 0 h 376"/>
                  <a:gd name="T10" fmla="*/ 0 w 423"/>
                  <a:gd name="T11" fmla="*/ 0 h 376"/>
                  <a:gd name="T12" fmla="*/ 0 w 423"/>
                  <a:gd name="T13" fmla="*/ 0 h 376"/>
                  <a:gd name="T14" fmla="*/ 0 w 423"/>
                  <a:gd name="T15" fmla="*/ 0 h 376"/>
                  <a:gd name="T16" fmla="*/ 0 w 423"/>
                  <a:gd name="T17" fmla="*/ 0 h 376"/>
                  <a:gd name="T18" fmla="*/ 0 w 423"/>
                  <a:gd name="T19" fmla="*/ 0 h 376"/>
                  <a:gd name="T20" fmla="*/ 0 w 423"/>
                  <a:gd name="T21" fmla="*/ 0 h 376"/>
                  <a:gd name="T22" fmla="*/ 0 w 423"/>
                  <a:gd name="T23" fmla="*/ 0 h 376"/>
                  <a:gd name="T24" fmla="*/ 0 w 423"/>
                  <a:gd name="T25" fmla="*/ 0 h 376"/>
                  <a:gd name="T26" fmla="*/ 0 w 423"/>
                  <a:gd name="T27" fmla="*/ 0 h 376"/>
                  <a:gd name="T28" fmla="*/ 0 w 423"/>
                  <a:gd name="T29" fmla="*/ 0 h 376"/>
                  <a:gd name="T30" fmla="*/ 0 w 423"/>
                  <a:gd name="T31" fmla="*/ 0 h 376"/>
                  <a:gd name="T32" fmla="*/ 0 w 423"/>
                  <a:gd name="T33" fmla="*/ 0 h 376"/>
                  <a:gd name="T34" fmla="*/ 0 w 423"/>
                  <a:gd name="T35" fmla="*/ 0 h 376"/>
                  <a:gd name="T36" fmla="*/ 0 w 423"/>
                  <a:gd name="T37" fmla="*/ 0 h 376"/>
                  <a:gd name="T38" fmla="*/ 0 w 423"/>
                  <a:gd name="T39" fmla="*/ 0 h 376"/>
                  <a:gd name="T40" fmla="*/ 0 w 423"/>
                  <a:gd name="T41" fmla="*/ 0 h 376"/>
                  <a:gd name="T42" fmla="*/ 0 w 423"/>
                  <a:gd name="T43" fmla="*/ 0 h 376"/>
                  <a:gd name="T44" fmla="*/ 0 w 423"/>
                  <a:gd name="T45" fmla="*/ 0 h 376"/>
                  <a:gd name="T46" fmla="*/ 0 w 423"/>
                  <a:gd name="T47" fmla="*/ 0 h 376"/>
                  <a:gd name="T48" fmla="*/ 0 w 423"/>
                  <a:gd name="T49" fmla="*/ 0 h 376"/>
                  <a:gd name="T50" fmla="*/ 0 w 423"/>
                  <a:gd name="T51" fmla="*/ 0 h 376"/>
                  <a:gd name="T52" fmla="*/ 0 w 423"/>
                  <a:gd name="T53" fmla="*/ 0 h 376"/>
                  <a:gd name="T54" fmla="*/ 0 w 423"/>
                  <a:gd name="T55" fmla="*/ 0 h 376"/>
                  <a:gd name="T56" fmla="*/ 0 w 423"/>
                  <a:gd name="T57" fmla="*/ 0 h 376"/>
                  <a:gd name="T58" fmla="*/ 0 w 423"/>
                  <a:gd name="T59" fmla="*/ 0 h 376"/>
                  <a:gd name="T60" fmla="*/ 0 w 423"/>
                  <a:gd name="T61" fmla="*/ 0 h 376"/>
                  <a:gd name="T62" fmla="*/ 0 w 423"/>
                  <a:gd name="T63" fmla="*/ 0 h 376"/>
                  <a:gd name="T64" fmla="*/ 0 w 423"/>
                  <a:gd name="T65" fmla="*/ 0 h 376"/>
                  <a:gd name="T66" fmla="*/ 0 w 423"/>
                  <a:gd name="T67" fmla="*/ 0 h 3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3"/>
                  <a:gd name="T103" fmla="*/ 0 h 376"/>
                  <a:gd name="T104" fmla="*/ 423 w 423"/>
                  <a:gd name="T105" fmla="*/ 376 h 3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3" h="376">
                    <a:moveTo>
                      <a:pt x="322" y="126"/>
                    </a:moveTo>
                    <a:lnTo>
                      <a:pt x="285" y="92"/>
                    </a:lnTo>
                    <a:lnTo>
                      <a:pt x="259" y="75"/>
                    </a:lnTo>
                    <a:lnTo>
                      <a:pt x="185" y="47"/>
                    </a:lnTo>
                    <a:lnTo>
                      <a:pt x="159" y="32"/>
                    </a:lnTo>
                    <a:lnTo>
                      <a:pt x="157" y="24"/>
                    </a:lnTo>
                    <a:lnTo>
                      <a:pt x="159" y="17"/>
                    </a:lnTo>
                    <a:lnTo>
                      <a:pt x="180" y="7"/>
                    </a:lnTo>
                    <a:lnTo>
                      <a:pt x="217" y="0"/>
                    </a:lnTo>
                    <a:lnTo>
                      <a:pt x="316" y="14"/>
                    </a:lnTo>
                    <a:lnTo>
                      <a:pt x="418" y="75"/>
                    </a:lnTo>
                    <a:lnTo>
                      <a:pt x="423" y="198"/>
                    </a:lnTo>
                    <a:lnTo>
                      <a:pt x="410" y="246"/>
                    </a:lnTo>
                    <a:lnTo>
                      <a:pt x="389" y="287"/>
                    </a:lnTo>
                    <a:lnTo>
                      <a:pt x="361" y="319"/>
                    </a:lnTo>
                    <a:lnTo>
                      <a:pt x="326" y="344"/>
                    </a:lnTo>
                    <a:lnTo>
                      <a:pt x="288" y="362"/>
                    </a:lnTo>
                    <a:lnTo>
                      <a:pt x="247" y="373"/>
                    </a:lnTo>
                    <a:lnTo>
                      <a:pt x="163" y="376"/>
                    </a:lnTo>
                    <a:lnTo>
                      <a:pt x="87" y="355"/>
                    </a:lnTo>
                    <a:lnTo>
                      <a:pt x="28" y="313"/>
                    </a:lnTo>
                    <a:lnTo>
                      <a:pt x="0" y="254"/>
                    </a:lnTo>
                    <a:lnTo>
                      <a:pt x="3" y="232"/>
                    </a:lnTo>
                    <a:lnTo>
                      <a:pt x="14" y="222"/>
                    </a:lnTo>
                    <a:lnTo>
                      <a:pt x="46" y="237"/>
                    </a:lnTo>
                    <a:lnTo>
                      <a:pt x="70" y="265"/>
                    </a:lnTo>
                    <a:lnTo>
                      <a:pt x="98" y="287"/>
                    </a:lnTo>
                    <a:lnTo>
                      <a:pt x="126" y="301"/>
                    </a:lnTo>
                    <a:lnTo>
                      <a:pt x="158" y="308"/>
                    </a:lnTo>
                    <a:lnTo>
                      <a:pt x="222" y="301"/>
                    </a:lnTo>
                    <a:lnTo>
                      <a:pt x="285" y="265"/>
                    </a:lnTo>
                    <a:lnTo>
                      <a:pt x="326" y="203"/>
                    </a:lnTo>
                    <a:lnTo>
                      <a:pt x="322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66593" name="Freeform 51"/>
              <p:cNvSpPr>
                <a:spLocks/>
              </p:cNvSpPr>
              <p:nvPr/>
            </p:nvSpPr>
            <p:spPr bwMode="auto">
              <a:xfrm>
                <a:off x="5855" y="1349"/>
                <a:ext cx="271" cy="234"/>
              </a:xfrm>
              <a:custGeom>
                <a:avLst/>
                <a:gdLst>
                  <a:gd name="T0" fmla="*/ 0 w 811"/>
                  <a:gd name="T1" fmla="*/ 0 h 704"/>
                  <a:gd name="T2" fmla="*/ 0 w 811"/>
                  <a:gd name="T3" fmla="*/ 0 h 704"/>
                  <a:gd name="T4" fmla="*/ 0 w 811"/>
                  <a:gd name="T5" fmla="*/ 0 h 704"/>
                  <a:gd name="T6" fmla="*/ 0 w 811"/>
                  <a:gd name="T7" fmla="*/ 0 h 704"/>
                  <a:gd name="T8" fmla="*/ 0 w 811"/>
                  <a:gd name="T9" fmla="*/ 0 h 704"/>
                  <a:gd name="T10" fmla="*/ 0 w 811"/>
                  <a:gd name="T11" fmla="*/ 0 h 704"/>
                  <a:gd name="T12" fmla="*/ 0 w 811"/>
                  <a:gd name="T13" fmla="*/ 0 h 704"/>
                  <a:gd name="T14" fmla="*/ 0 w 811"/>
                  <a:gd name="T15" fmla="*/ 0 h 704"/>
                  <a:gd name="T16" fmla="*/ 0 w 811"/>
                  <a:gd name="T17" fmla="*/ 0 h 704"/>
                  <a:gd name="T18" fmla="*/ 0 w 811"/>
                  <a:gd name="T19" fmla="*/ 0 h 704"/>
                  <a:gd name="T20" fmla="*/ 0 w 811"/>
                  <a:gd name="T21" fmla="*/ 0 h 704"/>
                  <a:gd name="T22" fmla="*/ 0 w 811"/>
                  <a:gd name="T23" fmla="*/ 0 h 704"/>
                  <a:gd name="T24" fmla="*/ 0 w 811"/>
                  <a:gd name="T25" fmla="*/ 0 h 704"/>
                  <a:gd name="T26" fmla="*/ 0 w 811"/>
                  <a:gd name="T27" fmla="*/ 0 h 704"/>
                  <a:gd name="T28" fmla="*/ 0 w 811"/>
                  <a:gd name="T29" fmla="*/ 0 h 704"/>
                  <a:gd name="T30" fmla="*/ 0 w 811"/>
                  <a:gd name="T31" fmla="*/ 0 h 704"/>
                  <a:gd name="T32" fmla="*/ 0 w 811"/>
                  <a:gd name="T33" fmla="*/ 0 h 704"/>
                  <a:gd name="T34" fmla="*/ 0 w 811"/>
                  <a:gd name="T35" fmla="*/ 0 h 704"/>
                  <a:gd name="T36" fmla="*/ 0 w 811"/>
                  <a:gd name="T37" fmla="*/ 0 h 704"/>
                  <a:gd name="T38" fmla="*/ 0 w 811"/>
                  <a:gd name="T39" fmla="*/ 0 h 704"/>
                  <a:gd name="T40" fmla="*/ 0 w 811"/>
                  <a:gd name="T41" fmla="*/ 0 h 704"/>
                  <a:gd name="T42" fmla="*/ 0 w 811"/>
                  <a:gd name="T43" fmla="*/ 0 h 704"/>
                  <a:gd name="T44" fmla="*/ 0 w 811"/>
                  <a:gd name="T45" fmla="*/ 0 h 704"/>
                  <a:gd name="T46" fmla="*/ 0 w 811"/>
                  <a:gd name="T47" fmla="*/ 0 h 704"/>
                  <a:gd name="T48" fmla="*/ 0 w 811"/>
                  <a:gd name="T49" fmla="*/ 0 h 704"/>
                  <a:gd name="T50" fmla="*/ 0 w 811"/>
                  <a:gd name="T51" fmla="*/ 0 h 704"/>
                  <a:gd name="T52" fmla="*/ 0 w 811"/>
                  <a:gd name="T53" fmla="*/ 0 h 704"/>
                  <a:gd name="T54" fmla="*/ 0 w 811"/>
                  <a:gd name="T55" fmla="*/ 0 h 704"/>
                  <a:gd name="T56" fmla="*/ 0 w 811"/>
                  <a:gd name="T57" fmla="*/ 0 h 704"/>
                  <a:gd name="T58" fmla="*/ 0 w 811"/>
                  <a:gd name="T59" fmla="*/ 0 h 704"/>
                  <a:gd name="T60" fmla="*/ 0 w 811"/>
                  <a:gd name="T61" fmla="*/ 0 h 704"/>
                  <a:gd name="T62" fmla="*/ 0 w 811"/>
                  <a:gd name="T63" fmla="*/ 0 h 704"/>
                  <a:gd name="T64" fmla="*/ 0 w 811"/>
                  <a:gd name="T65" fmla="*/ 0 h 704"/>
                  <a:gd name="T66" fmla="*/ 0 w 811"/>
                  <a:gd name="T67" fmla="*/ 0 h 704"/>
                  <a:gd name="T68" fmla="*/ 0 w 811"/>
                  <a:gd name="T69" fmla="*/ 0 h 704"/>
                  <a:gd name="T70" fmla="*/ 0 w 811"/>
                  <a:gd name="T71" fmla="*/ 0 h 704"/>
                  <a:gd name="T72" fmla="*/ 0 w 811"/>
                  <a:gd name="T73" fmla="*/ 0 h 704"/>
                  <a:gd name="T74" fmla="*/ 0 w 811"/>
                  <a:gd name="T75" fmla="*/ 0 h 704"/>
                  <a:gd name="T76" fmla="*/ 0 w 811"/>
                  <a:gd name="T77" fmla="*/ 0 h 704"/>
                  <a:gd name="T78" fmla="*/ 0 w 811"/>
                  <a:gd name="T79" fmla="*/ 0 h 704"/>
                  <a:gd name="T80" fmla="*/ 0 w 811"/>
                  <a:gd name="T81" fmla="*/ 0 h 704"/>
                  <a:gd name="T82" fmla="*/ 0 w 811"/>
                  <a:gd name="T83" fmla="*/ 0 h 704"/>
                  <a:gd name="T84" fmla="*/ 0 w 811"/>
                  <a:gd name="T85" fmla="*/ 0 h 704"/>
                  <a:gd name="T86" fmla="*/ 0 w 811"/>
                  <a:gd name="T87" fmla="*/ 0 h 704"/>
                  <a:gd name="T88" fmla="*/ 0 w 811"/>
                  <a:gd name="T89" fmla="*/ 0 h 704"/>
                  <a:gd name="T90" fmla="*/ 0 w 811"/>
                  <a:gd name="T91" fmla="*/ 0 h 704"/>
                  <a:gd name="T92" fmla="*/ 0 w 811"/>
                  <a:gd name="T93" fmla="*/ 0 h 704"/>
                  <a:gd name="T94" fmla="*/ 0 w 811"/>
                  <a:gd name="T95" fmla="*/ 0 h 704"/>
                  <a:gd name="T96" fmla="*/ 0 w 811"/>
                  <a:gd name="T97" fmla="*/ 0 h 704"/>
                  <a:gd name="T98" fmla="*/ 0 w 811"/>
                  <a:gd name="T99" fmla="*/ 0 h 704"/>
                  <a:gd name="T100" fmla="*/ 0 w 811"/>
                  <a:gd name="T101" fmla="*/ 0 h 704"/>
                  <a:gd name="T102" fmla="*/ 0 w 811"/>
                  <a:gd name="T103" fmla="*/ 0 h 70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11"/>
                  <a:gd name="T157" fmla="*/ 0 h 704"/>
                  <a:gd name="T158" fmla="*/ 811 w 811"/>
                  <a:gd name="T159" fmla="*/ 704 h 70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11" h="704">
                    <a:moveTo>
                      <a:pt x="605" y="146"/>
                    </a:moveTo>
                    <a:lnTo>
                      <a:pt x="322" y="127"/>
                    </a:lnTo>
                    <a:lnTo>
                      <a:pt x="293" y="115"/>
                    </a:lnTo>
                    <a:lnTo>
                      <a:pt x="307" y="97"/>
                    </a:lnTo>
                    <a:lnTo>
                      <a:pt x="352" y="75"/>
                    </a:lnTo>
                    <a:lnTo>
                      <a:pt x="415" y="52"/>
                    </a:lnTo>
                    <a:lnTo>
                      <a:pt x="488" y="32"/>
                    </a:lnTo>
                    <a:lnTo>
                      <a:pt x="556" y="15"/>
                    </a:lnTo>
                    <a:lnTo>
                      <a:pt x="632" y="0"/>
                    </a:lnTo>
                    <a:lnTo>
                      <a:pt x="695" y="34"/>
                    </a:lnTo>
                    <a:lnTo>
                      <a:pt x="752" y="94"/>
                    </a:lnTo>
                    <a:lnTo>
                      <a:pt x="794" y="166"/>
                    </a:lnTo>
                    <a:lnTo>
                      <a:pt x="811" y="236"/>
                    </a:lnTo>
                    <a:lnTo>
                      <a:pt x="805" y="302"/>
                    </a:lnTo>
                    <a:lnTo>
                      <a:pt x="786" y="367"/>
                    </a:lnTo>
                    <a:lnTo>
                      <a:pt x="756" y="428"/>
                    </a:lnTo>
                    <a:lnTo>
                      <a:pt x="737" y="457"/>
                    </a:lnTo>
                    <a:lnTo>
                      <a:pt x="715" y="486"/>
                    </a:lnTo>
                    <a:lnTo>
                      <a:pt x="692" y="512"/>
                    </a:lnTo>
                    <a:lnTo>
                      <a:pt x="667" y="538"/>
                    </a:lnTo>
                    <a:lnTo>
                      <a:pt x="610" y="585"/>
                    </a:lnTo>
                    <a:lnTo>
                      <a:pt x="581" y="605"/>
                    </a:lnTo>
                    <a:lnTo>
                      <a:pt x="551" y="626"/>
                    </a:lnTo>
                    <a:lnTo>
                      <a:pt x="517" y="642"/>
                    </a:lnTo>
                    <a:lnTo>
                      <a:pt x="486" y="658"/>
                    </a:lnTo>
                    <a:lnTo>
                      <a:pt x="418" y="683"/>
                    </a:lnTo>
                    <a:lnTo>
                      <a:pt x="350" y="700"/>
                    </a:lnTo>
                    <a:lnTo>
                      <a:pt x="219" y="704"/>
                    </a:lnTo>
                    <a:lnTo>
                      <a:pt x="105" y="664"/>
                    </a:lnTo>
                    <a:lnTo>
                      <a:pt x="18" y="572"/>
                    </a:lnTo>
                    <a:lnTo>
                      <a:pt x="0" y="516"/>
                    </a:lnTo>
                    <a:lnTo>
                      <a:pt x="6" y="454"/>
                    </a:lnTo>
                    <a:lnTo>
                      <a:pt x="27" y="395"/>
                    </a:lnTo>
                    <a:lnTo>
                      <a:pt x="59" y="344"/>
                    </a:lnTo>
                    <a:lnTo>
                      <a:pt x="74" y="331"/>
                    </a:lnTo>
                    <a:lnTo>
                      <a:pt x="85" y="338"/>
                    </a:lnTo>
                    <a:lnTo>
                      <a:pt x="101" y="386"/>
                    </a:lnTo>
                    <a:lnTo>
                      <a:pt x="112" y="452"/>
                    </a:lnTo>
                    <a:lnTo>
                      <a:pt x="127" y="502"/>
                    </a:lnTo>
                    <a:lnTo>
                      <a:pt x="150" y="529"/>
                    </a:lnTo>
                    <a:lnTo>
                      <a:pt x="176" y="548"/>
                    </a:lnTo>
                    <a:lnTo>
                      <a:pt x="237" y="567"/>
                    </a:lnTo>
                    <a:lnTo>
                      <a:pt x="370" y="561"/>
                    </a:lnTo>
                    <a:lnTo>
                      <a:pt x="498" y="505"/>
                    </a:lnTo>
                    <a:lnTo>
                      <a:pt x="561" y="456"/>
                    </a:lnTo>
                    <a:lnTo>
                      <a:pt x="614" y="399"/>
                    </a:lnTo>
                    <a:lnTo>
                      <a:pt x="653" y="335"/>
                    </a:lnTo>
                    <a:lnTo>
                      <a:pt x="668" y="270"/>
                    </a:lnTo>
                    <a:lnTo>
                      <a:pt x="654" y="206"/>
                    </a:lnTo>
                    <a:lnTo>
                      <a:pt x="635" y="176"/>
                    </a:lnTo>
                    <a:lnTo>
                      <a:pt x="605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66594" name="Freeform 52"/>
              <p:cNvSpPr>
                <a:spLocks/>
              </p:cNvSpPr>
              <p:nvPr/>
            </p:nvSpPr>
            <p:spPr bwMode="auto">
              <a:xfrm>
                <a:off x="5788" y="1417"/>
                <a:ext cx="44" cy="90"/>
              </a:xfrm>
              <a:custGeom>
                <a:avLst/>
                <a:gdLst>
                  <a:gd name="T0" fmla="*/ 0 w 132"/>
                  <a:gd name="T1" fmla="*/ 0 h 270"/>
                  <a:gd name="T2" fmla="*/ 0 w 132"/>
                  <a:gd name="T3" fmla="*/ 0 h 270"/>
                  <a:gd name="T4" fmla="*/ 0 w 132"/>
                  <a:gd name="T5" fmla="*/ 0 h 270"/>
                  <a:gd name="T6" fmla="*/ 0 w 132"/>
                  <a:gd name="T7" fmla="*/ 0 h 270"/>
                  <a:gd name="T8" fmla="*/ 0 w 132"/>
                  <a:gd name="T9" fmla="*/ 0 h 270"/>
                  <a:gd name="T10" fmla="*/ 0 w 132"/>
                  <a:gd name="T11" fmla="*/ 0 h 270"/>
                  <a:gd name="T12" fmla="*/ 0 w 132"/>
                  <a:gd name="T13" fmla="*/ 0 h 270"/>
                  <a:gd name="T14" fmla="*/ 0 w 132"/>
                  <a:gd name="T15" fmla="*/ 0 h 270"/>
                  <a:gd name="T16" fmla="*/ 0 w 132"/>
                  <a:gd name="T17" fmla="*/ 0 h 270"/>
                  <a:gd name="T18" fmla="*/ 0 w 132"/>
                  <a:gd name="T19" fmla="*/ 0 h 270"/>
                  <a:gd name="T20" fmla="*/ 0 w 132"/>
                  <a:gd name="T21" fmla="*/ 0 h 270"/>
                  <a:gd name="T22" fmla="*/ 0 w 132"/>
                  <a:gd name="T23" fmla="*/ 0 h 270"/>
                  <a:gd name="T24" fmla="*/ 0 w 132"/>
                  <a:gd name="T25" fmla="*/ 0 h 270"/>
                  <a:gd name="T26" fmla="*/ 0 w 132"/>
                  <a:gd name="T27" fmla="*/ 0 h 270"/>
                  <a:gd name="T28" fmla="*/ 0 w 132"/>
                  <a:gd name="T29" fmla="*/ 0 h 270"/>
                  <a:gd name="T30" fmla="*/ 0 w 132"/>
                  <a:gd name="T31" fmla="*/ 0 h 27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2"/>
                  <a:gd name="T49" fmla="*/ 0 h 270"/>
                  <a:gd name="T50" fmla="*/ 132 w 132"/>
                  <a:gd name="T51" fmla="*/ 270 h 27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2" h="270">
                    <a:moveTo>
                      <a:pt x="97" y="25"/>
                    </a:moveTo>
                    <a:lnTo>
                      <a:pt x="88" y="178"/>
                    </a:lnTo>
                    <a:lnTo>
                      <a:pt x="102" y="205"/>
                    </a:lnTo>
                    <a:lnTo>
                      <a:pt x="123" y="227"/>
                    </a:lnTo>
                    <a:lnTo>
                      <a:pt x="132" y="260"/>
                    </a:lnTo>
                    <a:lnTo>
                      <a:pt x="120" y="270"/>
                    </a:lnTo>
                    <a:lnTo>
                      <a:pt x="99" y="268"/>
                    </a:lnTo>
                    <a:lnTo>
                      <a:pt x="18" y="232"/>
                    </a:lnTo>
                    <a:lnTo>
                      <a:pt x="0" y="191"/>
                    </a:lnTo>
                    <a:lnTo>
                      <a:pt x="11" y="132"/>
                    </a:lnTo>
                    <a:lnTo>
                      <a:pt x="33" y="72"/>
                    </a:lnTo>
                    <a:lnTo>
                      <a:pt x="48" y="24"/>
                    </a:lnTo>
                    <a:lnTo>
                      <a:pt x="58" y="5"/>
                    </a:lnTo>
                    <a:lnTo>
                      <a:pt x="74" y="0"/>
                    </a:lnTo>
                    <a:lnTo>
                      <a:pt x="9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66595" name="Freeform 53"/>
              <p:cNvSpPr>
                <a:spLocks/>
              </p:cNvSpPr>
              <p:nvPr/>
            </p:nvSpPr>
            <p:spPr bwMode="auto">
              <a:xfrm>
                <a:off x="5748" y="1374"/>
                <a:ext cx="67" cy="66"/>
              </a:xfrm>
              <a:custGeom>
                <a:avLst/>
                <a:gdLst>
                  <a:gd name="T0" fmla="*/ 0 w 201"/>
                  <a:gd name="T1" fmla="*/ 0 h 200"/>
                  <a:gd name="T2" fmla="*/ 0 w 201"/>
                  <a:gd name="T3" fmla="*/ 0 h 200"/>
                  <a:gd name="T4" fmla="*/ 0 w 201"/>
                  <a:gd name="T5" fmla="*/ 0 h 200"/>
                  <a:gd name="T6" fmla="*/ 0 w 201"/>
                  <a:gd name="T7" fmla="*/ 0 h 200"/>
                  <a:gd name="T8" fmla="*/ 0 w 201"/>
                  <a:gd name="T9" fmla="*/ 0 h 200"/>
                  <a:gd name="T10" fmla="*/ 0 w 201"/>
                  <a:gd name="T11" fmla="*/ 0 h 200"/>
                  <a:gd name="T12" fmla="*/ 0 w 201"/>
                  <a:gd name="T13" fmla="*/ 0 h 200"/>
                  <a:gd name="T14" fmla="*/ 0 w 201"/>
                  <a:gd name="T15" fmla="*/ 0 h 200"/>
                  <a:gd name="T16" fmla="*/ 0 w 201"/>
                  <a:gd name="T17" fmla="*/ 0 h 200"/>
                  <a:gd name="T18" fmla="*/ 0 w 201"/>
                  <a:gd name="T19" fmla="*/ 0 h 200"/>
                  <a:gd name="T20" fmla="*/ 0 w 201"/>
                  <a:gd name="T21" fmla="*/ 0 h 200"/>
                  <a:gd name="T22" fmla="*/ 0 w 201"/>
                  <a:gd name="T23" fmla="*/ 0 h 200"/>
                  <a:gd name="T24" fmla="*/ 0 w 201"/>
                  <a:gd name="T25" fmla="*/ 0 h 200"/>
                  <a:gd name="T26" fmla="*/ 0 w 201"/>
                  <a:gd name="T27" fmla="*/ 0 h 200"/>
                  <a:gd name="T28" fmla="*/ 0 w 201"/>
                  <a:gd name="T29" fmla="*/ 0 h 2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1"/>
                  <a:gd name="T46" fmla="*/ 0 h 200"/>
                  <a:gd name="T47" fmla="*/ 201 w 201"/>
                  <a:gd name="T48" fmla="*/ 200 h 2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1" h="200">
                    <a:moveTo>
                      <a:pt x="94" y="121"/>
                    </a:moveTo>
                    <a:lnTo>
                      <a:pt x="136" y="138"/>
                    </a:lnTo>
                    <a:lnTo>
                      <a:pt x="180" y="152"/>
                    </a:lnTo>
                    <a:lnTo>
                      <a:pt x="201" y="178"/>
                    </a:lnTo>
                    <a:lnTo>
                      <a:pt x="194" y="194"/>
                    </a:lnTo>
                    <a:lnTo>
                      <a:pt x="175" y="200"/>
                    </a:lnTo>
                    <a:lnTo>
                      <a:pt x="48" y="173"/>
                    </a:lnTo>
                    <a:lnTo>
                      <a:pt x="18" y="105"/>
                    </a:lnTo>
                    <a:lnTo>
                      <a:pt x="0" y="32"/>
                    </a:lnTo>
                    <a:lnTo>
                      <a:pt x="2" y="11"/>
                    </a:lnTo>
                    <a:lnTo>
                      <a:pt x="15" y="0"/>
                    </a:lnTo>
                    <a:lnTo>
                      <a:pt x="46" y="15"/>
                    </a:lnTo>
                    <a:lnTo>
                      <a:pt x="67" y="69"/>
                    </a:lnTo>
                    <a:lnTo>
                      <a:pt x="94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66596" name="Freeform 54"/>
              <p:cNvSpPr>
                <a:spLocks/>
              </p:cNvSpPr>
              <p:nvPr/>
            </p:nvSpPr>
            <p:spPr bwMode="auto">
              <a:xfrm>
                <a:off x="5638" y="1370"/>
                <a:ext cx="86" cy="30"/>
              </a:xfrm>
              <a:custGeom>
                <a:avLst/>
                <a:gdLst>
                  <a:gd name="T0" fmla="*/ 0 w 256"/>
                  <a:gd name="T1" fmla="*/ 0 h 89"/>
                  <a:gd name="T2" fmla="*/ 0 w 256"/>
                  <a:gd name="T3" fmla="*/ 0 h 89"/>
                  <a:gd name="T4" fmla="*/ 0 w 256"/>
                  <a:gd name="T5" fmla="*/ 0 h 89"/>
                  <a:gd name="T6" fmla="*/ 0 w 256"/>
                  <a:gd name="T7" fmla="*/ 0 h 89"/>
                  <a:gd name="T8" fmla="*/ 0 w 256"/>
                  <a:gd name="T9" fmla="*/ 0 h 89"/>
                  <a:gd name="T10" fmla="*/ 0 w 256"/>
                  <a:gd name="T11" fmla="*/ 0 h 89"/>
                  <a:gd name="T12" fmla="*/ 0 w 256"/>
                  <a:gd name="T13" fmla="*/ 0 h 89"/>
                  <a:gd name="T14" fmla="*/ 0 w 256"/>
                  <a:gd name="T15" fmla="*/ 0 h 89"/>
                  <a:gd name="T16" fmla="*/ 0 w 256"/>
                  <a:gd name="T17" fmla="*/ 0 h 89"/>
                  <a:gd name="T18" fmla="*/ 0 w 256"/>
                  <a:gd name="T19" fmla="*/ 0 h 89"/>
                  <a:gd name="T20" fmla="*/ 0 w 256"/>
                  <a:gd name="T21" fmla="*/ 0 h 89"/>
                  <a:gd name="T22" fmla="*/ 0 w 256"/>
                  <a:gd name="T23" fmla="*/ 0 h 89"/>
                  <a:gd name="T24" fmla="*/ 0 w 256"/>
                  <a:gd name="T25" fmla="*/ 0 h 89"/>
                  <a:gd name="T26" fmla="*/ 0 w 256"/>
                  <a:gd name="T27" fmla="*/ 0 h 89"/>
                  <a:gd name="T28" fmla="*/ 0 w 256"/>
                  <a:gd name="T29" fmla="*/ 0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6"/>
                  <a:gd name="T46" fmla="*/ 0 h 89"/>
                  <a:gd name="T47" fmla="*/ 256 w 256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6" h="89">
                    <a:moveTo>
                      <a:pt x="34" y="5"/>
                    </a:moveTo>
                    <a:lnTo>
                      <a:pt x="84" y="25"/>
                    </a:lnTo>
                    <a:lnTo>
                      <a:pt x="122" y="33"/>
                    </a:lnTo>
                    <a:lnTo>
                      <a:pt x="210" y="3"/>
                    </a:lnTo>
                    <a:lnTo>
                      <a:pt x="252" y="0"/>
                    </a:lnTo>
                    <a:lnTo>
                      <a:pt x="256" y="36"/>
                    </a:lnTo>
                    <a:lnTo>
                      <a:pt x="233" y="57"/>
                    </a:lnTo>
                    <a:lnTo>
                      <a:pt x="200" y="73"/>
                    </a:lnTo>
                    <a:lnTo>
                      <a:pt x="132" y="89"/>
                    </a:lnTo>
                    <a:lnTo>
                      <a:pt x="62" y="86"/>
                    </a:lnTo>
                    <a:lnTo>
                      <a:pt x="6" y="44"/>
                    </a:lnTo>
                    <a:lnTo>
                      <a:pt x="0" y="10"/>
                    </a:lnTo>
                    <a:lnTo>
                      <a:pt x="14" y="2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66597" name="Freeform 55"/>
              <p:cNvSpPr>
                <a:spLocks/>
              </p:cNvSpPr>
              <p:nvPr/>
            </p:nvSpPr>
            <p:spPr bwMode="auto">
              <a:xfrm>
                <a:off x="5499" y="1378"/>
                <a:ext cx="96" cy="33"/>
              </a:xfrm>
              <a:custGeom>
                <a:avLst/>
                <a:gdLst>
                  <a:gd name="T0" fmla="*/ 0 w 288"/>
                  <a:gd name="T1" fmla="*/ 0 h 97"/>
                  <a:gd name="T2" fmla="*/ 0 w 288"/>
                  <a:gd name="T3" fmla="*/ 0 h 97"/>
                  <a:gd name="T4" fmla="*/ 0 w 288"/>
                  <a:gd name="T5" fmla="*/ 0 h 97"/>
                  <a:gd name="T6" fmla="*/ 0 w 288"/>
                  <a:gd name="T7" fmla="*/ 0 h 97"/>
                  <a:gd name="T8" fmla="*/ 0 w 288"/>
                  <a:gd name="T9" fmla="*/ 0 h 97"/>
                  <a:gd name="T10" fmla="*/ 0 w 288"/>
                  <a:gd name="T11" fmla="*/ 0 h 97"/>
                  <a:gd name="T12" fmla="*/ 0 w 288"/>
                  <a:gd name="T13" fmla="*/ 0 h 97"/>
                  <a:gd name="T14" fmla="*/ 0 w 288"/>
                  <a:gd name="T15" fmla="*/ 0 h 97"/>
                  <a:gd name="T16" fmla="*/ 0 w 288"/>
                  <a:gd name="T17" fmla="*/ 0 h 97"/>
                  <a:gd name="T18" fmla="*/ 0 w 288"/>
                  <a:gd name="T19" fmla="*/ 0 h 97"/>
                  <a:gd name="T20" fmla="*/ 0 w 288"/>
                  <a:gd name="T21" fmla="*/ 0 h 97"/>
                  <a:gd name="T22" fmla="*/ 0 w 288"/>
                  <a:gd name="T23" fmla="*/ 0 h 97"/>
                  <a:gd name="T24" fmla="*/ 0 w 288"/>
                  <a:gd name="T25" fmla="*/ 0 h 97"/>
                  <a:gd name="T26" fmla="*/ 0 w 288"/>
                  <a:gd name="T27" fmla="*/ 0 h 97"/>
                  <a:gd name="T28" fmla="*/ 0 w 288"/>
                  <a:gd name="T29" fmla="*/ 0 h 97"/>
                  <a:gd name="T30" fmla="*/ 0 w 288"/>
                  <a:gd name="T31" fmla="*/ 0 h 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8"/>
                  <a:gd name="T49" fmla="*/ 0 h 97"/>
                  <a:gd name="T50" fmla="*/ 288 w 288"/>
                  <a:gd name="T51" fmla="*/ 97 h 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8" h="97">
                    <a:moveTo>
                      <a:pt x="33" y="9"/>
                    </a:moveTo>
                    <a:lnTo>
                      <a:pt x="142" y="22"/>
                    </a:lnTo>
                    <a:lnTo>
                      <a:pt x="253" y="0"/>
                    </a:lnTo>
                    <a:lnTo>
                      <a:pt x="286" y="10"/>
                    </a:lnTo>
                    <a:lnTo>
                      <a:pt x="288" y="27"/>
                    </a:lnTo>
                    <a:lnTo>
                      <a:pt x="275" y="43"/>
                    </a:lnTo>
                    <a:lnTo>
                      <a:pt x="252" y="59"/>
                    </a:lnTo>
                    <a:lnTo>
                      <a:pt x="228" y="74"/>
                    </a:lnTo>
                    <a:lnTo>
                      <a:pt x="201" y="88"/>
                    </a:lnTo>
                    <a:lnTo>
                      <a:pt x="176" y="97"/>
                    </a:lnTo>
                    <a:lnTo>
                      <a:pt x="91" y="89"/>
                    </a:lnTo>
                    <a:lnTo>
                      <a:pt x="12" y="54"/>
                    </a:lnTo>
                    <a:lnTo>
                      <a:pt x="0" y="20"/>
                    </a:lnTo>
                    <a:lnTo>
                      <a:pt x="12" y="10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66598" name="Freeform 56"/>
              <p:cNvSpPr>
                <a:spLocks/>
              </p:cNvSpPr>
              <p:nvPr/>
            </p:nvSpPr>
            <p:spPr bwMode="auto">
              <a:xfrm>
                <a:off x="5366" y="1366"/>
                <a:ext cx="107" cy="63"/>
              </a:xfrm>
              <a:custGeom>
                <a:avLst/>
                <a:gdLst>
                  <a:gd name="T0" fmla="*/ 0 w 322"/>
                  <a:gd name="T1" fmla="*/ 0 h 189"/>
                  <a:gd name="T2" fmla="*/ 0 w 322"/>
                  <a:gd name="T3" fmla="*/ 0 h 189"/>
                  <a:gd name="T4" fmla="*/ 0 w 322"/>
                  <a:gd name="T5" fmla="*/ 0 h 189"/>
                  <a:gd name="T6" fmla="*/ 0 w 322"/>
                  <a:gd name="T7" fmla="*/ 0 h 189"/>
                  <a:gd name="T8" fmla="*/ 0 w 322"/>
                  <a:gd name="T9" fmla="*/ 0 h 189"/>
                  <a:gd name="T10" fmla="*/ 0 w 322"/>
                  <a:gd name="T11" fmla="*/ 0 h 189"/>
                  <a:gd name="T12" fmla="*/ 0 w 322"/>
                  <a:gd name="T13" fmla="*/ 0 h 189"/>
                  <a:gd name="T14" fmla="*/ 0 w 322"/>
                  <a:gd name="T15" fmla="*/ 0 h 189"/>
                  <a:gd name="T16" fmla="*/ 0 w 322"/>
                  <a:gd name="T17" fmla="*/ 0 h 189"/>
                  <a:gd name="T18" fmla="*/ 0 w 322"/>
                  <a:gd name="T19" fmla="*/ 0 h 189"/>
                  <a:gd name="T20" fmla="*/ 0 w 322"/>
                  <a:gd name="T21" fmla="*/ 0 h 189"/>
                  <a:gd name="T22" fmla="*/ 0 w 322"/>
                  <a:gd name="T23" fmla="*/ 0 h 189"/>
                  <a:gd name="T24" fmla="*/ 0 w 322"/>
                  <a:gd name="T25" fmla="*/ 0 h 189"/>
                  <a:gd name="T26" fmla="*/ 0 w 322"/>
                  <a:gd name="T27" fmla="*/ 0 h 189"/>
                  <a:gd name="T28" fmla="*/ 0 w 322"/>
                  <a:gd name="T29" fmla="*/ 0 h 189"/>
                  <a:gd name="T30" fmla="*/ 0 w 322"/>
                  <a:gd name="T31" fmla="*/ 0 h 189"/>
                  <a:gd name="T32" fmla="*/ 0 w 322"/>
                  <a:gd name="T33" fmla="*/ 0 h 189"/>
                  <a:gd name="T34" fmla="*/ 0 w 322"/>
                  <a:gd name="T35" fmla="*/ 0 h 189"/>
                  <a:gd name="T36" fmla="*/ 0 w 322"/>
                  <a:gd name="T37" fmla="*/ 0 h 189"/>
                  <a:gd name="T38" fmla="*/ 0 w 322"/>
                  <a:gd name="T39" fmla="*/ 0 h 189"/>
                  <a:gd name="T40" fmla="*/ 0 w 322"/>
                  <a:gd name="T41" fmla="*/ 0 h 189"/>
                  <a:gd name="T42" fmla="*/ 0 w 322"/>
                  <a:gd name="T43" fmla="*/ 0 h 1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2"/>
                  <a:gd name="T67" fmla="*/ 0 h 189"/>
                  <a:gd name="T68" fmla="*/ 322 w 322"/>
                  <a:gd name="T69" fmla="*/ 189 h 1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2" h="189">
                    <a:moveTo>
                      <a:pt x="44" y="16"/>
                    </a:moveTo>
                    <a:lnTo>
                      <a:pt x="61" y="45"/>
                    </a:lnTo>
                    <a:lnTo>
                      <a:pt x="81" y="73"/>
                    </a:lnTo>
                    <a:lnTo>
                      <a:pt x="108" y="91"/>
                    </a:lnTo>
                    <a:lnTo>
                      <a:pt x="143" y="87"/>
                    </a:lnTo>
                    <a:lnTo>
                      <a:pt x="215" y="54"/>
                    </a:lnTo>
                    <a:lnTo>
                      <a:pt x="252" y="36"/>
                    </a:lnTo>
                    <a:lnTo>
                      <a:pt x="289" y="21"/>
                    </a:lnTo>
                    <a:lnTo>
                      <a:pt x="322" y="27"/>
                    </a:lnTo>
                    <a:lnTo>
                      <a:pt x="315" y="62"/>
                    </a:lnTo>
                    <a:lnTo>
                      <a:pt x="288" y="91"/>
                    </a:lnTo>
                    <a:lnTo>
                      <a:pt x="253" y="130"/>
                    </a:lnTo>
                    <a:lnTo>
                      <a:pt x="219" y="166"/>
                    </a:lnTo>
                    <a:lnTo>
                      <a:pt x="192" y="188"/>
                    </a:lnTo>
                    <a:lnTo>
                      <a:pt x="130" y="189"/>
                    </a:lnTo>
                    <a:lnTo>
                      <a:pt x="70" y="151"/>
                    </a:lnTo>
                    <a:lnTo>
                      <a:pt x="24" y="91"/>
                    </a:lnTo>
                    <a:lnTo>
                      <a:pt x="0" y="32"/>
                    </a:lnTo>
                    <a:lnTo>
                      <a:pt x="2" y="12"/>
                    </a:lnTo>
                    <a:lnTo>
                      <a:pt x="14" y="0"/>
                    </a:lnTo>
                    <a:lnTo>
                      <a:pt x="4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66599" name="Freeform 57"/>
              <p:cNvSpPr>
                <a:spLocks/>
              </p:cNvSpPr>
              <p:nvPr/>
            </p:nvSpPr>
            <p:spPr bwMode="auto">
              <a:xfrm>
                <a:off x="5245" y="989"/>
                <a:ext cx="292" cy="283"/>
              </a:xfrm>
              <a:custGeom>
                <a:avLst/>
                <a:gdLst>
                  <a:gd name="T0" fmla="*/ 0 w 877"/>
                  <a:gd name="T1" fmla="*/ 0 h 847"/>
                  <a:gd name="T2" fmla="*/ 0 w 877"/>
                  <a:gd name="T3" fmla="*/ 0 h 847"/>
                  <a:gd name="T4" fmla="*/ 0 w 877"/>
                  <a:gd name="T5" fmla="*/ 0 h 847"/>
                  <a:gd name="T6" fmla="*/ 0 w 877"/>
                  <a:gd name="T7" fmla="*/ 0 h 847"/>
                  <a:gd name="T8" fmla="*/ 0 w 877"/>
                  <a:gd name="T9" fmla="*/ 0 h 847"/>
                  <a:gd name="T10" fmla="*/ 0 w 877"/>
                  <a:gd name="T11" fmla="*/ 0 h 847"/>
                  <a:gd name="T12" fmla="*/ 0 w 877"/>
                  <a:gd name="T13" fmla="*/ 0 h 847"/>
                  <a:gd name="T14" fmla="*/ 0 w 877"/>
                  <a:gd name="T15" fmla="*/ 0 h 847"/>
                  <a:gd name="T16" fmla="*/ 0 w 877"/>
                  <a:gd name="T17" fmla="*/ 0 h 847"/>
                  <a:gd name="T18" fmla="*/ 0 w 877"/>
                  <a:gd name="T19" fmla="*/ 0 h 847"/>
                  <a:gd name="T20" fmla="*/ 0 w 877"/>
                  <a:gd name="T21" fmla="*/ 0 h 847"/>
                  <a:gd name="T22" fmla="*/ 0 w 877"/>
                  <a:gd name="T23" fmla="*/ 0 h 847"/>
                  <a:gd name="T24" fmla="*/ 0 w 877"/>
                  <a:gd name="T25" fmla="*/ 0 h 847"/>
                  <a:gd name="T26" fmla="*/ 0 w 877"/>
                  <a:gd name="T27" fmla="*/ 0 h 847"/>
                  <a:gd name="T28" fmla="*/ 0 w 877"/>
                  <a:gd name="T29" fmla="*/ 0 h 847"/>
                  <a:gd name="T30" fmla="*/ 0 w 877"/>
                  <a:gd name="T31" fmla="*/ 0 h 847"/>
                  <a:gd name="T32" fmla="*/ 0 w 877"/>
                  <a:gd name="T33" fmla="*/ 0 h 847"/>
                  <a:gd name="T34" fmla="*/ 0 w 877"/>
                  <a:gd name="T35" fmla="*/ 0 h 847"/>
                  <a:gd name="T36" fmla="*/ 0 w 877"/>
                  <a:gd name="T37" fmla="*/ 0 h 847"/>
                  <a:gd name="T38" fmla="*/ 0 w 877"/>
                  <a:gd name="T39" fmla="*/ 0 h 847"/>
                  <a:gd name="T40" fmla="*/ 0 w 877"/>
                  <a:gd name="T41" fmla="*/ 0 h 847"/>
                  <a:gd name="T42" fmla="*/ 0 w 877"/>
                  <a:gd name="T43" fmla="*/ 0 h 847"/>
                  <a:gd name="T44" fmla="*/ 0 w 877"/>
                  <a:gd name="T45" fmla="*/ 0 h 847"/>
                  <a:gd name="T46" fmla="*/ 0 w 877"/>
                  <a:gd name="T47" fmla="*/ 0 h 847"/>
                  <a:gd name="T48" fmla="*/ 0 w 877"/>
                  <a:gd name="T49" fmla="*/ 0 h 847"/>
                  <a:gd name="T50" fmla="*/ 0 w 877"/>
                  <a:gd name="T51" fmla="*/ 0 h 847"/>
                  <a:gd name="T52" fmla="*/ 0 w 877"/>
                  <a:gd name="T53" fmla="*/ 0 h 847"/>
                  <a:gd name="T54" fmla="*/ 0 w 877"/>
                  <a:gd name="T55" fmla="*/ 0 h 847"/>
                  <a:gd name="T56" fmla="*/ 0 w 877"/>
                  <a:gd name="T57" fmla="*/ 0 h 847"/>
                  <a:gd name="T58" fmla="*/ 0 w 877"/>
                  <a:gd name="T59" fmla="*/ 0 h 847"/>
                  <a:gd name="T60" fmla="*/ 0 w 877"/>
                  <a:gd name="T61" fmla="*/ 0 h 847"/>
                  <a:gd name="T62" fmla="*/ 0 w 877"/>
                  <a:gd name="T63" fmla="*/ 0 h 847"/>
                  <a:gd name="T64" fmla="*/ 0 w 877"/>
                  <a:gd name="T65" fmla="*/ 0 h 847"/>
                  <a:gd name="T66" fmla="*/ 0 w 877"/>
                  <a:gd name="T67" fmla="*/ 0 h 847"/>
                  <a:gd name="T68" fmla="*/ 0 w 877"/>
                  <a:gd name="T69" fmla="*/ 0 h 847"/>
                  <a:gd name="T70" fmla="*/ 0 w 877"/>
                  <a:gd name="T71" fmla="*/ 0 h 847"/>
                  <a:gd name="T72" fmla="*/ 0 w 877"/>
                  <a:gd name="T73" fmla="*/ 0 h 847"/>
                  <a:gd name="T74" fmla="*/ 0 w 877"/>
                  <a:gd name="T75" fmla="*/ 0 h 847"/>
                  <a:gd name="T76" fmla="*/ 0 w 877"/>
                  <a:gd name="T77" fmla="*/ 0 h 847"/>
                  <a:gd name="T78" fmla="*/ 0 w 877"/>
                  <a:gd name="T79" fmla="*/ 0 h 8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77"/>
                  <a:gd name="T121" fmla="*/ 0 h 847"/>
                  <a:gd name="T122" fmla="*/ 877 w 877"/>
                  <a:gd name="T123" fmla="*/ 847 h 84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77" h="847">
                    <a:moveTo>
                      <a:pt x="53" y="18"/>
                    </a:moveTo>
                    <a:lnTo>
                      <a:pt x="85" y="92"/>
                    </a:lnTo>
                    <a:lnTo>
                      <a:pt x="92" y="164"/>
                    </a:lnTo>
                    <a:lnTo>
                      <a:pt x="79" y="303"/>
                    </a:lnTo>
                    <a:lnTo>
                      <a:pt x="85" y="375"/>
                    </a:lnTo>
                    <a:lnTo>
                      <a:pt x="97" y="412"/>
                    </a:lnTo>
                    <a:lnTo>
                      <a:pt x="117" y="452"/>
                    </a:lnTo>
                    <a:lnTo>
                      <a:pt x="146" y="493"/>
                    </a:lnTo>
                    <a:lnTo>
                      <a:pt x="186" y="535"/>
                    </a:lnTo>
                    <a:lnTo>
                      <a:pt x="239" y="579"/>
                    </a:lnTo>
                    <a:lnTo>
                      <a:pt x="271" y="603"/>
                    </a:lnTo>
                    <a:lnTo>
                      <a:pt x="307" y="626"/>
                    </a:lnTo>
                    <a:lnTo>
                      <a:pt x="335" y="643"/>
                    </a:lnTo>
                    <a:lnTo>
                      <a:pt x="364" y="657"/>
                    </a:lnTo>
                    <a:lnTo>
                      <a:pt x="424" y="681"/>
                    </a:lnTo>
                    <a:lnTo>
                      <a:pt x="487" y="700"/>
                    </a:lnTo>
                    <a:lnTo>
                      <a:pt x="549" y="717"/>
                    </a:lnTo>
                    <a:lnTo>
                      <a:pt x="623" y="739"/>
                    </a:lnTo>
                    <a:lnTo>
                      <a:pt x="698" y="760"/>
                    </a:lnTo>
                    <a:lnTo>
                      <a:pt x="775" y="778"/>
                    </a:lnTo>
                    <a:lnTo>
                      <a:pt x="852" y="785"/>
                    </a:lnTo>
                    <a:lnTo>
                      <a:pt x="877" y="809"/>
                    </a:lnTo>
                    <a:lnTo>
                      <a:pt x="870" y="825"/>
                    </a:lnTo>
                    <a:lnTo>
                      <a:pt x="852" y="833"/>
                    </a:lnTo>
                    <a:lnTo>
                      <a:pt x="685" y="847"/>
                    </a:lnTo>
                    <a:lnTo>
                      <a:pt x="520" y="843"/>
                    </a:lnTo>
                    <a:lnTo>
                      <a:pt x="361" y="796"/>
                    </a:lnTo>
                    <a:lnTo>
                      <a:pt x="283" y="759"/>
                    </a:lnTo>
                    <a:lnTo>
                      <a:pt x="246" y="739"/>
                    </a:lnTo>
                    <a:lnTo>
                      <a:pt x="210" y="714"/>
                    </a:lnTo>
                    <a:lnTo>
                      <a:pt x="144" y="662"/>
                    </a:lnTo>
                    <a:lnTo>
                      <a:pt x="88" y="600"/>
                    </a:lnTo>
                    <a:lnTo>
                      <a:pt x="64" y="566"/>
                    </a:lnTo>
                    <a:lnTo>
                      <a:pt x="43" y="531"/>
                    </a:lnTo>
                    <a:lnTo>
                      <a:pt x="13" y="452"/>
                    </a:lnTo>
                    <a:lnTo>
                      <a:pt x="0" y="175"/>
                    </a:lnTo>
                    <a:lnTo>
                      <a:pt x="13" y="28"/>
                    </a:lnTo>
                    <a:lnTo>
                      <a:pt x="28" y="0"/>
                    </a:lnTo>
                    <a:lnTo>
                      <a:pt x="5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66600" name="Freeform 58"/>
              <p:cNvSpPr>
                <a:spLocks/>
              </p:cNvSpPr>
              <p:nvPr/>
            </p:nvSpPr>
            <p:spPr bwMode="auto">
              <a:xfrm>
                <a:off x="4951" y="1525"/>
                <a:ext cx="284" cy="208"/>
              </a:xfrm>
              <a:custGeom>
                <a:avLst/>
                <a:gdLst>
                  <a:gd name="T0" fmla="*/ 0 w 850"/>
                  <a:gd name="T1" fmla="*/ 0 h 624"/>
                  <a:gd name="T2" fmla="*/ 0 w 850"/>
                  <a:gd name="T3" fmla="*/ 0 h 624"/>
                  <a:gd name="T4" fmla="*/ 0 w 850"/>
                  <a:gd name="T5" fmla="*/ 0 h 624"/>
                  <a:gd name="T6" fmla="*/ 0 w 850"/>
                  <a:gd name="T7" fmla="*/ 0 h 624"/>
                  <a:gd name="T8" fmla="*/ 0 w 850"/>
                  <a:gd name="T9" fmla="*/ 0 h 624"/>
                  <a:gd name="T10" fmla="*/ 0 w 850"/>
                  <a:gd name="T11" fmla="*/ 0 h 624"/>
                  <a:gd name="T12" fmla="*/ 0 w 850"/>
                  <a:gd name="T13" fmla="*/ 0 h 624"/>
                  <a:gd name="T14" fmla="*/ 0 w 850"/>
                  <a:gd name="T15" fmla="*/ 0 h 624"/>
                  <a:gd name="T16" fmla="*/ 0 w 850"/>
                  <a:gd name="T17" fmla="*/ 0 h 624"/>
                  <a:gd name="T18" fmla="*/ 0 w 850"/>
                  <a:gd name="T19" fmla="*/ 0 h 624"/>
                  <a:gd name="T20" fmla="*/ 0 w 850"/>
                  <a:gd name="T21" fmla="*/ 0 h 624"/>
                  <a:gd name="T22" fmla="*/ 0 w 850"/>
                  <a:gd name="T23" fmla="*/ 0 h 624"/>
                  <a:gd name="T24" fmla="*/ 0 w 850"/>
                  <a:gd name="T25" fmla="*/ 0 h 624"/>
                  <a:gd name="T26" fmla="*/ 0 w 850"/>
                  <a:gd name="T27" fmla="*/ 0 h 624"/>
                  <a:gd name="T28" fmla="*/ 0 w 850"/>
                  <a:gd name="T29" fmla="*/ 0 h 624"/>
                  <a:gd name="T30" fmla="*/ 0 w 850"/>
                  <a:gd name="T31" fmla="*/ 0 h 624"/>
                  <a:gd name="T32" fmla="*/ 0 w 850"/>
                  <a:gd name="T33" fmla="*/ 0 h 624"/>
                  <a:gd name="T34" fmla="*/ 0 w 850"/>
                  <a:gd name="T35" fmla="*/ 0 h 624"/>
                  <a:gd name="T36" fmla="*/ 0 w 850"/>
                  <a:gd name="T37" fmla="*/ 0 h 624"/>
                  <a:gd name="T38" fmla="*/ 0 w 850"/>
                  <a:gd name="T39" fmla="*/ 0 h 624"/>
                  <a:gd name="T40" fmla="*/ 0 w 850"/>
                  <a:gd name="T41" fmla="*/ 0 h 624"/>
                  <a:gd name="T42" fmla="*/ 0 w 850"/>
                  <a:gd name="T43" fmla="*/ 0 h 624"/>
                  <a:gd name="T44" fmla="*/ 0 w 850"/>
                  <a:gd name="T45" fmla="*/ 0 h 624"/>
                  <a:gd name="T46" fmla="*/ 0 w 850"/>
                  <a:gd name="T47" fmla="*/ 0 h 624"/>
                  <a:gd name="T48" fmla="*/ 0 w 850"/>
                  <a:gd name="T49" fmla="*/ 0 h 624"/>
                  <a:gd name="T50" fmla="*/ 0 w 850"/>
                  <a:gd name="T51" fmla="*/ 0 h 624"/>
                  <a:gd name="T52" fmla="*/ 0 w 850"/>
                  <a:gd name="T53" fmla="*/ 0 h 624"/>
                  <a:gd name="T54" fmla="*/ 0 w 850"/>
                  <a:gd name="T55" fmla="*/ 0 h 624"/>
                  <a:gd name="T56" fmla="*/ 0 w 850"/>
                  <a:gd name="T57" fmla="*/ 0 h 624"/>
                  <a:gd name="T58" fmla="*/ 0 w 850"/>
                  <a:gd name="T59" fmla="*/ 0 h 624"/>
                  <a:gd name="T60" fmla="*/ 0 w 850"/>
                  <a:gd name="T61" fmla="*/ 0 h 624"/>
                  <a:gd name="T62" fmla="*/ 0 w 850"/>
                  <a:gd name="T63" fmla="*/ 0 h 624"/>
                  <a:gd name="T64" fmla="*/ 0 w 850"/>
                  <a:gd name="T65" fmla="*/ 0 h 624"/>
                  <a:gd name="T66" fmla="*/ 0 w 850"/>
                  <a:gd name="T67" fmla="*/ 0 h 624"/>
                  <a:gd name="T68" fmla="*/ 0 w 850"/>
                  <a:gd name="T69" fmla="*/ 0 h 624"/>
                  <a:gd name="T70" fmla="*/ 0 w 850"/>
                  <a:gd name="T71" fmla="*/ 0 h 624"/>
                  <a:gd name="T72" fmla="*/ 0 w 850"/>
                  <a:gd name="T73" fmla="*/ 0 h 624"/>
                  <a:gd name="T74" fmla="*/ 0 w 850"/>
                  <a:gd name="T75" fmla="*/ 0 h 624"/>
                  <a:gd name="T76" fmla="*/ 0 w 850"/>
                  <a:gd name="T77" fmla="*/ 0 h 624"/>
                  <a:gd name="T78" fmla="*/ 0 w 850"/>
                  <a:gd name="T79" fmla="*/ 0 h 624"/>
                  <a:gd name="T80" fmla="*/ 0 w 850"/>
                  <a:gd name="T81" fmla="*/ 0 h 624"/>
                  <a:gd name="T82" fmla="*/ 0 w 850"/>
                  <a:gd name="T83" fmla="*/ 0 h 624"/>
                  <a:gd name="T84" fmla="*/ 0 w 850"/>
                  <a:gd name="T85" fmla="*/ 0 h 6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50"/>
                  <a:gd name="T130" fmla="*/ 0 h 624"/>
                  <a:gd name="T131" fmla="*/ 850 w 850"/>
                  <a:gd name="T132" fmla="*/ 624 h 62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50" h="624">
                    <a:moveTo>
                      <a:pt x="827" y="63"/>
                    </a:moveTo>
                    <a:lnTo>
                      <a:pt x="717" y="103"/>
                    </a:lnTo>
                    <a:lnTo>
                      <a:pt x="678" y="124"/>
                    </a:lnTo>
                    <a:lnTo>
                      <a:pt x="638" y="147"/>
                    </a:lnTo>
                    <a:lnTo>
                      <a:pt x="594" y="171"/>
                    </a:lnTo>
                    <a:lnTo>
                      <a:pt x="551" y="198"/>
                    </a:lnTo>
                    <a:lnTo>
                      <a:pt x="508" y="225"/>
                    </a:lnTo>
                    <a:lnTo>
                      <a:pt x="466" y="251"/>
                    </a:lnTo>
                    <a:lnTo>
                      <a:pt x="425" y="278"/>
                    </a:lnTo>
                    <a:lnTo>
                      <a:pt x="387" y="304"/>
                    </a:lnTo>
                    <a:lnTo>
                      <a:pt x="351" y="328"/>
                    </a:lnTo>
                    <a:lnTo>
                      <a:pt x="320" y="348"/>
                    </a:lnTo>
                    <a:lnTo>
                      <a:pt x="274" y="381"/>
                    </a:lnTo>
                    <a:lnTo>
                      <a:pt x="250" y="398"/>
                    </a:lnTo>
                    <a:lnTo>
                      <a:pt x="228" y="413"/>
                    </a:lnTo>
                    <a:lnTo>
                      <a:pt x="193" y="436"/>
                    </a:lnTo>
                    <a:lnTo>
                      <a:pt x="143" y="471"/>
                    </a:lnTo>
                    <a:lnTo>
                      <a:pt x="48" y="602"/>
                    </a:lnTo>
                    <a:lnTo>
                      <a:pt x="21" y="624"/>
                    </a:lnTo>
                    <a:lnTo>
                      <a:pt x="0" y="596"/>
                    </a:lnTo>
                    <a:lnTo>
                      <a:pt x="2" y="514"/>
                    </a:lnTo>
                    <a:lnTo>
                      <a:pt x="17" y="471"/>
                    </a:lnTo>
                    <a:lnTo>
                      <a:pt x="39" y="427"/>
                    </a:lnTo>
                    <a:lnTo>
                      <a:pt x="68" y="383"/>
                    </a:lnTo>
                    <a:lnTo>
                      <a:pt x="104" y="338"/>
                    </a:lnTo>
                    <a:lnTo>
                      <a:pt x="143" y="295"/>
                    </a:lnTo>
                    <a:lnTo>
                      <a:pt x="185" y="253"/>
                    </a:lnTo>
                    <a:lnTo>
                      <a:pt x="231" y="212"/>
                    </a:lnTo>
                    <a:lnTo>
                      <a:pt x="278" y="172"/>
                    </a:lnTo>
                    <a:lnTo>
                      <a:pt x="325" y="138"/>
                    </a:lnTo>
                    <a:lnTo>
                      <a:pt x="350" y="120"/>
                    </a:lnTo>
                    <a:lnTo>
                      <a:pt x="372" y="105"/>
                    </a:lnTo>
                    <a:lnTo>
                      <a:pt x="418" y="75"/>
                    </a:lnTo>
                    <a:lnTo>
                      <a:pt x="460" y="51"/>
                    </a:lnTo>
                    <a:lnTo>
                      <a:pt x="499" y="31"/>
                    </a:lnTo>
                    <a:lnTo>
                      <a:pt x="533" y="17"/>
                    </a:lnTo>
                    <a:lnTo>
                      <a:pt x="607" y="0"/>
                    </a:lnTo>
                    <a:lnTo>
                      <a:pt x="680" y="1"/>
                    </a:lnTo>
                    <a:lnTo>
                      <a:pt x="827" y="14"/>
                    </a:lnTo>
                    <a:lnTo>
                      <a:pt x="850" y="38"/>
                    </a:lnTo>
                    <a:lnTo>
                      <a:pt x="845" y="55"/>
                    </a:lnTo>
                    <a:lnTo>
                      <a:pt x="827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66601" name="Freeform 59"/>
              <p:cNvSpPr>
                <a:spLocks/>
              </p:cNvSpPr>
              <p:nvPr/>
            </p:nvSpPr>
            <p:spPr bwMode="auto">
              <a:xfrm>
                <a:off x="5322" y="1376"/>
                <a:ext cx="563" cy="203"/>
              </a:xfrm>
              <a:custGeom>
                <a:avLst/>
                <a:gdLst>
                  <a:gd name="T0" fmla="*/ 0 w 1688"/>
                  <a:gd name="T1" fmla="*/ 0 h 610"/>
                  <a:gd name="T2" fmla="*/ 0 w 1688"/>
                  <a:gd name="T3" fmla="*/ 0 h 610"/>
                  <a:gd name="T4" fmla="*/ 0 w 1688"/>
                  <a:gd name="T5" fmla="*/ 0 h 610"/>
                  <a:gd name="T6" fmla="*/ 0 w 1688"/>
                  <a:gd name="T7" fmla="*/ 0 h 610"/>
                  <a:gd name="T8" fmla="*/ 0 w 1688"/>
                  <a:gd name="T9" fmla="*/ 0 h 610"/>
                  <a:gd name="T10" fmla="*/ 0 w 1688"/>
                  <a:gd name="T11" fmla="*/ 0 h 610"/>
                  <a:gd name="T12" fmla="*/ 0 w 1688"/>
                  <a:gd name="T13" fmla="*/ 0 h 610"/>
                  <a:gd name="T14" fmla="*/ 0 w 1688"/>
                  <a:gd name="T15" fmla="*/ 0 h 610"/>
                  <a:gd name="T16" fmla="*/ 0 w 1688"/>
                  <a:gd name="T17" fmla="*/ 0 h 610"/>
                  <a:gd name="T18" fmla="*/ 0 w 1688"/>
                  <a:gd name="T19" fmla="*/ 0 h 610"/>
                  <a:gd name="T20" fmla="*/ 0 w 1688"/>
                  <a:gd name="T21" fmla="*/ 0 h 610"/>
                  <a:gd name="T22" fmla="*/ 0 w 1688"/>
                  <a:gd name="T23" fmla="*/ 0 h 610"/>
                  <a:gd name="T24" fmla="*/ 0 w 1688"/>
                  <a:gd name="T25" fmla="*/ 0 h 610"/>
                  <a:gd name="T26" fmla="*/ 0 w 1688"/>
                  <a:gd name="T27" fmla="*/ 0 h 610"/>
                  <a:gd name="T28" fmla="*/ 0 w 1688"/>
                  <a:gd name="T29" fmla="*/ 0 h 610"/>
                  <a:gd name="T30" fmla="*/ 0 w 1688"/>
                  <a:gd name="T31" fmla="*/ 0 h 610"/>
                  <a:gd name="T32" fmla="*/ 0 w 1688"/>
                  <a:gd name="T33" fmla="*/ 0 h 610"/>
                  <a:gd name="T34" fmla="*/ 0 w 1688"/>
                  <a:gd name="T35" fmla="*/ 0 h 610"/>
                  <a:gd name="T36" fmla="*/ 0 w 1688"/>
                  <a:gd name="T37" fmla="*/ 0 h 610"/>
                  <a:gd name="T38" fmla="*/ 0 w 1688"/>
                  <a:gd name="T39" fmla="*/ 0 h 610"/>
                  <a:gd name="T40" fmla="*/ 0 w 1688"/>
                  <a:gd name="T41" fmla="*/ 0 h 610"/>
                  <a:gd name="T42" fmla="*/ 0 w 1688"/>
                  <a:gd name="T43" fmla="*/ 0 h 610"/>
                  <a:gd name="T44" fmla="*/ 0 w 1688"/>
                  <a:gd name="T45" fmla="*/ 0 h 610"/>
                  <a:gd name="T46" fmla="*/ 0 w 1688"/>
                  <a:gd name="T47" fmla="*/ 0 h 610"/>
                  <a:gd name="T48" fmla="*/ 0 w 1688"/>
                  <a:gd name="T49" fmla="*/ 0 h 610"/>
                  <a:gd name="T50" fmla="*/ 0 w 1688"/>
                  <a:gd name="T51" fmla="*/ 0 h 610"/>
                  <a:gd name="T52" fmla="*/ 0 w 1688"/>
                  <a:gd name="T53" fmla="*/ 0 h 610"/>
                  <a:gd name="T54" fmla="*/ 0 w 1688"/>
                  <a:gd name="T55" fmla="*/ 0 h 610"/>
                  <a:gd name="T56" fmla="*/ 0 w 1688"/>
                  <a:gd name="T57" fmla="*/ 0 h 610"/>
                  <a:gd name="T58" fmla="*/ 0 w 1688"/>
                  <a:gd name="T59" fmla="*/ 0 h 610"/>
                  <a:gd name="T60" fmla="*/ 0 w 1688"/>
                  <a:gd name="T61" fmla="*/ 0 h 610"/>
                  <a:gd name="T62" fmla="*/ 0 w 1688"/>
                  <a:gd name="T63" fmla="*/ 0 h 61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88"/>
                  <a:gd name="T97" fmla="*/ 0 h 610"/>
                  <a:gd name="T98" fmla="*/ 1688 w 1688"/>
                  <a:gd name="T99" fmla="*/ 610 h 61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88" h="610">
                    <a:moveTo>
                      <a:pt x="42" y="26"/>
                    </a:moveTo>
                    <a:lnTo>
                      <a:pt x="57" y="93"/>
                    </a:lnTo>
                    <a:lnTo>
                      <a:pt x="58" y="129"/>
                    </a:lnTo>
                    <a:lnTo>
                      <a:pt x="57" y="165"/>
                    </a:lnTo>
                    <a:lnTo>
                      <a:pt x="62" y="238"/>
                    </a:lnTo>
                    <a:lnTo>
                      <a:pt x="73" y="274"/>
                    </a:lnTo>
                    <a:lnTo>
                      <a:pt x="94" y="311"/>
                    </a:lnTo>
                    <a:lnTo>
                      <a:pt x="117" y="336"/>
                    </a:lnTo>
                    <a:lnTo>
                      <a:pt x="144" y="352"/>
                    </a:lnTo>
                    <a:lnTo>
                      <a:pt x="203" y="365"/>
                    </a:lnTo>
                    <a:lnTo>
                      <a:pt x="331" y="345"/>
                    </a:lnTo>
                    <a:lnTo>
                      <a:pt x="402" y="322"/>
                    </a:lnTo>
                    <a:lnTo>
                      <a:pt x="469" y="297"/>
                    </a:lnTo>
                    <a:lnTo>
                      <a:pt x="532" y="274"/>
                    </a:lnTo>
                    <a:lnTo>
                      <a:pt x="595" y="254"/>
                    </a:lnTo>
                    <a:lnTo>
                      <a:pt x="657" y="238"/>
                    </a:lnTo>
                    <a:lnTo>
                      <a:pt x="725" y="230"/>
                    </a:lnTo>
                    <a:lnTo>
                      <a:pt x="872" y="245"/>
                    </a:lnTo>
                    <a:lnTo>
                      <a:pt x="943" y="272"/>
                    </a:lnTo>
                    <a:lnTo>
                      <a:pt x="976" y="290"/>
                    </a:lnTo>
                    <a:lnTo>
                      <a:pt x="1006" y="309"/>
                    </a:lnTo>
                    <a:lnTo>
                      <a:pt x="1037" y="331"/>
                    </a:lnTo>
                    <a:lnTo>
                      <a:pt x="1067" y="351"/>
                    </a:lnTo>
                    <a:lnTo>
                      <a:pt x="1098" y="371"/>
                    </a:lnTo>
                    <a:lnTo>
                      <a:pt x="1131" y="389"/>
                    </a:lnTo>
                    <a:lnTo>
                      <a:pt x="1168" y="407"/>
                    </a:lnTo>
                    <a:lnTo>
                      <a:pt x="1201" y="422"/>
                    </a:lnTo>
                    <a:lnTo>
                      <a:pt x="1262" y="444"/>
                    </a:lnTo>
                    <a:lnTo>
                      <a:pt x="1367" y="463"/>
                    </a:lnTo>
                    <a:lnTo>
                      <a:pt x="1610" y="450"/>
                    </a:lnTo>
                    <a:lnTo>
                      <a:pt x="1664" y="463"/>
                    </a:lnTo>
                    <a:lnTo>
                      <a:pt x="1688" y="498"/>
                    </a:lnTo>
                    <a:lnTo>
                      <a:pt x="1682" y="538"/>
                    </a:lnTo>
                    <a:lnTo>
                      <a:pt x="1665" y="556"/>
                    </a:lnTo>
                    <a:lnTo>
                      <a:pt x="1638" y="570"/>
                    </a:lnTo>
                    <a:lnTo>
                      <a:pt x="1567" y="593"/>
                    </a:lnTo>
                    <a:lnTo>
                      <a:pt x="1502" y="607"/>
                    </a:lnTo>
                    <a:lnTo>
                      <a:pt x="1386" y="610"/>
                    </a:lnTo>
                    <a:lnTo>
                      <a:pt x="1287" y="587"/>
                    </a:lnTo>
                    <a:lnTo>
                      <a:pt x="1242" y="568"/>
                    </a:lnTo>
                    <a:lnTo>
                      <a:pt x="1199" y="545"/>
                    </a:lnTo>
                    <a:lnTo>
                      <a:pt x="1157" y="519"/>
                    </a:lnTo>
                    <a:lnTo>
                      <a:pt x="1116" y="493"/>
                    </a:lnTo>
                    <a:lnTo>
                      <a:pt x="1075" y="464"/>
                    </a:lnTo>
                    <a:lnTo>
                      <a:pt x="1033" y="438"/>
                    </a:lnTo>
                    <a:lnTo>
                      <a:pt x="990" y="412"/>
                    </a:lnTo>
                    <a:lnTo>
                      <a:pt x="945" y="389"/>
                    </a:lnTo>
                    <a:lnTo>
                      <a:pt x="897" y="370"/>
                    </a:lnTo>
                    <a:lnTo>
                      <a:pt x="846" y="355"/>
                    </a:lnTo>
                    <a:lnTo>
                      <a:pt x="711" y="342"/>
                    </a:lnTo>
                    <a:lnTo>
                      <a:pt x="596" y="364"/>
                    </a:lnTo>
                    <a:lnTo>
                      <a:pt x="541" y="383"/>
                    </a:lnTo>
                    <a:lnTo>
                      <a:pt x="485" y="405"/>
                    </a:lnTo>
                    <a:lnTo>
                      <a:pt x="426" y="426"/>
                    </a:lnTo>
                    <a:lnTo>
                      <a:pt x="363" y="445"/>
                    </a:lnTo>
                    <a:lnTo>
                      <a:pt x="272" y="458"/>
                    </a:lnTo>
                    <a:lnTo>
                      <a:pt x="182" y="445"/>
                    </a:lnTo>
                    <a:lnTo>
                      <a:pt x="102" y="408"/>
                    </a:lnTo>
                    <a:lnTo>
                      <a:pt x="39" y="345"/>
                    </a:lnTo>
                    <a:lnTo>
                      <a:pt x="10" y="245"/>
                    </a:lnTo>
                    <a:lnTo>
                      <a:pt x="0" y="110"/>
                    </a:lnTo>
                    <a:lnTo>
                      <a:pt x="8" y="12"/>
                    </a:lnTo>
                    <a:lnTo>
                      <a:pt x="21" y="0"/>
                    </a:lnTo>
                    <a:lnTo>
                      <a:pt x="42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  <p:sp>
          <p:nvSpPr>
            <p:cNvPr id="114748" name="Text Box 60"/>
            <p:cNvSpPr txBox="1">
              <a:spLocks noChangeArrowheads="1"/>
            </p:cNvSpPr>
            <p:nvPr/>
          </p:nvSpPr>
          <p:spPr bwMode="auto">
            <a:xfrm>
              <a:off x="3770" y="1800"/>
              <a:ext cx="1994" cy="28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s-MX" sz="24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MEJORAMIENTO</a:t>
              </a:r>
              <a:endParaRPr lang="es-ES" sz="24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</p:grpSp>
      <p:grpSp>
        <p:nvGrpSpPr>
          <p:cNvPr id="66578" name="Group 61"/>
          <p:cNvGrpSpPr>
            <a:grpSpLocks/>
          </p:cNvGrpSpPr>
          <p:nvPr/>
        </p:nvGrpSpPr>
        <p:grpSpPr bwMode="auto">
          <a:xfrm>
            <a:off x="419100" y="731838"/>
            <a:ext cx="2324100" cy="1905000"/>
            <a:chOff x="264" y="836"/>
            <a:chExt cx="1683" cy="1263"/>
          </a:xfrm>
        </p:grpSpPr>
        <p:sp>
          <p:nvSpPr>
            <p:cNvPr id="114750" name="Rectangle 62"/>
            <p:cNvSpPr>
              <a:spLocks noChangeArrowheads="1"/>
            </p:cNvSpPr>
            <p:nvPr/>
          </p:nvSpPr>
          <p:spPr bwMode="auto">
            <a:xfrm>
              <a:off x="286" y="836"/>
              <a:ext cx="1658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66580" name="Picture 63" descr="HM00383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4" y="836"/>
              <a:ext cx="1290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752" name="Text Box 64"/>
            <p:cNvSpPr txBox="1">
              <a:spLocks noChangeArrowheads="1"/>
            </p:cNvSpPr>
            <p:nvPr/>
          </p:nvSpPr>
          <p:spPr bwMode="auto">
            <a:xfrm>
              <a:off x="264" y="1796"/>
              <a:ext cx="1683" cy="30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s-MX" sz="24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DÍA A DÍA</a:t>
              </a:r>
              <a:endParaRPr lang="es-ES" sz="24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32 Grupo"/>
          <p:cNvGrpSpPr>
            <a:grpSpLocks/>
          </p:cNvGrpSpPr>
          <p:nvPr/>
        </p:nvGrpSpPr>
        <p:grpSpPr bwMode="auto">
          <a:xfrm>
            <a:off x="3962400" y="454025"/>
            <a:ext cx="1066800" cy="1082675"/>
            <a:chOff x="3962400" y="833438"/>
            <a:chExt cx="1066800" cy="1082675"/>
          </a:xfrm>
        </p:grpSpPr>
        <p:sp>
          <p:nvSpPr>
            <p:cNvPr id="20507" name="AutoShape 34"/>
            <p:cNvSpPr>
              <a:spLocks noChangeArrowheads="1"/>
            </p:cNvSpPr>
            <p:nvPr/>
          </p:nvSpPr>
          <p:spPr bwMode="auto">
            <a:xfrm flipV="1">
              <a:off x="3962400" y="1013884"/>
              <a:ext cx="1066800" cy="90222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50 h 21600"/>
                <a:gd name="T14" fmla="*/ 1605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00" y="21600"/>
                  </a:lnTo>
                  <a:lnTo>
                    <a:pt x="141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s-PY"/>
            </a:p>
          </p:txBody>
        </p:sp>
        <p:sp>
          <p:nvSpPr>
            <p:cNvPr id="20508" name="Oval 35"/>
            <p:cNvSpPr>
              <a:spLocks noChangeArrowheads="1"/>
            </p:cNvSpPr>
            <p:nvPr/>
          </p:nvSpPr>
          <p:spPr bwMode="auto">
            <a:xfrm>
              <a:off x="4279900" y="833438"/>
              <a:ext cx="457200" cy="30074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42900" y="3582988"/>
            <a:ext cx="1181100" cy="2324100"/>
            <a:chOff x="216" y="2496"/>
            <a:chExt cx="744" cy="1464"/>
          </a:xfrm>
        </p:grpSpPr>
        <p:sp>
          <p:nvSpPr>
            <p:cNvPr id="20505" name="AutoShape 10"/>
            <p:cNvSpPr>
              <a:spLocks noChangeArrowheads="1"/>
            </p:cNvSpPr>
            <p:nvPr/>
          </p:nvSpPr>
          <p:spPr bwMode="auto">
            <a:xfrm rot="1404249" flipV="1">
              <a:off x="480" y="2496"/>
              <a:ext cx="480" cy="1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80 w 21600"/>
                <a:gd name="T13" fmla="*/ 6483 h 21600"/>
                <a:gd name="T14" fmla="*/ 15120 w 21600"/>
                <a:gd name="T15" fmla="*/ 151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359" y="21600"/>
                  </a:lnTo>
                  <a:lnTo>
                    <a:pt x="1224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s-PY"/>
            </a:p>
          </p:txBody>
        </p:sp>
        <p:sp>
          <p:nvSpPr>
            <p:cNvPr id="20506" name="Oval 11"/>
            <p:cNvSpPr>
              <a:spLocks noChangeArrowheads="1"/>
            </p:cNvSpPr>
            <p:nvPr/>
          </p:nvSpPr>
          <p:spPr bwMode="auto">
            <a:xfrm>
              <a:off x="216" y="3528"/>
              <a:ext cx="480" cy="432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524000" y="3659188"/>
            <a:ext cx="1066800" cy="2362200"/>
            <a:chOff x="960" y="2544"/>
            <a:chExt cx="672" cy="1488"/>
          </a:xfrm>
        </p:grpSpPr>
        <p:sp>
          <p:nvSpPr>
            <p:cNvPr id="20503" name="AutoShape 13"/>
            <p:cNvSpPr>
              <a:spLocks noChangeArrowheads="1"/>
            </p:cNvSpPr>
            <p:nvPr/>
          </p:nvSpPr>
          <p:spPr bwMode="auto">
            <a:xfrm rot="941017" flipV="1">
              <a:off x="1152" y="2544"/>
              <a:ext cx="480" cy="1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80 w 21600"/>
                <a:gd name="T13" fmla="*/ 6483 h 21600"/>
                <a:gd name="T14" fmla="*/ 15120 w 21600"/>
                <a:gd name="T15" fmla="*/ 151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359" y="21600"/>
                  </a:lnTo>
                  <a:lnTo>
                    <a:pt x="1224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s-PY"/>
            </a:p>
          </p:txBody>
        </p:sp>
        <p:sp>
          <p:nvSpPr>
            <p:cNvPr id="20504" name="Oval 14"/>
            <p:cNvSpPr>
              <a:spLocks noChangeArrowheads="1"/>
            </p:cNvSpPr>
            <p:nvPr/>
          </p:nvSpPr>
          <p:spPr bwMode="auto">
            <a:xfrm>
              <a:off x="960" y="3600"/>
              <a:ext cx="480" cy="432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3" name="Text Box 8" descr="Papel seda azul"/>
          <p:cNvSpPr txBox="1">
            <a:spLocks noChangeArrowheads="1"/>
          </p:cNvSpPr>
          <p:nvPr/>
        </p:nvSpPr>
        <p:spPr bwMode="auto">
          <a:xfrm>
            <a:off x="266700" y="1155700"/>
            <a:ext cx="8610600" cy="2559050"/>
          </a:xfrm>
          <a:prstGeom prst="rect">
            <a:avLst/>
          </a:prstGeom>
          <a:solidFill>
            <a:srgbClr val="336699"/>
          </a:solidFill>
          <a:ln w="28575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CCE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s-ES_tradnl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“Cada quien ve según el color del cristal con que mira” </a:t>
            </a: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705100" y="3709988"/>
            <a:ext cx="876300" cy="2362200"/>
            <a:chOff x="1704" y="2544"/>
            <a:chExt cx="552" cy="1488"/>
          </a:xfrm>
        </p:grpSpPr>
        <p:sp>
          <p:nvSpPr>
            <p:cNvPr id="20501" name="AutoShape 16"/>
            <p:cNvSpPr>
              <a:spLocks noChangeArrowheads="1"/>
            </p:cNvSpPr>
            <p:nvPr/>
          </p:nvSpPr>
          <p:spPr bwMode="auto">
            <a:xfrm rot="375590" flipV="1">
              <a:off x="1776" y="2544"/>
              <a:ext cx="480" cy="1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80 w 21600"/>
                <a:gd name="T13" fmla="*/ 6483 h 21600"/>
                <a:gd name="T14" fmla="*/ 15120 w 21600"/>
                <a:gd name="T15" fmla="*/ 151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359" y="21600"/>
                  </a:lnTo>
                  <a:lnTo>
                    <a:pt x="1224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s-PY"/>
            </a:p>
          </p:txBody>
        </p:sp>
        <p:sp>
          <p:nvSpPr>
            <p:cNvPr id="20502" name="Oval 17"/>
            <p:cNvSpPr>
              <a:spLocks noChangeArrowheads="1"/>
            </p:cNvSpPr>
            <p:nvPr/>
          </p:nvSpPr>
          <p:spPr bwMode="auto">
            <a:xfrm>
              <a:off x="1704" y="3600"/>
              <a:ext cx="480" cy="43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</p:grpSp>
      <p:grpSp>
        <p:nvGrpSpPr>
          <p:cNvPr id="20486" name="31 Grupo"/>
          <p:cNvGrpSpPr>
            <a:grpSpLocks/>
          </p:cNvGrpSpPr>
          <p:nvPr/>
        </p:nvGrpSpPr>
        <p:grpSpPr bwMode="auto">
          <a:xfrm>
            <a:off x="3746500" y="3714750"/>
            <a:ext cx="774700" cy="2374900"/>
            <a:chOff x="3746500" y="4025900"/>
            <a:chExt cx="774700" cy="2374900"/>
          </a:xfrm>
        </p:grpSpPr>
        <p:sp>
          <p:nvSpPr>
            <p:cNvPr id="20499" name="AutoShape 19"/>
            <p:cNvSpPr>
              <a:spLocks noChangeArrowheads="1"/>
            </p:cNvSpPr>
            <p:nvPr/>
          </p:nvSpPr>
          <p:spPr bwMode="auto">
            <a:xfrm flipV="1">
              <a:off x="3759200" y="4025900"/>
              <a:ext cx="762000" cy="19939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80 w 21600"/>
                <a:gd name="T13" fmla="*/ 6480 h 21600"/>
                <a:gd name="T14" fmla="*/ 15120 w 21600"/>
                <a:gd name="T15" fmla="*/ 151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359" y="21600"/>
                  </a:lnTo>
                  <a:lnTo>
                    <a:pt x="1224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s-PY"/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3746500" y="5715000"/>
              <a:ext cx="762000" cy="6858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O">
                <a:cs typeface="+mn-cs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851400" y="3697288"/>
            <a:ext cx="787400" cy="2374900"/>
            <a:chOff x="3056" y="2536"/>
            <a:chExt cx="496" cy="1496"/>
          </a:xfrm>
        </p:grpSpPr>
        <p:sp>
          <p:nvSpPr>
            <p:cNvPr id="20497" name="AutoShape 22"/>
            <p:cNvSpPr>
              <a:spLocks noChangeArrowheads="1"/>
            </p:cNvSpPr>
            <p:nvPr/>
          </p:nvSpPr>
          <p:spPr bwMode="auto">
            <a:xfrm flipV="1">
              <a:off x="3056" y="2536"/>
              <a:ext cx="480" cy="1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80 w 21600"/>
                <a:gd name="T13" fmla="*/ 6483 h 21600"/>
                <a:gd name="T14" fmla="*/ 15120 w 21600"/>
                <a:gd name="T15" fmla="*/ 151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359" y="21600"/>
                  </a:lnTo>
                  <a:lnTo>
                    <a:pt x="1224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s-PY"/>
            </a:p>
          </p:txBody>
        </p:sp>
        <p:sp>
          <p:nvSpPr>
            <p:cNvPr id="20498" name="Oval 23"/>
            <p:cNvSpPr>
              <a:spLocks noChangeArrowheads="1"/>
            </p:cNvSpPr>
            <p:nvPr/>
          </p:nvSpPr>
          <p:spPr bwMode="auto">
            <a:xfrm>
              <a:off x="3072" y="3600"/>
              <a:ext cx="480" cy="43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5791200" y="3709988"/>
            <a:ext cx="876300" cy="2362200"/>
            <a:chOff x="3648" y="2544"/>
            <a:chExt cx="552" cy="1488"/>
          </a:xfrm>
        </p:grpSpPr>
        <p:sp>
          <p:nvSpPr>
            <p:cNvPr id="20495" name="AutoShape 25"/>
            <p:cNvSpPr>
              <a:spLocks noChangeArrowheads="1"/>
            </p:cNvSpPr>
            <p:nvPr/>
          </p:nvSpPr>
          <p:spPr bwMode="auto">
            <a:xfrm rot="21187935" flipV="1">
              <a:off x="3648" y="2544"/>
              <a:ext cx="480" cy="1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80 w 21600"/>
                <a:gd name="T13" fmla="*/ 6483 h 21600"/>
                <a:gd name="T14" fmla="*/ 15120 w 21600"/>
                <a:gd name="T15" fmla="*/ 151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359" y="21600"/>
                  </a:lnTo>
                  <a:lnTo>
                    <a:pt x="1224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s-PY"/>
            </a:p>
          </p:txBody>
        </p:sp>
        <p:sp>
          <p:nvSpPr>
            <p:cNvPr id="20496" name="Oval 26"/>
            <p:cNvSpPr>
              <a:spLocks noChangeArrowheads="1"/>
            </p:cNvSpPr>
            <p:nvPr/>
          </p:nvSpPr>
          <p:spPr bwMode="auto">
            <a:xfrm>
              <a:off x="3720" y="3600"/>
              <a:ext cx="480" cy="432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6858000" y="3659188"/>
            <a:ext cx="1041400" cy="2362200"/>
            <a:chOff x="4320" y="2544"/>
            <a:chExt cx="656" cy="1488"/>
          </a:xfrm>
        </p:grpSpPr>
        <p:sp>
          <p:nvSpPr>
            <p:cNvPr id="20493" name="AutoShape 28"/>
            <p:cNvSpPr>
              <a:spLocks noChangeArrowheads="1"/>
            </p:cNvSpPr>
            <p:nvPr/>
          </p:nvSpPr>
          <p:spPr bwMode="auto">
            <a:xfrm rot="20645950" flipV="1">
              <a:off x="4320" y="2544"/>
              <a:ext cx="480" cy="1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80 w 21600"/>
                <a:gd name="T13" fmla="*/ 6483 h 21600"/>
                <a:gd name="T14" fmla="*/ 15120 w 21600"/>
                <a:gd name="T15" fmla="*/ 151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359" y="21600"/>
                  </a:lnTo>
                  <a:lnTo>
                    <a:pt x="1224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s-PY"/>
            </a:p>
          </p:txBody>
        </p:sp>
        <p:sp>
          <p:nvSpPr>
            <p:cNvPr id="20494" name="Oval 29"/>
            <p:cNvSpPr>
              <a:spLocks noChangeArrowheads="1"/>
            </p:cNvSpPr>
            <p:nvPr/>
          </p:nvSpPr>
          <p:spPr bwMode="auto">
            <a:xfrm>
              <a:off x="4496" y="3600"/>
              <a:ext cx="480" cy="43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 rot="254578">
            <a:off x="7924800" y="3678238"/>
            <a:ext cx="1066800" cy="2286000"/>
            <a:chOff x="4992" y="2568"/>
            <a:chExt cx="672" cy="1440"/>
          </a:xfrm>
        </p:grpSpPr>
        <p:sp>
          <p:nvSpPr>
            <p:cNvPr id="20491" name="AutoShape 31"/>
            <p:cNvSpPr>
              <a:spLocks noChangeArrowheads="1"/>
            </p:cNvSpPr>
            <p:nvPr/>
          </p:nvSpPr>
          <p:spPr bwMode="auto">
            <a:xfrm rot="20610542" flipV="1">
              <a:off x="4992" y="2568"/>
              <a:ext cx="480" cy="1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80 w 21600"/>
                <a:gd name="T13" fmla="*/ 6483 h 21600"/>
                <a:gd name="T14" fmla="*/ 15120 w 21600"/>
                <a:gd name="T15" fmla="*/ 151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359" y="21600"/>
                  </a:lnTo>
                  <a:lnTo>
                    <a:pt x="1224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s-PY"/>
            </a:p>
          </p:txBody>
        </p:sp>
        <p:sp>
          <p:nvSpPr>
            <p:cNvPr id="20492" name="Oval 32"/>
            <p:cNvSpPr>
              <a:spLocks noChangeArrowheads="1"/>
            </p:cNvSpPr>
            <p:nvPr/>
          </p:nvSpPr>
          <p:spPr bwMode="auto">
            <a:xfrm>
              <a:off x="5184" y="3576"/>
              <a:ext cx="480" cy="432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AutoShape 4"/>
          <p:cNvSpPr>
            <a:spLocks noChangeArrowheads="1"/>
          </p:cNvSpPr>
          <p:nvPr/>
        </p:nvSpPr>
        <p:spPr bwMode="auto">
          <a:xfrm>
            <a:off x="2833688" y="1541463"/>
            <a:ext cx="3314700" cy="3314700"/>
          </a:xfrm>
          <a:prstGeom prst="flowChartOr">
            <a:avLst/>
          </a:prstGeom>
          <a:solidFill>
            <a:srgbClr val="003399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s-CO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4414838" y="3152775"/>
            <a:ext cx="762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H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3824288" y="3152775"/>
            <a:ext cx="762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V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805238" y="2614613"/>
            <a:ext cx="7620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A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4414838" y="2633663"/>
            <a:ext cx="7620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</a:t>
            </a:r>
          </a:p>
        </p:txBody>
      </p:sp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384175" y="930275"/>
            <a:ext cx="844550" cy="1189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MX" sz="7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</a:t>
            </a:r>
            <a:endParaRPr lang="es-ES" sz="7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1050925" y="1473200"/>
            <a:ext cx="1430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MX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CTUAR</a:t>
            </a:r>
            <a:endParaRPr lang="es-ES" sz="28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3271838" y="1811338"/>
            <a:ext cx="847725" cy="1254125"/>
            <a:chOff x="5505" y="1432"/>
            <a:chExt cx="1545" cy="1938"/>
          </a:xfrm>
        </p:grpSpPr>
        <p:sp>
          <p:nvSpPr>
            <p:cNvPr id="3166" name="Freeform 12"/>
            <p:cNvSpPr>
              <a:spLocks/>
            </p:cNvSpPr>
            <p:nvPr/>
          </p:nvSpPr>
          <p:spPr bwMode="auto">
            <a:xfrm flipH="1">
              <a:off x="6876" y="1819"/>
              <a:ext cx="173" cy="140"/>
            </a:xfrm>
            <a:custGeom>
              <a:avLst/>
              <a:gdLst>
                <a:gd name="T0" fmla="*/ 0 w 346"/>
                <a:gd name="T1" fmla="*/ 0 h 279"/>
                <a:gd name="T2" fmla="*/ 1 w 346"/>
                <a:gd name="T3" fmla="*/ 1 h 279"/>
                <a:gd name="T4" fmla="*/ 1 w 346"/>
                <a:gd name="T5" fmla="*/ 1 h 279"/>
                <a:gd name="T6" fmla="*/ 1 w 346"/>
                <a:gd name="T7" fmla="*/ 1 h 279"/>
                <a:gd name="T8" fmla="*/ 0 w 346"/>
                <a:gd name="T9" fmla="*/ 0 h 279"/>
                <a:gd name="T10" fmla="*/ 0 w 346"/>
                <a:gd name="T11" fmla="*/ 0 h 2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6"/>
                <a:gd name="T19" fmla="*/ 0 h 279"/>
                <a:gd name="T20" fmla="*/ 346 w 346"/>
                <a:gd name="T21" fmla="*/ 279 h 2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6" h="279">
                  <a:moveTo>
                    <a:pt x="0" y="0"/>
                  </a:moveTo>
                  <a:lnTo>
                    <a:pt x="198" y="279"/>
                  </a:lnTo>
                  <a:lnTo>
                    <a:pt x="346" y="240"/>
                  </a:lnTo>
                  <a:lnTo>
                    <a:pt x="223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67" name="Freeform 13"/>
            <p:cNvSpPr>
              <a:spLocks/>
            </p:cNvSpPr>
            <p:nvPr/>
          </p:nvSpPr>
          <p:spPr bwMode="auto">
            <a:xfrm flipH="1">
              <a:off x="6573" y="1942"/>
              <a:ext cx="151" cy="152"/>
            </a:xfrm>
            <a:custGeom>
              <a:avLst/>
              <a:gdLst>
                <a:gd name="T0" fmla="*/ 0 w 303"/>
                <a:gd name="T1" fmla="*/ 1 h 304"/>
                <a:gd name="T2" fmla="*/ 0 w 303"/>
                <a:gd name="T3" fmla="*/ 1 h 304"/>
                <a:gd name="T4" fmla="*/ 0 w 303"/>
                <a:gd name="T5" fmla="*/ 1 h 304"/>
                <a:gd name="T6" fmla="*/ 0 w 303"/>
                <a:gd name="T7" fmla="*/ 1 h 304"/>
                <a:gd name="T8" fmla="*/ 0 w 303"/>
                <a:gd name="T9" fmla="*/ 1 h 304"/>
                <a:gd name="T10" fmla="*/ 0 w 303"/>
                <a:gd name="T11" fmla="*/ 1 h 304"/>
                <a:gd name="T12" fmla="*/ 0 w 303"/>
                <a:gd name="T13" fmla="*/ 1 h 304"/>
                <a:gd name="T14" fmla="*/ 0 w 303"/>
                <a:gd name="T15" fmla="*/ 1 h 304"/>
                <a:gd name="T16" fmla="*/ 0 w 303"/>
                <a:gd name="T17" fmla="*/ 1 h 304"/>
                <a:gd name="T18" fmla="*/ 0 w 303"/>
                <a:gd name="T19" fmla="*/ 1 h 304"/>
                <a:gd name="T20" fmla="*/ 0 w 303"/>
                <a:gd name="T21" fmla="*/ 1 h 304"/>
                <a:gd name="T22" fmla="*/ 0 w 303"/>
                <a:gd name="T23" fmla="*/ 1 h 304"/>
                <a:gd name="T24" fmla="*/ 0 w 303"/>
                <a:gd name="T25" fmla="*/ 0 h 304"/>
                <a:gd name="T26" fmla="*/ 0 w 303"/>
                <a:gd name="T27" fmla="*/ 1 h 304"/>
                <a:gd name="T28" fmla="*/ 0 w 303"/>
                <a:gd name="T29" fmla="*/ 1 h 304"/>
                <a:gd name="T30" fmla="*/ 0 w 303"/>
                <a:gd name="T31" fmla="*/ 1 h 304"/>
                <a:gd name="T32" fmla="*/ 0 w 303"/>
                <a:gd name="T33" fmla="*/ 1 h 304"/>
                <a:gd name="T34" fmla="*/ 0 w 303"/>
                <a:gd name="T35" fmla="*/ 1 h 304"/>
                <a:gd name="T36" fmla="*/ 0 w 303"/>
                <a:gd name="T37" fmla="*/ 1 h 304"/>
                <a:gd name="T38" fmla="*/ 0 w 303"/>
                <a:gd name="T39" fmla="*/ 1 h 304"/>
                <a:gd name="T40" fmla="*/ 0 w 303"/>
                <a:gd name="T41" fmla="*/ 1 h 304"/>
                <a:gd name="T42" fmla="*/ 0 w 303"/>
                <a:gd name="T43" fmla="*/ 1 h 3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3"/>
                <a:gd name="T67" fmla="*/ 0 h 304"/>
                <a:gd name="T68" fmla="*/ 303 w 303"/>
                <a:gd name="T69" fmla="*/ 304 h 3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3" h="304">
                  <a:moveTo>
                    <a:pt x="228" y="283"/>
                  </a:moveTo>
                  <a:lnTo>
                    <a:pt x="185" y="301"/>
                  </a:lnTo>
                  <a:lnTo>
                    <a:pt x="137" y="304"/>
                  </a:lnTo>
                  <a:lnTo>
                    <a:pt x="92" y="291"/>
                  </a:lnTo>
                  <a:lnTo>
                    <a:pt x="52" y="266"/>
                  </a:lnTo>
                  <a:lnTo>
                    <a:pt x="21" y="230"/>
                  </a:lnTo>
                  <a:lnTo>
                    <a:pt x="4" y="187"/>
                  </a:lnTo>
                  <a:lnTo>
                    <a:pt x="0" y="137"/>
                  </a:lnTo>
                  <a:lnTo>
                    <a:pt x="12" y="92"/>
                  </a:lnTo>
                  <a:lnTo>
                    <a:pt x="38" y="52"/>
                  </a:lnTo>
                  <a:lnTo>
                    <a:pt x="74" y="21"/>
                  </a:lnTo>
                  <a:lnTo>
                    <a:pt x="118" y="4"/>
                  </a:lnTo>
                  <a:lnTo>
                    <a:pt x="166" y="0"/>
                  </a:lnTo>
                  <a:lnTo>
                    <a:pt x="211" y="12"/>
                  </a:lnTo>
                  <a:lnTo>
                    <a:pt x="253" y="38"/>
                  </a:lnTo>
                  <a:lnTo>
                    <a:pt x="284" y="74"/>
                  </a:lnTo>
                  <a:lnTo>
                    <a:pt x="301" y="118"/>
                  </a:lnTo>
                  <a:lnTo>
                    <a:pt x="303" y="166"/>
                  </a:lnTo>
                  <a:lnTo>
                    <a:pt x="291" y="213"/>
                  </a:lnTo>
                  <a:lnTo>
                    <a:pt x="267" y="253"/>
                  </a:lnTo>
                  <a:lnTo>
                    <a:pt x="228" y="283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68" name="Freeform 14"/>
            <p:cNvSpPr>
              <a:spLocks/>
            </p:cNvSpPr>
            <p:nvPr/>
          </p:nvSpPr>
          <p:spPr bwMode="auto">
            <a:xfrm flipH="1">
              <a:off x="6867" y="1449"/>
              <a:ext cx="143" cy="351"/>
            </a:xfrm>
            <a:custGeom>
              <a:avLst/>
              <a:gdLst>
                <a:gd name="T0" fmla="*/ 1 w 285"/>
                <a:gd name="T1" fmla="*/ 1 h 701"/>
                <a:gd name="T2" fmla="*/ 1 w 285"/>
                <a:gd name="T3" fmla="*/ 1 h 701"/>
                <a:gd name="T4" fmla="*/ 0 w 285"/>
                <a:gd name="T5" fmla="*/ 1 h 701"/>
                <a:gd name="T6" fmla="*/ 1 w 285"/>
                <a:gd name="T7" fmla="*/ 1 h 701"/>
                <a:gd name="T8" fmla="*/ 1 w 285"/>
                <a:gd name="T9" fmla="*/ 1 h 701"/>
                <a:gd name="T10" fmla="*/ 1 w 285"/>
                <a:gd name="T11" fmla="*/ 1 h 701"/>
                <a:gd name="T12" fmla="*/ 1 w 285"/>
                <a:gd name="T13" fmla="*/ 0 h 701"/>
                <a:gd name="T14" fmla="*/ 1 w 285"/>
                <a:gd name="T15" fmla="*/ 1 h 701"/>
                <a:gd name="T16" fmla="*/ 1 w 285"/>
                <a:gd name="T17" fmla="*/ 1 h 701"/>
                <a:gd name="T18" fmla="*/ 1 w 285"/>
                <a:gd name="T19" fmla="*/ 1 h 701"/>
                <a:gd name="T20" fmla="*/ 1 w 285"/>
                <a:gd name="T21" fmla="*/ 1 h 701"/>
                <a:gd name="T22" fmla="*/ 1 w 285"/>
                <a:gd name="T23" fmla="*/ 1 h 701"/>
                <a:gd name="T24" fmla="*/ 1 w 285"/>
                <a:gd name="T25" fmla="*/ 1 h 701"/>
                <a:gd name="T26" fmla="*/ 1 w 285"/>
                <a:gd name="T27" fmla="*/ 1 h 701"/>
                <a:gd name="T28" fmla="*/ 1 w 285"/>
                <a:gd name="T29" fmla="*/ 1 h 701"/>
                <a:gd name="T30" fmla="*/ 1 w 285"/>
                <a:gd name="T31" fmla="*/ 1 h 701"/>
                <a:gd name="T32" fmla="*/ 1 w 285"/>
                <a:gd name="T33" fmla="*/ 1 h 701"/>
                <a:gd name="T34" fmla="*/ 1 w 285"/>
                <a:gd name="T35" fmla="*/ 1 h 701"/>
                <a:gd name="T36" fmla="*/ 1 w 285"/>
                <a:gd name="T37" fmla="*/ 1 h 7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5"/>
                <a:gd name="T58" fmla="*/ 0 h 701"/>
                <a:gd name="T59" fmla="*/ 285 w 285"/>
                <a:gd name="T60" fmla="*/ 701 h 7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5" h="701">
                  <a:moveTo>
                    <a:pt x="49" y="676"/>
                  </a:moveTo>
                  <a:lnTo>
                    <a:pt x="6" y="528"/>
                  </a:lnTo>
                  <a:lnTo>
                    <a:pt x="0" y="378"/>
                  </a:lnTo>
                  <a:lnTo>
                    <a:pt x="25" y="205"/>
                  </a:lnTo>
                  <a:lnTo>
                    <a:pt x="108" y="97"/>
                  </a:lnTo>
                  <a:lnTo>
                    <a:pt x="188" y="13"/>
                  </a:lnTo>
                  <a:lnTo>
                    <a:pt x="247" y="0"/>
                  </a:lnTo>
                  <a:lnTo>
                    <a:pt x="285" y="53"/>
                  </a:lnTo>
                  <a:lnTo>
                    <a:pt x="283" y="138"/>
                  </a:lnTo>
                  <a:lnTo>
                    <a:pt x="241" y="222"/>
                  </a:lnTo>
                  <a:lnTo>
                    <a:pt x="192" y="273"/>
                  </a:lnTo>
                  <a:lnTo>
                    <a:pt x="162" y="353"/>
                  </a:lnTo>
                  <a:lnTo>
                    <a:pt x="154" y="469"/>
                  </a:lnTo>
                  <a:lnTo>
                    <a:pt x="179" y="572"/>
                  </a:lnTo>
                  <a:lnTo>
                    <a:pt x="184" y="636"/>
                  </a:lnTo>
                  <a:lnTo>
                    <a:pt x="154" y="701"/>
                  </a:lnTo>
                  <a:lnTo>
                    <a:pt x="103" y="701"/>
                  </a:lnTo>
                  <a:lnTo>
                    <a:pt x="49" y="676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69" name="Freeform 15"/>
            <p:cNvSpPr>
              <a:spLocks/>
            </p:cNvSpPr>
            <p:nvPr/>
          </p:nvSpPr>
          <p:spPr bwMode="auto">
            <a:xfrm flipH="1">
              <a:off x="6614" y="1445"/>
              <a:ext cx="212" cy="344"/>
            </a:xfrm>
            <a:custGeom>
              <a:avLst/>
              <a:gdLst>
                <a:gd name="T0" fmla="*/ 1 w 424"/>
                <a:gd name="T1" fmla="*/ 1 h 688"/>
                <a:gd name="T2" fmla="*/ 1 w 424"/>
                <a:gd name="T3" fmla="*/ 1 h 688"/>
                <a:gd name="T4" fmla="*/ 1 w 424"/>
                <a:gd name="T5" fmla="*/ 1 h 688"/>
                <a:gd name="T6" fmla="*/ 0 w 424"/>
                <a:gd name="T7" fmla="*/ 1 h 688"/>
                <a:gd name="T8" fmla="*/ 1 w 424"/>
                <a:gd name="T9" fmla="*/ 1 h 688"/>
                <a:gd name="T10" fmla="*/ 1 w 424"/>
                <a:gd name="T11" fmla="*/ 1 h 688"/>
                <a:gd name="T12" fmla="*/ 1 w 424"/>
                <a:gd name="T13" fmla="*/ 1 h 688"/>
                <a:gd name="T14" fmla="*/ 1 w 424"/>
                <a:gd name="T15" fmla="*/ 1 h 688"/>
                <a:gd name="T16" fmla="*/ 1 w 424"/>
                <a:gd name="T17" fmla="*/ 1 h 688"/>
                <a:gd name="T18" fmla="*/ 1 w 424"/>
                <a:gd name="T19" fmla="*/ 0 h 688"/>
                <a:gd name="T20" fmla="*/ 1 w 424"/>
                <a:gd name="T21" fmla="*/ 1 h 688"/>
                <a:gd name="T22" fmla="*/ 1 w 424"/>
                <a:gd name="T23" fmla="*/ 1 h 688"/>
                <a:gd name="T24" fmla="*/ 1 w 424"/>
                <a:gd name="T25" fmla="*/ 1 h 688"/>
                <a:gd name="T26" fmla="*/ 1 w 424"/>
                <a:gd name="T27" fmla="*/ 1 h 688"/>
                <a:gd name="T28" fmla="*/ 1 w 424"/>
                <a:gd name="T29" fmla="*/ 1 h 688"/>
                <a:gd name="T30" fmla="*/ 1 w 424"/>
                <a:gd name="T31" fmla="*/ 1 h 688"/>
                <a:gd name="T32" fmla="*/ 1 w 424"/>
                <a:gd name="T33" fmla="*/ 1 h 688"/>
                <a:gd name="T34" fmla="*/ 1 w 424"/>
                <a:gd name="T35" fmla="*/ 1 h 688"/>
                <a:gd name="T36" fmla="*/ 1 w 424"/>
                <a:gd name="T37" fmla="*/ 1 h 688"/>
                <a:gd name="T38" fmla="*/ 1 w 424"/>
                <a:gd name="T39" fmla="*/ 1 h 6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4"/>
                <a:gd name="T61" fmla="*/ 0 h 688"/>
                <a:gd name="T62" fmla="*/ 424 w 424"/>
                <a:gd name="T63" fmla="*/ 688 h 6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4" h="688">
                  <a:moveTo>
                    <a:pt x="108" y="688"/>
                  </a:moveTo>
                  <a:lnTo>
                    <a:pt x="68" y="675"/>
                  </a:lnTo>
                  <a:lnTo>
                    <a:pt x="27" y="646"/>
                  </a:lnTo>
                  <a:lnTo>
                    <a:pt x="0" y="574"/>
                  </a:lnTo>
                  <a:lnTo>
                    <a:pt x="6" y="472"/>
                  </a:lnTo>
                  <a:lnTo>
                    <a:pt x="42" y="297"/>
                  </a:lnTo>
                  <a:lnTo>
                    <a:pt x="95" y="196"/>
                  </a:lnTo>
                  <a:lnTo>
                    <a:pt x="146" y="127"/>
                  </a:lnTo>
                  <a:lnTo>
                    <a:pt x="200" y="69"/>
                  </a:lnTo>
                  <a:lnTo>
                    <a:pt x="312" y="0"/>
                  </a:lnTo>
                  <a:lnTo>
                    <a:pt x="407" y="12"/>
                  </a:lnTo>
                  <a:lnTo>
                    <a:pt x="424" y="46"/>
                  </a:lnTo>
                  <a:lnTo>
                    <a:pt x="407" y="95"/>
                  </a:lnTo>
                  <a:lnTo>
                    <a:pt x="363" y="150"/>
                  </a:lnTo>
                  <a:lnTo>
                    <a:pt x="308" y="215"/>
                  </a:lnTo>
                  <a:lnTo>
                    <a:pt x="217" y="352"/>
                  </a:lnTo>
                  <a:lnTo>
                    <a:pt x="184" y="472"/>
                  </a:lnTo>
                  <a:lnTo>
                    <a:pt x="148" y="646"/>
                  </a:lnTo>
                  <a:lnTo>
                    <a:pt x="108" y="688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70" name="Freeform 16"/>
            <p:cNvSpPr>
              <a:spLocks/>
            </p:cNvSpPr>
            <p:nvPr/>
          </p:nvSpPr>
          <p:spPr bwMode="auto">
            <a:xfrm flipH="1">
              <a:off x="6344" y="1432"/>
              <a:ext cx="296" cy="367"/>
            </a:xfrm>
            <a:custGeom>
              <a:avLst/>
              <a:gdLst>
                <a:gd name="T0" fmla="*/ 1 w 591"/>
                <a:gd name="T1" fmla="*/ 1 h 734"/>
                <a:gd name="T2" fmla="*/ 0 w 591"/>
                <a:gd name="T3" fmla="*/ 1 h 734"/>
                <a:gd name="T4" fmla="*/ 1 w 591"/>
                <a:gd name="T5" fmla="*/ 1 h 734"/>
                <a:gd name="T6" fmla="*/ 1 w 591"/>
                <a:gd name="T7" fmla="*/ 1 h 734"/>
                <a:gd name="T8" fmla="*/ 1 w 591"/>
                <a:gd name="T9" fmla="*/ 1 h 734"/>
                <a:gd name="T10" fmla="*/ 1 w 591"/>
                <a:gd name="T11" fmla="*/ 1 h 734"/>
                <a:gd name="T12" fmla="*/ 1 w 591"/>
                <a:gd name="T13" fmla="*/ 1 h 734"/>
                <a:gd name="T14" fmla="*/ 1 w 591"/>
                <a:gd name="T15" fmla="*/ 0 h 734"/>
                <a:gd name="T16" fmla="*/ 1 w 591"/>
                <a:gd name="T17" fmla="*/ 1 h 734"/>
                <a:gd name="T18" fmla="*/ 1 w 591"/>
                <a:gd name="T19" fmla="*/ 1 h 734"/>
                <a:gd name="T20" fmla="*/ 1 w 591"/>
                <a:gd name="T21" fmla="*/ 1 h 734"/>
                <a:gd name="T22" fmla="*/ 1 w 591"/>
                <a:gd name="T23" fmla="*/ 1 h 734"/>
                <a:gd name="T24" fmla="*/ 1 w 591"/>
                <a:gd name="T25" fmla="*/ 1 h 734"/>
                <a:gd name="T26" fmla="*/ 1 w 591"/>
                <a:gd name="T27" fmla="*/ 1 h 734"/>
                <a:gd name="T28" fmla="*/ 1 w 591"/>
                <a:gd name="T29" fmla="*/ 1 h 734"/>
                <a:gd name="T30" fmla="*/ 1 w 591"/>
                <a:gd name="T31" fmla="*/ 1 h 734"/>
                <a:gd name="T32" fmla="*/ 1 w 591"/>
                <a:gd name="T33" fmla="*/ 1 h 734"/>
                <a:gd name="T34" fmla="*/ 1 w 591"/>
                <a:gd name="T35" fmla="*/ 1 h 7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1"/>
                <a:gd name="T55" fmla="*/ 0 h 734"/>
                <a:gd name="T56" fmla="*/ 591 w 591"/>
                <a:gd name="T57" fmla="*/ 734 h 7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1" h="734">
                  <a:moveTo>
                    <a:pt x="11" y="658"/>
                  </a:moveTo>
                  <a:lnTo>
                    <a:pt x="0" y="563"/>
                  </a:lnTo>
                  <a:lnTo>
                    <a:pt x="38" y="426"/>
                  </a:lnTo>
                  <a:lnTo>
                    <a:pt x="146" y="265"/>
                  </a:lnTo>
                  <a:lnTo>
                    <a:pt x="224" y="187"/>
                  </a:lnTo>
                  <a:lnTo>
                    <a:pt x="300" y="118"/>
                  </a:lnTo>
                  <a:lnTo>
                    <a:pt x="437" y="25"/>
                  </a:lnTo>
                  <a:lnTo>
                    <a:pt x="539" y="0"/>
                  </a:lnTo>
                  <a:lnTo>
                    <a:pt x="591" y="67"/>
                  </a:lnTo>
                  <a:lnTo>
                    <a:pt x="549" y="166"/>
                  </a:lnTo>
                  <a:lnTo>
                    <a:pt x="431" y="248"/>
                  </a:lnTo>
                  <a:lnTo>
                    <a:pt x="327" y="333"/>
                  </a:lnTo>
                  <a:lnTo>
                    <a:pt x="216" y="521"/>
                  </a:lnTo>
                  <a:lnTo>
                    <a:pt x="188" y="675"/>
                  </a:lnTo>
                  <a:lnTo>
                    <a:pt x="127" y="734"/>
                  </a:lnTo>
                  <a:lnTo>
                    <a:pt x="62" y="732"/>
                  </a:lnTo>
                  <a:lnTo>
                    <a:pt x="11" y="658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71" name="Freeform 17"/>
            <p:cNvSpPr>
              <a:spLocks/>
            </p:cNvSpPr>
            <p:nvPr/>
          </p:nvSpPr>
          <p:spPr bwMode="auto">
            <a:xfrm flipH="1">
              <a:off x="6124" y="1457"/>
              <a:ext cx="299" cy="339"/>
            </a:xfrm>
            <a:custGeom>
              <a:avLst/>
              <a:gdLst>
                <a:gd name="T0" fmla="*/ 0 w 597"/>
                <a:gd name="T1" fmla="*/ 1 h 678"/>
                <a:gd name="T2" fmla="*/ 1 w 597"/>
                <a:gd name="T3" fmla="*/ 1 h 678"/>
                <a:gd name="T4" fmla="*/ 1 w 597"/>
                <a:gd name="T5" fmla="*/ 1 h 678"/>
                <a:gd name="T6" fmla="*/ 1 w 597"/>
                <a:gd name="T7" fmla="*/ 1 h 678"/>
                <a:gd name="T8" fmla="*/ 1 w 597"/>
                <a:gd name="T9" fmla="*/ 1 h 678"/>
                <a:gd name="T10" fmla="*/ 1 w 597"/>
                <a:gd name="T11" fmla="*/ 1 h 678"/>
                <a:gd name="T12" fmla="*/ 1 w 597"/>
                <a:gd name="T13" fmla="*/ 0 h 678"/>
                <a:gd name="T14" fmla="*/ 1 w 597"/>
                <a:gd name="T15" fmla="*/ 1 h 678"/>
                <a:gd name="T16" fmla="*/ 1 w 597"/>
                <a:gd name="T17" fmla="*/ 1 h 678"/>
                <a:gd name="T18" fmla="*/ 1 w 597"/>
                <a:gd name="T19" fmla="*/ 1 h 678"/>
                <a:gd name="T20" fmla="*/ 1 w 597"/>
                <a:gd name="T21" fmla="*/ 1 h 678"/>
                <a:gd name="T22" fmla="*/ 1 w 597"/>
                <a:gd name="T23" fmla="*/ 1 h 678"/>
                <a:gd name="T24" fmla="*/ 1 w 597"/>
                <a:gd name="T25" fmla="*/ 1 h 678"/>
                <a:gd name="T26" fmla="*/ 1 w 597"/>
                <a:gd name="T27" fmla="*/ 1 h 678"/>
                <a:gd name="T28" fmla="*/ 1 w 597"/>
                <a:gd name="T29" fmla="*/ 1 h 678"/>
                <a:gd name="T30" fmla="*/ 1 w 597"/>
                <a:gd name="T31" fmla="*/ 1 h 678"/>
                <a:gd name="T32" fmla="*/ 0 w 597"/>
                <a:gd name="T33" fmla="*/ 1 h 678"/>
                <a:gd name="T34" fmla="*/ 0 w 597"/>
                <a:gd name="T35" fmla="*/ 1 h 6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7"/>
                <a:gd name="T55" fmla="*/ 0 h 678"/>
                <a:gd name="T56" fmla="*/ 597 w 597"/>
                <a:gd name="T57" fmla="*/ 678 h 67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7" h="678">
                  <a:moveTo>
                    <a:pt x="0" y="608"/>
                  </a:moveTo>
                  <a:lnTo>
                    <a:pt x="6" y="513"/>
                  </a:lnTo>
                  <a:lnTo>
                    <a:pt x="65" y="376"/>
                  </a:lnTo>
                  <a:lnTo>
                    <a:pt x="150" y="237"/>
                  </a:lnTo>
                  <a:lnTo>
                    <a:pt x="268" y="108"/>
                  </a:lnTo>
                  <a:lnTo>
                    <a:pt x="344" y="57"/>
                  </a:lnTo>
                  <a:lnTo>
                    <a:pt x="460" y="0"/>
                  </a:lnTo>
                  <a:lnTo>
                    <a:pt x="565" y="9"/>
                  </a:lnTo>
                  <a:lnTo>
                    <a:pt x="597" y="68"/>
                  </a:lnTo>
                  <a:lnTo>
                    <a:pt x="530" y="142"/>
                  </a:lnTo>
                  <a:lnTo>
                    <a:pt x="411" y="232"/>
                  </a:lnTo>
                  <a:lnTo>
                    <a:pt x="300" y="352"/>
                  </a:lnTo>
                  <a:lnTo>
                    <a:pt x="194" y="561"/>
                  </a:lnTo>
                  <a:lnTo>
                    <a:pt x="175" y="637"/>
                  </a:lnTo>
                  <a:lnTo>
                    <a:pt x="124" y="678"/>
                  </a:lnTo>
                  <a:lnTo>
                    <a:pt x="48" y="677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72" name="Freeform 18"/>
            <p:cNvSpPr>
              <a:spLocks/>
            </p:cNvSpPr>
            <p:nvPr/>
          </p:nvSpPr>
          <p:spPr bwMode="auto">
            <a:xfrm flipH="1">
              <a:off x="5505" y="2072"/>
              <a:ext cx="1512" cy="1298"/>
            </a:xfrm>
            <a:custGeom>
              <a:avLst/>
              <a:gdLst>
                <a:gd name="T0" fmla="*/ 0 w 3025"/>
                <a:gd name="T1" fmla="*/ 1 h 2596"/>
                <a:gd name="T2" fmla="*/ 0 w 3025"/>
                <a:gd name="T3" fmla="*/ 1 h 2596"/>
                <a:gd name="T4" fmla="*/ 0 w 3025"/>
                <a:gd name="T5" fmla="*/ 1 h 2596"/>
                <a:gd name="T6" fmla="*/ 0 w 3025"/>
                <a:gd name="T7" fmla="*/ 1 h 2596"/>
                <a:gd name="T8" fmla="*/ 0 w 3025"/>
                <a:gd name="T9" fmla="*/ 1 h 2596"/>
                <a:gd name="T10" fmla="*/ 0 w 3025"/>
                <a:gd name="T11" fmla="*/ 1 h 2596"/>
                <a:gd name="T12" fmla="*/ 0 w 3025"/>
                <a:gd name="T13" fmla="*/ 1 h 2596"/>
                <a:gd name="T14" fmla="*/ 0 w 3025"/>
                <a:gd name="T15" fmla="*/ 1 h 2596"/>
                <a:gd name="T16" fmla="*/ 0 w 3025"/>
                <a:gd name="T17" fmla="*/ 1 h 2596"/>
                <a:gd name="T18" fmla="*/ 0 w 3025"/>
                <a:gd name="T19" fmla="*/ 1 h 2596"/>
                <a:gd name="T20" fmla="*/ 0 w 3025"/>
                <a:gd name="T21" fmla="*/ 1 h 2596"/>
                <a:gd name="T22" fmla="*/ 0 w 3025"/>
                <a:gd name="T23" fmla="*/ 1 h 2596"/>
                <a:gd name="T24" fmla="*/ 0 w 3025"/>
                <a:gd name="T25" fmla="*/ 1 h 2596"/>
                <a:gd name="T26" fmla="*/ 0 w 3025"/>
                <a:gd name="T27" fmla="*/ 1 h 2596"/>
                <a:gd name="T28" fmla="*/ 0 w 3025"/>
                <a:gd name="T29" fmla="*/ 1 h 2596"/>
                <a:gd name="T30" fmla="*/ 0 w 3025"/>
                <a:gd name="T31" fmla="*/ 1 h 2596"/>
                <a:gd name="T32" fmla="*/ 0 w 3025"/>
                <a:gd name="T33" fmla="*/ 1 h 2596"/>
                <a:gd name="T34" fmla="*/ 0 w 3025"/>
                <a:gd name="T35" fmla="*/ 1 h 2596"/>
                <a:gd name="T36" fmla="*/ 0 w 3025"/>
                <a:gd name="T37" fmla="*/ 1 h 2596"/>
                <a:gd name="T38" fmla="*/ 0 w 3025"/>
                <a:gd name="T39" fmla="*/ 1 h 2596"/>
                <a:gd name="T40" fmla="*/ 0 w 3025"/>
                <a:gd name="T41" fmla="*/ 1 h 2596"/>
                <a:gd name="T42" fmla="*/ 0 w 3025"/>
                <a:gd name="T43" fmla="*/ 1 h 2596"/>
                <a:gd name="T44" fmla="*/ 0 w 3025"/>
                <a:gd name="T45" fmla="*/ 1 h 2596"/>
                <a:gd name="T46" fmla="*/ 0 w 3025"/>
                <a:gd name="T47" fmla="*/ 1 h 2596"/>
                <a:gd name="T48" fmla="*/ 0 w 3025"/>
                <a:gd name="T49" fmla="*/ 1 h 2596"/>
                <a:gd name="T50" fmla="*/ 0 w 3025"/>
                <a:gd name="T51" fmla="*/ 1 h 2596"/>
                <a:gd name="T52" fmla="*/ 0 w 3025"/>
                <a:gd name="T53" fmla="*/ 1 h 2596"/>
                <a:gd name="T54" fmla="*/ 0 w 3025"/>
                <a:gd name="T55" fmla="*/ 1 h 2596"/>
                <a:gd name="T56" fmla="*/ 0 w 3025"/>
                <a:gd name="T57" fmla="*/ 1 h 2596"/>
                <a:gd name="T58" fmla="*/ 0 w 3025"/>
                <a:gd name="T59" fmla="*/ 1 h 2596"/>
                <a:gd name="T60" fmla="*/ 0 w 3025"/>
                <a:gd name="T61" fmla="*/ 1 h 2596"/>
                <a:gd name="T62" fmla="*/ 0 w 3025"/>
                <a:gd name="T63" fmla="*/ 1 h 2596"/>
                <a:gd name="T64" fmla="*/ 0 w 3025"/>
                <a:gd name="T65" fmla="*/ 1 h 2596"/>
                <a:gd name="T66" fmla="*/ 0 w 3025"/>
                <a:gd name="T67" fmla="*/ 1 h 2596"/>
                <a:gd name="T68" fmla="*/ 0 w 3025"/>
                <a:gd name="T69" fmla="*/ 1 h 2596"/>
                <a:gd name="T70" fmla="*/ 0 w 3025"/>
                <a:gd name="T71" fmla="*/ 1 h 2596"/>
                <a:gd name="T72" fmla="*/ 0 w 3025"/>
                <a:gd name="T73" fmla="*/ 1 h 2596"/>
                <a:gd name="T74" fmla="*/ 0 w 3025"/>
                <a:gd name="T75" fmla="*/ 1 h 2596"/>
                <a:gd name="T76" fmla="*/ 0 w 3025"/>
                <a:gd name="T77" fmla="*/ 0 h 2596"/>
                <a:gd name="T78" fmla="*/ 0 w 3025"/>
                <a:gd name="T79" fmla="*/ 1 h 25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25"/>
                <a:gd name="T121" fmla="*/ 0 h 2596"/>
                <a:gd name="T122" fmla="*/ 3025 w 3025"/>
                <a:gd name="T123" fmla="*/ 2596 h 25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25" h="2596">
                  <a:moveTo>
                    <a:pt x="973" y="142"/>
                  </a:moveTo>
                  <a:lnTo>
                    <a:pt x="1158" y="519"/>
                  </a:lnTo>
                  <a:lnTo>
                    <a:pt x="1118" y="578"/>
                  </a:lnTo>
                  <a:lnTo>
                    <a:pt x="1070" y="638"/>
                  </a:lnTo>
                  <a:lnTo>
                    <a:pt x="1009" y="707"/>
                  </a:lnTo>
                  <a:lnTo>
                    <a:pt x="937" y="773"/>
                  </a:lnTo>
                  <a:lnTo>
                    <a:pt x="855" y="825"/>
                  </a:lnTo>
                  <a:lnTo>
                    <a:pt x="677" y="857"/>
                  </a:lnTo>
                  <a:lnTo>
                    <a:pt x="500" y="749"/>
                  </a:lnTo>
                  <a:lnTo>
                    <a:pt x="420" y="657"/>
                  </a:lnTo>
                  <a:lnTo>
                    <a:pt x="350" y="559"/>
                  </a:lnTo>
                  <a:lnTo>
                    <a:pt x="247" y="376"/>
                  </a:lnTo>
                  <a:lnTo>
                    <a:pt x="207" y="296"/>
                  </a:lnTo>
                  <a:lnTo>
                    <a:pt x="0" y="376"/>
                  </a:lnTo>
                  <a:lnTo>
                    <a:pt x="34" y="463"/>
                  </a:lnTo>
                  <a:lnTo>
                    <a:pt x="137" y="667"/>
                  </a:lnTo>
                  <a:lnTo>
                    <a:pt x="209" y="781"/>
                  </a:lnTo>
                  <a:lnTo>
                    <a:pt x="293" y="889"/>
                  </a:lnTo>
                  <a:lnTo>
                    <a:pt x="388" y="981"/>
                  </a:lnTo>
                  <a:lnTo>
                    <a:pt x="559" y="1039"/>
                  </a:lnTo>
                  <a:lnTo>
                    <a:pt x="741" y="1057"/>
                  </a:lnTo>
                  <a:lnTo>
                    <a:pt x="1011" y="971"/>
                  </a:lnTo>
                  <a:lnTo>
                    <a:pt x="1226" y="865"/>
                  </a:lnTo>
                  <a:lnTo>
                    <a:pt x="1314" y="809"/>
                  </a:lnTo>
                  <a:lnTo>
                    <a:pt x="1591" y="1467"/>
                  </a:lnTo>
                  <a:lnTo>
                    <a:pt x="1283" y="1568"/>
                  </a:lnTo>
                  <a:lnTo>
                    <a:pt x="1061" y="1686"/>
                  </a:lnTo>
                  <a:lnTo>
                    <a:pt x="935" y="1834"/>
                  </a:lnTo>
                  <a:lnTo>
                    <a:pt x="882" y="2163"/>
                  </a:lnTo>
                  <a:lnTo>
                    <a:pt x="817" y="2393"/>
                  </a:lnTo>
                  <a:lnTo>
                    <a:pt x="709" y="2482"/>
                  </a:lnTo>
                  <a:lnTo>
                    <a:pt x="652" y="2511"/>
                  </a:lnTo>
                  <a:lnTo>
                    <a:pt x="1004" y="2596"/>
                  </a:lnTo>
                  <a:lnTo>
                    <a:pt x="1049" y="2265"/>
                  </a:lnTo>
                  <a:lnTo>
                    <a:pt x="1121" y="2013"/>
                  </a:lnTo>
                  <a:lnTo>
                    <a:pt x="1173" y="1912"/>
                  </a:lnTo>
                  <a:lnTo>
                    <a:pt x="1237" y="1845"/>
                  </a:lnTo>
                  <a:lnTo>
                    <a:pt x="1418" y="1785"/>
                  </a:lnTo>
                  <a:lnTo>
                    <a:pt x="1625" y="1764"/>
                  </a:lnTo>
                  <a:lnTo>
                    <a:pt x="1872" y="1769"/>
                  </a:lnTo>
                  <a:lnTo>
                    <a:pt x="1890" y="1845"/>
                  </a:lnTo>
                  <a:lnTo>
                    <a:pt x="1954" y="2013"/>
                  </a:lnTo>
                  <a:lnTo>
                    <a:pt x="2072" y="2182"/>
                  </a:lnTo>
                  <a:lnTo>
                    <a:pt x="2154" y="2237"/>
                  </a:lnTo>
                  <a:lnTo>
                    <a:pt x="2255" y="2258"/>
                  </a:lnTo>
                  <a:lnTo>
                    <a:pt x="2551" y="2174"/>
                  </a:lnTo>
                  <a:lnTo>
                    <a:pt x="2644" y="2129"/>
                  </a:lnTo>
                  <a:lnTo>
                    <a:pt x="2747" y="2134"/>
                  </a:lnTo>
                  <a:lnTo>
                    <a:pt x="3025" y="2227"/>
                  </a:lnTo>
                  <a:lnTo>
                    <a:pt x="2747" y="1862"/>
                  </a:lnTo>
                  <a:lnTo>
                    <a:pt x="2701" y="1904"/>
                  </a:lnTo>
                  <a:lnTo>
                    <a:pt x="2589" y="1977"/>
                  </a:lnTo>
                  <a:lnTo>
                    <a:pt x="2443" y="2011"/>
                  </a:lnTo>
                  <a:lnTo>
                    <a:pt x="2291" y="1937"/>
                  </a:lnTo>
                  <a:lnTo>
                    <a:pt x="2203" y="1824"/>
                  </a:lnTo>
                  <a:lnTo>
                    <a:pt x="2095" y="1653"/>
                  </a:lnTo>
                  <a:lnTo>
                    <a:pt x="1971" y="1446"/>
                  </a:lnTo>
                  <a:lnTo>
                    <a:pt x="1846" y="1226"/>
                  </a:lnTo>
                  <a:lnTo>
                    <a:pt x="1730" y="1015"/>
                  </a:lnTo>
                  <a:lnTo>
                    <a:pt x="1635" y="836"/>
                  </a:lnTo>
                  <a:lnTo>
                    <a:pt x="1545" y="667"/>
                  </a:lnTo>
                  <a:lnTo>
                    <a:pt x="1622" y="631"/>
                  </a:lnTo>
                  <a:lnTo>
                    <a:pt x="1815" y="564"/>
                  </a:lnTo>
                  <a:lnTo>
                    <a:pt x="2072" y="521"/>
                  </a:lnTo>
                  <a:lnTo>
                    <a:pt x="2340" y="560"/>
                  </a:lnTo>
                  <a:lnTo>
                    <a:pt x="2570" y="673"/>
                  </a:lnTo>
                  <a:lnTo>
                    <a:pt x="2747" y="783"/>
                  </a:lnTo>
                  <a:lnTo>
                    <a:pt x="2901" y="901"/>
                  </a:lnTo>
                  <a:lnTo>
                    <a:pt x="2981" y="617"/>
                  </a:lnTo>
                  <a:lnTo>
                    <a:pt x="2899" y="553"/>
                  </a:lnTo>
                  <a:lnTo>
                    <a:pt x="2808" y="488"/>
                  </a:lnTo>
                  <a:lnTo>
                    <a:pt x="2688" y="416"/>
                  </a:lnTo>
                  <a:lnTo>
                    <a:pt x="2547" y="348"/>
                  </a:lnTo>
                  <a:lnTo>
                    <a:pt x="2395" y="289"/>
                  </a:lnTo>
                  <a:lnTo>
                    <a:pt x="2074" y="252"/>
                  </a:lnTo>
                  <a:lnTo>
                    <a:pt x="1734" y="321"/>
                  </a:lnTo>
                  <a:lnTo>
                    <a:pt x="1410" y="437"/>
                  </a:lnTo>
                  <a:lnTo>
                    <a:pt x="1101" y="0"/>
                  </a:lnTo>
                  <a:lnTo>
                    <a:pt x="973" y="142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73" name="Freeform 19"/>
            <p:cNvSpPr>
              <a:spLocks/>
            </p:cNvSpPr>
            <p:nvPr/>
          </p:nvSpPr>
          <p:spPr bwMode="auto">
            <a:xfrm flipH="1">
              <a:off x="6208" y="1807"/>
              <a:ext cx="842" cy="617"/>
            </a:xfrm>
            <a:custGeom>
              <a:avLst/>
              <a:gdLst>
                <a:gd name="T0" fmla="*/ 0 w 1685"/>
                <a:gd name="T1" fmla="*/ 0 h 1236"/>
                <a:gd name="T2" fmla="*/ 0 w 1685"/>
                <a:gd name="T3" fmla="*/ 0 h 1236"/>
                <a:gd name="T4" fmla="*/ 0 w 1685"/>
                <a:gd name="T5" fmla="*/ 0 h 1236"/>
                <a:gd name="T6" fmla="*/ 0 w 1685"/>
                <a:gd name="T7" fmla="*/ 0 h 1236"/>
                <a:gd name="T8" fmla="*/ 0 w 1685"/>
                <a:gd name="T9" fmla="*/ 0 h 1236"/>
                <a:gd name="T10" fmla="*/ 0 w 1685"/>
                <a:gd name="T11" fmla="*/ 0 h 1236"/>
                <a:gd name="T12" fmla="*/ 0 w 1685"/>
                <a:gd name="T13" fmla="*/ 0 h 1236"/>
                <a:gd name="T14" fmla="*/ 0 w 1685"/>
                <a:gd name="T15" fmla="*/ 0 h 1236"/>
                <a:gd name="T16" fmla="*/ 0 w 1685"/>
                <a:gd name="T17" fmla="*/ 0 h 1236"/>
                <a:gd name="T18" fmla="*/ 0 w 1685"/>
                <a:gd name="T19" fmla="*/ 0 h 12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5"/>
                <a:gd name="T31" fmla="*/ 0 h 1236"/>
                <a:gd name="T32" fmla="*/ 1685 w 1685"/>
                <a:gd name="T33" fmla="*/ 1236 h 12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5" h="1236">
                  <a:moveTo>
                    <a:pt x="0" y="23"/>
                  </a:moveTo>
                  <a:lnTo>
                    <a:pt x="1685" y="0"/>
                  </a:lnTo>
                  <a:lnTo>
                    <a:pt x="854" y="1236"/>
                  </a:lnTo>
                  <a:lnTo>
                    <a:pt x="143" y="232"/>
                  </a:lnTo>
                  <a:lnTo>
                    <a:pt x="293" y="185"/>
                  </a:lnTo>
                  <a:lnTo>
                    <a:pt x="850" y="926"/>
                  </a:lnTo>
                  <a:lnTo>
                    <a:pt x="1352" y="160"/>
                  </a:lnTo>
                  <a:lnTo>
                    <a:pt x="122" y="19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3084" name="Group 20"/>
          <p:cNvGrpSpPr>
            <a:grpSpLocks/>
          </p:cNvGrpSpPr>
          <p:nvPr/>
        </p:nvGrpSpPr>
        <p:grpSpPr bwMode="auto">
          <a:xfrm>
            <a:off x="2624138" y="3579813"/>
            <a:ext cx="1536700" cy="1409700"/>
            <a:chOff x="2880" y="2225"/>
            <a:chExt cx="1124" cy="1083"/>
          </a:xfrm>
        </p:grpSpPr>
        <p:sp>
          <p:nvSpPr>
            <p:cNvPr id="3099" name="Freeform 21"/>
            <p:cNvSpPr>
              <a:spLocks/>
            </p:cNvSpPr>
            <p:nvPr/>
          </p:nvSpPr>
          <p:spPr bwMode="auto">
            <a:xfrm>
              <a:off x="3667" y="2237"/>
              <a:ext cx="120" cy="101"/>
            </a:xfrm>
            <a:custGeom>
              <a:avLst/>
              <a:gdLst>
                <a:gd name="T0" fmla="*/ 1 w 239"/>
                <a:gd name="T1" fmla="*/ 1 h 201"/>
                <a:gd name="T2" fmla="*/ 1 w 239"/>
                <a:gd name="T3" fmla="*/ 1 h 201"/>
                <a:gd name="T4" fmla="*/ 1 w 239"/>
                <a:gd name="T5" fmla="*/ 1 h 201"/>
                <a:gd name="T6" fmla="*/ 1 w 239"/>
                <a:gd name="T7" fmla="*/ 1 h 201"/>
                <a:gd name="T8" fmla="*/ 1 w 239"/>
                <a:gd name="T9" fmla="*/ 1 h 201"/>
                <a:gd name="T10" fmla="*/ 1 w 239"/>
                <a:gd name="T11" fmla="*/ 1 h 201"/>
                <a:gd name="T12" fmla="*/ 0 w 239"/>
                <a:gd name="T13" fmla="*/ 1 h 201"/>
                <a:gd name="T14" fmla="*/ 1 w 239"/>
                <a:gd name="T15" fmla="*/ 1 h 201"/>
                <a:gd name="T16" fmla="*/ 1 w 239"/>
                <a:gd name="T17" fmla="*/ 1 h 201"/>
                <a:gd name="T18" fmla="*/ 1 w 239"/>
                <a:gd name="T19" fmla="*/ 1 h 201"/>
                <a:gd name="T20" fmla="*/ 1 w 239"/>
                <a:gd name="T21" fmla="*/ 1 h 201"/>
                <a:gd name="T22" fmla="*/ 1 w 239"/>
                <a:gd name="T23" fmla="*/ 1 h 201"/>
                <a:gd name="T24" fmla="*/ 1 w 239"/>
                <a:gd name="T25" fmla="*/ 1 h 201"/>
                <a:gd name="T26" fmla="*/ 1 w 239"/>
                <a:gd name="T27" fmla="*/ 1 h 201"/>
                <a:gd name="T28" fmla="*/ 1 w 239"/>
                <a:gd name="T29" fmla="*/ 1 h 201"/>
                <a:gd name="T30" fmla="*/ 1 w 239"/>
                <a:gd name="T31" fmla="*/ 1 h 201"/>
                <a:gd name="T32" fmla="*/ 1 w 239"/>
                <a:gd name="T33" fmla="*/ 1 h 201"/>
                <a:gd name="T34" fmla="*/ 1 w 239"/>
                <a:gd name="T35" fmla="*/ 1 h 201"/>
                <a:gd name="T36" fmla="*/ 1 w 239"/>
                <a:gd name="T37" fmla="*/ 1 h 201"/>
                <a:gd name="T38" fmla="*/ 1 w 239"/>
                <a:gd name="T39" fmla="*/ 1 h 201"/>
                <a:gd name="T40" fmla="*/ 1 w 239"/>
                <a:gd name="T41" fmla="*/ 1 h 201"/>
                <a:gd name="T42" fmla="*/ 1 w 239"/>
                <a:gd name="T43" fmla="*/ 1 h 201"/>
                <a:gd name="T44" fmla="*/ 1 w 239"/>
                <a:gd name="T45" fmla="*/ 1 h 201"/>
                <a:gd name="T46" fmla="*/ 1 w 239"/>
                <a:gd name="T47" fmla="*/ 1 h 201"/>
                <a:gd name="T48" fmla="*/ 1 w 239"/>
                <a:gd name="T49" fmla="*/ 1 h 201"/>
                <a:gd name="T50" fmla="*/ 1 w 239"/>
                <a:gd name="T51" fmla="*/ 1 h 201"/>
                <a:gd name="T52" fmla="*/ 1 w 239"/>
                <a:gd name="T53" fmla="*/ 1 h 201"/>
                <a:gd name="T54" fmla="*/ 1 w 239"/>
                <a:gd name="T55" fmla="*/ 1 h 201"/>
                <a:gd name="T56" fmla="*/ 1 w 239"/>
                <a:gd name="T57" fmla="*/ 1 h 201"/>
                <a:gd name="T58" fmla="*/ 1 w 239"/>
                <a:gd name="T59" fmla="*/ 1 h 201"/>
                <a:gd name="T60" fmla="*/ 1 w 239"/>
                <a:gd name="T61" fmla="*/ 1 h 201"/>
                <a:gd name="T62" fmla="*/ 1 w 239"/>
                <a:gd name="T63" fmla="*/ 0 h 201"/>
                <a:gd name="T64" fmla="*/ 1 w 239"/>
                <a:gd name="T65" fmla="*/ 1 h 201"/>
                <a:gd name="T66" fmla="*/ 1 w 239"/>
                <a:gd name="T67" fmla="*/ 1 h 201"/>
                <a:gd name="T68" fmla="*/ 1 w 239"/>
                <a:gd name="T69" fmla="*/ 1 h 201"/>
                <a:gd name="T70" fmla="*/ 1 w 239"/>
                <a:gd name="T71" fmla="*/ 1 h 201"/>
                <a:gd name="T72" fmla="*/ 1 w 239"/>
                <a:gd name="T73" fmla="*/ 1 h 201"/>
                <a:gd name="T74" fmla="*/ 1 w 239"/>
                <a:gd name="T75" fmla="*/ 1 h 201"/>
                <a:gd name="T76" fmla="*/ 1 w 239"/>
                <a:gd name="T77" fmla="*/ 1 h 201"/>
                <a:gd name="T78" fmla="*/ 1 w 239"/>
                <a:gd name="T79" fmla="*/ 1 h 201"/>
                <a:gd name="T80" fmla="*/ 1 w 239"/>
                <a:gd name="T81" fmla="*/ 1 h 201"/>
                <a:gd name="T82" fmla="*/ 1 w 239"/>
                <a:gd name="T83" fmla="*/ 1 h 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9"/>
                <a:gd name="T127" fmla="*/ 0 h 201"/>
                <a:gd name="T128" fmla="*/ 239 w 239"/>
                <a:gd name="T129" fmla="*/ 201 h 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9" h="201">
                  <a:moveTo>
                    <a:pt x="47" y="138"/>
                  </a:moveTo>
                  <a:lnTo>
                    <a:pt x="15" y="162"/>
                  </a:lnTo>
                  <a:lnTo>
                    <a:pt x="21" y="180"/>
                  </a:lnTo>
                  <a:lnTo>
                    <a:pt x="17" y="176"/>
                  </a:lnTo>
                  <a:lnTo>
                    <a:pt x="10" y="169"/>
                  </a:lnTo>
                  <a:lnTo>
                    <a:pt x="3" y="161"/>
                  </a:lnTo>
                  <a:lnTo>
                    <a:pt x="0" y="154"/>
                  </a:lnTo>
                  <a:lnTo>
                    <a:pt x="1" y="147"/>
                  </a:lnTo>
                  <a:lnTo>
                    <a:pt x="4" y="138"/>
                  </a:lnTo>
                  <a:lnTo>
                    <a:pt x="10" y="128"/>
                  </a:lnTo>
                  <a:lnTo>
                    <a:pt x="16" y="122"/>
                  </a:lnTo>
                  <a:lnTo>
                    <a:pt x="19" y="115"/>
                  </a:lnTo>
                  <a:lnTo>
                    <a:pt x="19" y="106"/>
                  </a:lnTo>
                  <a:lnTo>
                    <a:pt x="17" y="98"/>
                  </a:lnTo>
                  <a:lnTo>
                    <a:pt x="16" y="94"/>
                  </a:lnTo>
                  <a:lnTo>
                    <a:pt x="32" y="85"/>
                  </a:lnTo>
                  <a:lnTo>
                    <a:pt x="32" y="79"/>
                  </a:lnTo>
                  <a:lnTo>
                    <a:pt x="32" y="67"/>
                  </a:lnTo>
                  <a:lnTo>
                    <a:pt x="32" y="53"/>
                  </a:lnTo>
                  <a:lnTo>
                    <a:pt x="34" y="46"/>
                  </a:lnTo>
                  <a:lnTo>
                    <a:pt x="39" y="45"/>
                  </a:lnTo>
                  <a:lnTo>
                    <a:pt x="46" y="45"/>
                  </a:lnTo>
                  <a:lnTo>
                    <a:pt x="52" y="45"/>
                  </a:lnTo>
                  <a:lnTo>
                    <a:pt x="54" y="45"/>
                  </a:lnTo>
                  <a:lnTo>
                    <a:pt x="55" y="42"/>
                  </a:lnTo>
                  <a:lnTo>
                    <a:pt x="60" y="38"/>
                  </a:lnTo>
                  <a:lnTo>
                    <a:pt x="65" y="31"/>
                  </a:lnTo>
                  <a:lnTo>
                    <a:pt x="72" y="22"/>
                  </a:lnTo>
                  <a:lnTo>
                    <a:pt x="79" y="14"/>
                  </a:lnTo>
                  <a:lnTo>
                    <a:pt x="86" y="7"/>
                  </a:lnTo>
                  <a:lnTo>
                    <a:pt x="93" y="2"/>
                  </a:lnTo>
                  <a:lnTo>
                    <a:pt x="98" y="0"/>
                  </a:lnTo>
                  <a:lnTo>
                    <a:pt x="125" y="21"/>
                  </a:lnTo>
                  <a:lnTo>
                    <a:pt x="175" y="13"/>
                  </a:lnTo>
                  <a:lnTo>
                    <a:pt x="203" y="24"/>
                  </a:lnTo>
                  <a:lnTo>
                    <a:pt x="214" y="80"/>
                  </a:lnTo>
                  <a:lnTo>
                    <a:pt x="235" y="136"/>
                  </a:lnTo>
                  <a:lnTo>
                    <a:pt x="226" y="175"/>
                  </a:lnTo>
                  <a:lnTo>
                    <a:pt x="239" y="201"/>
                  </a:lnTo>
                  <a:lnTo>
                    <a:pt x="199" y="192"/>
                  </a:lnTo>
                  <a:lnTo>
                    <a:pt x="201" y="136"/>
                  </a:lnTo>
                  <a:lnTo>
                    <a:pt x="47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00" name="Freeform 22"/>
            <p:cNvSpPr>
              <a:spLocks/>
            </p:cNvSpPr>
            <p:nvPr/>
          </p:nvSpPr>
          <p:spPr bwMode="auto">
            <a:xfrm>
              <a:off x="2938" y="3229"/>
              <a:ext cx="1048" cy="79"/>
            </a:xfrm>
            <a:custGeom>
              <a:avLst/>
              <a:gdLst>
                <a:gd name="T0" fmla="*/ 0 w 2097"/>
                <a:gd name="T1" fmla="*/ 1 h 158"/>
                <a:gd name="T2" fmla="*/ 0 w 2097"/>
                <a:gd name="T3" fmla="*/ 1 h 158"/>
                <a:gd name="T4" fmla="*/ 0 w 2097"/>
                <a:gd name="T5" fmla="*/ 1 h 158"/>
                <a:gd name="T6" fmla="*/ 0 w 2097"/>
                <a:gd name="T7" fmla="*/ 1 h 158"/>
                <a:gd name="T8" fmla="*/ 0 w 2097"/>
                <a:gd name="T9" fmla="*/ 1 h 158"/>
                <a:gd name="T10" fmla="*/ 0 w 2097"/>
                <a:gd name="T11" fmla="*/ 1 h 158"/>
                <a:gd name="T12" fmla="*/ 0 w 2097"/>
                <a:gd name="T13" fmla="*/ 1 h 158"/>
                <a:gd name="T14" fmla="*/ 0 w 2097"/>
                <a:gd name="T15" fmla="*/ 1 h 158"/>
                <a:gd name="T16" fmla="*/ 0 w 2097"/>
                <a:gd name="T17" fmla="*/ 1 h 158"/>
                <a:gd name="T18" fmla="*/ 0 w 2097"/>
                <a:gd name="T19" fmla="*/ 1 h 158"/>
                <a:gd name="T20" fmla="*/ 0 w 2097"/>
                <a:gd name="T21" fmla="*/ 1 h 158"/>
                <a:gd name="T22" fmla="*/ 0 w 2097"/>
                <a:gd name="T23" fmla="*/ 1 h 158"/>
                <a:gd name="T24" fmla="*/ 0 w 2097"/>
                <a:gd name="T25" fmla="*/ 1 h 158"/>
                <a:gd name="T26" fmla="*/ 0 w 2097"/>
                <a:gd name="T27" fmla="*/ 1 h 158"/>
                <a:gd name="T28" fmla="*/ 0 w 2097"/>
                <a:gd name="T29" fmla="*/ 1 h 158"/>
                <a:gd name="T30" fmla="*/ 0 w 2097"/>
                <a:gd name="T31" fmla="*/ 1 h 158"/>
                <a:gd name="T32" fmla="*/ 0 w 2097"/>
                <a:gd name="T33" fmla="*/ 1 h 158"/>
                <a:gd name="T34" fmla="*/ 0 w 2097"/>
                <a:gd name="T35" fmla="*/ 1 h 158"/>
                <a:gd name="T36" fmla="*/ 0 w 2097"/>
                <a:gd name="T37" fmla="*/ 1 h 158"/>
                <a:gd name="T38" fmla="*/ 0 w 2097"/>
                <a:gd name="T39" fmla="*/ 1 h 158"/>
                <a:gd name="T40" fmla="*/ 0 w 2097"/>
                <a:gd name="T41" fmla="*/ 1 h 158"/>
                <a:gd name="T42" fmla="*/ 0 w 2097"/>
                <a:gd name="T43" fmla="*/ 1 h 158"/>
                <a:gd name="T44" fmla="*/ 0 w 2097"/>
                <a:gd name="T45" fmla="*/ 1 h 158"/>
                <a:gd name="T46" fmla="*/ 0 w 2097"/>
                <a:gd name="T47" fmla="*/ 1 h 158"/>
                <a:gd name="T48" fmla="*/ 0 w 2097"/>
                <a:gd name="T49" fmla="*/ 1 h 158"/>
                <a:gd name="T50" fmla="*/ 0 w 2097"/>
                <a:gd name="T51" fmla="*/ 0 h 158"/>
                <a:gd name="T52" fmla="*/ 0 w 2097"/>
                <a:gd name="T53" fmla="*/ 1 h 1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97"/>
                <a:gd name="T82" fmla="*/ 0 h 158"/>
                <a:gd name="T83" fmla="*/ 2097 w 2097"/>
                <a:gd name="T84" fmla="*/ 158 h 1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97" h="158">
                  <a:moveTo>
                    <a:pt x="1009" y="26"/>
                  </a:moveTo>
                  <a:lnTo>
                    <a:pt x="374" y="19"/>
                  </a:lnTo>
                  <a:lnTo>
                    <a:pt x="302" y="62"/>
                  </a:lnTo>
                  <a:lnTo>
                    <a:pt x="206" y="69"/>
                  </a:lnTo>
                  <a:lnTo>
                    <a:pt x="0" y="126"/>
                  </a:lnTo>
                  <a:lnTo>
                    <a:pt x="104" y="158"/>
                  </a:lnTo>
                  <a:lnTo>
                    <a:pt x="262" y="138"/>
                  </a:lnTo>
                  <a:lnTo>
                    <a:pt x="787" y="145"/>
                  </a:lnTo>
                  <a:lnTo>
                    <a:pt x="1628" y="145"/>
                  </a:lnTo>
                  <a:lnTo>
                    <a:pt x="2097" y="138"/>
                  </a:lnTo>
                  <a:lnTo>
                    <a:pt x="2095" y="134"/>
                  </a:lnTo>
                  <a:lnTo>
                    <a:pt x="2089" y="122"/>
                  </a:lnTo>
                  <a:lnTo>
                    <a:pt x="2080" y="106"/>
                  </a:lnTo>
                  <a:lnTo>
                    <a:pt x="2067" y="88"/>
                  </a:lnTo>
                  <a:lnTo>
                    <a:pt x="2052" y="70"/>
                  </a:lnTo>
                  <a:lnTo>
                    <a:pt x="2036" y="54"/>
                  </a:lnTo>
                  <a:lnTo>
                    <a:pt x="2019" y="43"/>
                  </a:lnTo>
                  <a:lnTo>
                    <a:pt x="2001" y="38"/>
                  </a:lnTo>
                  <a:lnTo>
                    <a:pt x="1984" y="37"/>
                  </a:lnTo>
                  <a:lnTo>
                    <a:pt x="1969" y="32"/>
                  </a:lnTo>
                  <a:lnTo>
                    <a:pt x="1955" y="27"/>
                  </a:lnTo>
                  <a:lnTo>
                    <a:pt x="1944" y="19"/>
                  </a:lnTo>
                  <a:lnTo>
                    <a:pt x="1935" y="12"/>
                  </a:lnTo>
                  <a:lnTo>
                    <a:pt x="1928" y="6"/>
                  </a:lnTo>
                  <a:lnTo>
                    <a:pt x="1923" y="1"/>
                  </a:lnTo>
                  <a:lnTo>
                    <a:pt x="1922" y="0"/>
                  </a:lnTo>
                  <a:lnTo>
                    <a:pt x="1009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01" name="Freeform 23"/>
            <p:cNvSpPr>
              <a:spLocks/>
            </p:cNvSpPr>
            <p:nvPr/>
          </p:nvSpPr>
          <p:spPr bwMode="auto">
            <a:xfrm>
              <a:off x="2970" y="3259"/>
              <a:ext cx="997" cy="31"/>
            </a:xfrm>
            <a:custGeom>
              <a:avLst/>
              <a:gdLst>
                <a:gd name="T0" fmla="*/ 1 w 1994"/>
                <a:gd name="T1" fmla="*/ 1 h 62"/>
                <a:gd name="T2" fmla="*/ 1 w 1994"/>
                <a:gd name="T3" fmla="*/ 1 h 62"/>
                <a:gd name="T4" fmla="*/ 1 w 1994"/>
                <a:gd name="T5" fmla="*/ 1 h 62"/>
                <a:gd name="T6" fmla="*/ 1 w 1994"/>
                <a:gd name="T7" fmla="*/ 1 h 62"/>
                <a:gd name="T8" fmla="*/ 1 w 1994"/>
                <a:gd name="T9" fmla="*/ 1 h 62"/>
                <a:gd name="T10" fmla="*/ 1 w 1994"/>
                <a:gd name="T11" fmla="*/ 1 h 62"/>
                <a:gd name="T12" fmla="*/ 1 w 1994"/>
                <a:gd name="T13" fmla="*/ 1 h 62"/>
                <a:gd name="T14" fmla="*/ 1 w 1994"/>
                <a:gd name="T15" fmla="*/ 1 h 62"/>
                <a:gd name="T16" fmla="*/ 1 w 1994"/>
                <a:gd name="T17" fmla="*/ 1 h 62"/>
                <a:gd name="T18" fmla="*/ 1 w 1994"/>
                <a:gd name="T19" fmla="*/ 0 h 62"/>
                <a:gd name="T20" fmla="*/ 1 w 1994"/>
                <a:gd name="T21" fmla="*/ 0 h 62"/>
                <a:gd name="T22" fmla="*/ 1 w 1994"/>
                <a:gd name="T23" fmla="*/ 1 h 62"/>
                <a:gd name="T24" fmla="*/ 1 w 1994"/>
                <a:gd name="T25" fmla="*/ 1 h 62"/>
                <a:gd name="T26" fmla="*/ 1 w 1994"/>
                <a:gd name="T27" fmla="*/ 1 h 62"/>
                <a:gd name="T28" fmla="*/ 1 w 1994"/>
                <a:gd name="T29" fmla="*/ 1 h 62"/>
                <a:gd name="T30" fmla="*/ 1 w 1994"/>
                <a:gd name="T31" fmla="*/ 1 h 62"/>
                <a:gd name="T32" fmla="*/ 1 w 1994"/>
                <a:gd name="T33" fmla="*/ 1 h 62"/>
                <a:gd name="T34" fmla="*/ 1 w 1994"/>
                <a:gd name="T35" fmla="*/ 1 h 62"/>
                <a:gd name="T36" fmla="*/ 1 w 1994"/>
                <a:gd name="T37" fmla="*/ 1 h 62"/>
                <a:gd name="T38" fmla="*/ 1 w 1994"/>
                <a:gd name="T39" fmla="*/ 1 h 62"/>
                <a:gd name="T40" fmla="*/ 1 w 1994"/>
                <a:gd name="T41" fmla="*/ 1 h 62"/>
                <a:gd name="T42" fmla="*/ 1 w 1994"/>
                <a:gd name="T43" fmla="*/ 1 h 62"/>
                <a:gd name="T44" fmla="*/ 1 w 1994"/>
                <a:gd name="T45" fmla="*/ 1 h 62"/>
                <a:gd name="T46" fmla="*/ 1 w 1994"/>
                <a:gd name="T47" fmla="*/ 1 h 62"/>
                <a:gd name="T48" fmla="*/ 1 w 1994"/>
                <a:gd name="T49" fmla="*/ 1 h 62"/>
                <a:gd name="T50" fmla="*/ 1 w 1994"/>
                <a:gd name="T51" fmla="*/ 1 h 62"/>
                <a:gd name="T52" fmla="*/ 1 w 1994"/>
                <a:gd name="T53" fmla="*/ 1 h 62"/>
                <a:gd name="T54" fmla="*/ 1 w 1994"/>
                <a:gd name="T55" fmla="*/ 1 h 62"/>
                <a:gd name="T56" fmla="*/ 1 w 1994"/>
                <a:gd name="T57" fmla="*/ 1 h 62"/>
                <a:gd name="T58" fmla="*/ 1 w 1994"/>
                <a:gd name="T59" fmla="*/ 1 h 62"/>
                <a:gd name="T60" fmla="*/ 1 w 1994"/>
                <a:gd name="T61" fmla="*/ 1 h 62"/>
                <a:gd name="T62" fmla="*/ 1 w 1994"/>
                <a:gd name="T63" fmla="*/ 1 h 62"/>
                <a:gd name="T64" fmla="*/ 1 w 1994"/>
                <a:gd name="T65" fmla="*/ 1 h 62"/>
                <a:gd name="T66" fmla="*/ 1 w 1994"/>
                <a:gd name="T67" fmla="*/ 1 h 62"/>
                <a:gd name="T68" fmla="*/ 1 w 1994"/>
                <a:gd name="T69" fmla="*/ 1 h 62"/>
                <a:gd name="T70" fmla="*/ 1 w 1994"/>
                <a:gd name="T71" fmla="*/ 1 h 62"/>
                <a:gd name="T72" fmla="*/ 1 w 1994"/>
                <a:gd name="T73" fmla="*/ 1 h 62"/>
                <a:gd name="T74" fmla="*/ 1 w 1994"/>
                <a:gd name="T75" fmla="*/ 1 h 62"/>
                <a:gd name="T76" fmla="*/ 1 w 1994"/>
                <a:gd name="T77" fmla="*/ 1 h 62"/>
                <a:gd name="T78" fmla="*/ 1 w 1994"/>
                <a:gd name="T79" fmla="*/ 1 h 62"/>
                <a:gd name="T80" fmla="*/ 1 w 1994"/>
                <a:gd name="T81" fmla="*/ 1 h 62"/>
                <a:gd name="T82" fmla="*/ 1 w 1994"/>
                <a:gd name="T83" fmla="*/ 1 h 62"/>
                <a:gd name="T84" fmla="*/ 1 w 1994"/>
                <a:gd name="T85" fmla="*/ 1 h 62"/>
                <a:gd name="T86" fmla="*/ 1 w 1994"/>
                <a:gd name="T87" fmla="*/ 1 h 62"/>
                <a:gd name="T88" fmla="*/ 1 w 1994"/>
                <a:gd name="T89" fmla="*/ 1 h 62"/>
                <a:gd name="T90" fmla="*/ 1 w 1994"/>
                <a:gd name="T91" fmla="*/ 1 h 62"/>
                <a:gd name="T92" fmla="*/ 1 w 1994"/>
                <a:gd name="T93" fmla="*/ 1 h 62"/>
                <a:gd name="T94" fmla="*/ 1 w 1994"/>
                <a:gd name="T95" fmla="*/ 1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94"/>
                <a:gd name="T145" fmla="*/ 0 h 62"/>
                <a:gd name="T146" fmla="*/ 1994 w 1994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94" h="62">
                  <a:moveTo>
                    <a:pt x="322" y="12"/>
                  </a:moveTo>
                  <a:lnTo>
                    <a:pt x="327" y="12"/>
                  </a:lnTo>
                  <a:lnTo>
                    <a:pt x="338" y="12"/>
                  </a:lnTo>
                  <a:lnTo>
                    <a:pt x="358" y="12"/>
                  </a:lnTo>
                  <a:lnTo>
                    <a:pt x="385" y="12"/>
                  </a:lnTo>
                  <a:lnTo>
                    <a:pt x="418" y="10"/>
                  </a:lnTo>
                  <a:lnTo>
                    <a:pt x="456" y="10"/>
                  </a:lnTo>
                  <a:lnTo>
                    <a:pt x="501" y="10"/>
                  </a:lnTo>
                  <a:lnTo>
                    <a:pt x="549" y="10"/>
                  </a:lnTo>
                  <a:lnTo>
                    <a:pt x="603" y="9"/>
                  </a:lnTo>
                  <a:lnTo>
                    <a:pt x="661" y="9"/>
                  </a:lnTo>
                  <a:lnTo>
                    <a:pt x="721" y="9"/>
                  </a:lnTo>
                  <a:lnTo>
                    <a:pt x="784" y="8"/>
                  </a:lnTo>
                  <a:lnTo>
                    <a:pt x="851" y="8"/>
                  </a:lnTo>
                  <a:lnTo>
                    <a:pt x="918" y="7"/>
                  </a:lnTo>
                  <a:lnTo>
                    <a:pt x="987" y="7"/>
                  </a:lnTo>
                  <a:lnTo>
                    <a:pt x="1057" y="6"/>
                  </a:lnTo>
                  <a:lnTo>
                    <a:pt x="1128" y="6"/>
                  </a:lnTo>
                  <a:lnTo>
                    <a:pt x="1197" y="5"/>
                  </a:lnTo>
                  <a:lnTo>
                    <a:pt x="1266" y="5"/>
                  </a:lnTo>
                  <a:lnTo>
                    <a:pt x="1334" y="5"/>
                  </a:lnTo>
                  <a:lnTo>
                    <a:pt x="1400" y="4"/>
                  </a:lnTo>
                  <a:lnTo>
                    <a:pt x="1464" y="4"/>
                  </a:lnTo>
                  <a:lnTo>
                    <a:pt x="1524" y="2"/>
                  </a:lnTo>
                  <a:lnTo>
                    <a:pt x="1583" y="2"/>
                  </a:lnTo>
                  <a:lnTo>
                    <a:pt x="1636" y="2"/>
                  </a:lnTo>
                  <a:lnTo>
                    <a:pt x="1685" y="1"/>
                  </a:lnTo>
                  <a:lnTo>
                    <a:pt x="1730" y="1"/>
                  </a:lnTo>
                  <a:lnTo>
                    <a:pt x="1769" y="1"/>
                  </a:lnTo>
                  <a:lnTo>
                    <a:pt x="1803" y="0"/>
                  </a:lnTo>
                  <a:lnTo>
                    <a:pt x="1829" y="0"/>
                  </a:lnTo>
                  <a:lnTo>
                    <a:pt x="1850" y="0"/>
                  </a:lnTo>
                  <a:lnTo>
                    <a:pt x="1863" y="0"/>
                  </a:lnTo>
                  <a:lnTo>
                    <a:pt x="1864" y="1"/>
                  </a:lnTo>
                  <a:lnTo>
                    <a:pt x="1867" y="4"/>
                  </a:lnTo>
                  <a:lnTo>
                    <a:pt x="1873" y="7"/>
                  </a:lnTo>
                  <a:lnTo>
                    <a:pt x="1880" y="12"/>
                  </a:lnTo>
                  <a:lnTo>
                    <a:pt x="1890" y="16"/>
                  </a:lnTo>
                  <a:lnTo>
                    <a:pt x="1901" y="20"/>
                  </a:lnTo>
                  <a:lnTo>
                    <a:pt x="1915" y="22"/>
                  </a:lnTo>
                  <a:lnTo>
                    <a:pt x="1928" y="23"/>
                  </a:lnTo>
                  <a:lnTo>
                    <a:pt x="1942" y="24"/>
                  </a:lnTo>
                  <a:lnTo>
                    <a:pt x="1955" y="29"/>
                  </a:lnTo>
                  <a:lnTo>
                    <a:pt x="1966" y="35"/>
                  </a:lnTo>
                  <a:lnTo>
                    <a:pt x="1976" y="43"/>
                  </a:lnTo>
                  <a:lnTo>
                    <a:pt x="1984" y="50"/>
                  </a:lnTo>
                  <a:lnTo>
                    <a:pt x="1989" y="57"/>
                  </a:lnTo>
                  <a:lnTo>
                    <a:pt x="1993" y="60"/>
                  </a:lnTo>
                  <a:lnTo>
                    <a:pt x="1994" y="62"/>
                  </a:lnTo>
                  <a:lnTo>
                    <a:pt x="1992" y="62"/>
                  </a:lnTo>
                  <a:lnTo>
                    <a:pt x="1985" y="62"/>
                  </a:lnTo>
                  <a:lnTo>
                    <a:pt x="1974" y="62"/>
                  </a:lnTo>
                  <a:lnTo>
                    <a:pt x="1960" y="62"/>
                  </a:lnTo>
                  <a:lnTo>
                    <a:pt x="1942" y="62"/>
                  </a:lnTo>
                  <a:lnTo>
                    <a:pt x="1923" y="62"/>
                  </a:lnTo>
                  <a:lnTo>
                    <a:pt x="1901" y="61"/>
                  </a:lnTo>
                  <a:lnTo>
                    <a:pt x="1877" y="61"/>
                  </a:lnTo>
                  <a:lnTo>
                    <a:pt x="1851" y="61"/>
                  </a:lnTo>
                  <a:lnTo>
                    <a:pt x="1825" y="61"/>
                  </a:lnTo>
                  <a:lnTo>
                    <a:pt x="1798" y="60"/>
                  </a:lnTo>
                  <a:lnTo>
                    <a:pt x="1772" y="60"/>
                  </a:lnTo>
                  <a:lnTo>
                    <a:pt x="1746" y="59"/>
                  </a:lnTo>
                  <a:lnTo>
                    <a:pt x="1721" y="59"/>
                  </a:lnTo>
                  <a:lnTo>
                    <a:pt x="1697" y="59"/>
                  </a:lnTo>
                  <a:lnTo>
                    <a:pt x="1675" y="58"/>
                  </a:lnTo>
                  <a:lnTo>
                    <a:pt x="1652" y="58"/>
                  </a:lnTo>
                  <a:lnTo>
                    <a:pt x="1623" y="57"/>
                  </a:lnTo>
                  <a:lnTo>
                    <a:pt x="1590" y="57"/>
                  </a:lnTo>
                  <a:lnTo>
                    <a:pt x="1554" y="55"/>
                  </a:lnTo>
                  <a:lnTo>
                    <a:pt x="1515" y="54"/>
                  </a:lnTo>
                  <a:lnTo>
                    <a:pt x="1476" y="54"/>
                  </a:lnTo>
                  <a:lnTo>
                    <a:pt x="1435" y="53"/>
                  </a:lnTo>
                  <a:lnTo>
                    <a:pt x="1395" y="52"/>
                  </a:lnTo>
                  <a:lnTo>
                    <a:pt x="1356" y="52"/>
                  </a:lnTo>
                  <a:lnTo>
                    <a:pt x="1320" y="51"/>
                  </a:lnTo>
                  <a:lnTo>
                    <a:pt x="1287" y="50"/>
                  </a:lnTo>
                  <a:lnTo>
                    <a:pt x="1257" y="50"/>
                  </a:lnTo>
                  <a:lnTo>
                    <a:pt x="1233" y="50"/>
                  </a:lnTo>
                  <a:lnTo>
                    <a:pt x="1214" y="48"/>
                  </a:lnTo>
                  <a:lnTo>
                    <a:pt x="1203" y="48"/>
                  </a:lnTo>
                  <a:lnTo>
                    <a:pt x="1198" y="48"/>
                  </a:lnTo>
                  <a:lnTo>
                    <a:pt x="1194" y="48"/>
                  </a:lnTo>
                  <a:lnTo>
                    <a:pt x="1186" y="48"/>
                  </a:lnTo>
                  <a:lnTo>
                    <a:pt x="1173" y="48"/>
                  </a:lnTo>
                  <a:lnTo>
                    <a:pt x="1154" y="48"/>
                  </a:lnTo>
                  <a:lnTo>
                    <a:pt x="1132" y="48"/>
                  </a:lnTo>
                  <a:lnTo>
                    <a:pt x="1105" y="48"/>
                  </a:lnTo>
                  <a:lnTo>
                    <a:pt x="1074" y="48"/>
                  </a:lnTo>
                  <a:lnTo>
                    <a:pt x="1040" y="48"/>
                  </a:lnTo>
                  <a:lnTo>
                    <a:pt x="1003" y="48"/>
                  </a:lnTo>
                  <a:lnTo>
                    <a:pt x="963" y="48"/>
                  </a:lnTo>
                  <a:lnTo>
                    <a:pt x="921" y="48"/>
                  </a:lnTo>
                  <a:lnTo>
                    <a:pt x="878" y="48"/>
                  </a:lnTo>
                  <a:lnTo>
                    <a:pt x="833" y="48"/>
                  </a:lnTo>
                  <a:lnTo>
                    <a:pt x="785" y="48"/>
                  </a:lnTo>
                  <a:lnTo>
                    <a:pt x="738" y="48"/>
                  </a:lnTo>
                  <a:lnTo>
                    <a:pt x="691" y="48"/>
                  </a:lnTo>
                  <a:lnTo>
                    <a:pt x="643" y="50"/>
                  </a:lnTo>
                  <a:lnTo>
                    <a:pt x="595" y="50"/>
                  </a:lnTo>
                  <a:lnTo>
                    <a:pt x="548" y="50"/>
                  </a:lnTo>
                  <a:lnTo>
                    <a:pt x="503" y="50"/>
                  </a:lnTo>
                  <a:lnTo>
                    <a:pt x="458" y="50"/>
                  </a:lnTo>
                  <a:lnTo>
                    <a:pt x="416" y="50"/>
                  </a:lnTo>
                  <a:lnTo>
                    <a:pt x="375" y="50"/>
                  </a:lnTo>
                  <a:lnTo>
                    <a:pt x="337" y="50"/>
                  </a:lnTo>
                  <a:lnTo>
                    <a:pt x="302" y="50"/>
                  </a:lnTo>
                  <a:lnTo>
                    <a:pt x="269" y="50"/>
                  </a:lnTo>
                  <a:lnTo>
                    <a:pt x="242" y="50"/>
                  </a:lnTo>
                  <a:lnTo>
                    <a:pt x="217" y="50"/>
                  </a:lnTo>
                  <a:lnTo>
                    <a:pt x="197" y="50"/>
                  </a:lnTo>
                  <a:lnTo>
                    <a:pt x="182" y="50"/>
                  </a:lnTo>
                  <a:lnTo>
                    <a:pt x="170" y="50"/>
                  </a:lnTo>
                  <a:lnTo>
                    <a:pt x="166" y="50"/>
                  </a:lnTo>
                  <a:lnTo>
                    <a:pt x="152" y="50"/>
                  </a:lnTo>
                  <a:lnTo>
                    <a:pt x="130" y="51"/>
                  </a:lnTo>
                  <a:lnTo>
                    <a:pt x="102" y="53"/>
                  </a:lnTo>
                  <a:lnTo>
                    <a:pt x="73" y="54"/>
                  </a:lnTo>
                  <a:lnTo>
                    <a:pt x="46" y="57"/>
                  </a:lnTo>
                  <a:lnTo>
                    <a:pt x="23" y="59"/>
                  </a:lnTo>
                  <a:lnTo>
                    <a:pt x="5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7" y="59"/>
                  </a:lnTo>
                  <a:lnTo>
                    <a:pt x="15" y="58"/>
                  </a:lnTo>
                  <a:lnTo>
                    <a:pt x="25" y="55"/>
                  </a:lnTo>
                  <a:lnTo>
                    <a:pt x="38" y="53"/>
                  </a:lnTo>
                  <a:lnTo>
                    <a:pt x="53" y="51"/>
                  </a:lnTo>
                  <a:lnTo>
                    <a:pt x="68" y="47"/>
                  </a:lnTo>
                  <a:lnTo>
                    <a:pt x="85" y="45"/>
                  </a:lnTo>
                  <a:lnTo>
                    <a:pt x="102" y="42"/>
                  </a:lnTo>
                  <a:lnTo>
                    <a:pt x="121" y="39"/>
                  </a:lnTo>
                  <a:lnTo>
                    <a:pt x="138" y="37"/>
                  </a:lnTo>
                  <a:lnTo>
                    <a:pt x="155" y="35"/>
                  </a:lnTo>
                  <a:lnTo>
                    <a:pt x="173" y="32"/>
                  </a:lnTo>
                  <a:lnTo>
                    <a:pt x="188" y="30"/>
                  </a:lnTo>
                  <a:lnTo>
                    <a:pt x="201" y="29"/>
                  </a:lnTo>
                  <a:lnTo>
                    <a:pt x="213" y="29"/>
                  </a:lnTo>
                  <a:lnTo>
                    <a:pt x="234" y="28"/>
                  </a:lnTo>
                  <a:lnTo>
                    <a:pt x="253" y="25"/>
                  </a:lnTo>
                  <a:lnTo>
                    <a:pt x="272" y="23"/>
                  </a:lnTo>
                  <a:lnTo>
                    <a:pt x="289" y="20"/>
                  </a:lnTo>
                  <a:lnTo>
                    <a:pt x="303" y="16"/>
                  </a:lnTo>
                  <a:lnTo>
                    <a:pt x="313" y="14"/>
                  </a:lnTo>
                  <a:lnTo>
                    <a:pt x="320" y="13"/>
                  </a:lnTo>
                  <a:lnTo>
                    <a:pt x="322" y="12"/>
                  </a:lnTo>
                  <a:close/>
                </a:path>
              </a:pathLst>
            </a:custGeom>
            <a:solidFill>
              <a:srgbClr val="C9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02" name="Freeform 24"/>
            <p:cNvSpPr>
              <a:spLocks/>
            </p:cNvSpPr>
            <p:nvPr/>
          </p:nvSpPr>
          <p:spPr bwMode="auto">
            <a:xfrm>
              <a:off x="3217" y="2321"/>
              <a:ext cx="1" cy="1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0 h 2"/>
                <a:gd name="T4" fmla="*/ 1 w 2"/>
                <a:gd name="T5" fmla="*/ 0 h 2"/>
                <a:gd name="T6" fmla="*/ 1 w 2"/>
                <a:gd name="T7" fmla="*/ 1 h 2"/>
                <a:gd name="T8" fmla="*/ 1 w 2"/>
                <a:gd name="T9" fmla="*/ 1 h 2"/>
                <a:gd name="T10" fmla="*/ 1 w 2"/>
                <a:gd name="T11" fmla="*/ 1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1 h 2"/>
                <a:gd name="T18" fmla="*/ 0 w 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"/>
                <a:gd name="T32" fmla="*/ 2 w 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75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03" name="Freeform 25"/>
            <p:cNvSpPr>
              <a:spLocks/>
            </p:cNvSpPr>
            <p:nvPr/>
          </p:nvSpPr>
          <p:spPr bwMode="auto">
            <a:xfrm>
              <a:off x="2880" y="2225"/>
              <a:ext cx="752" cy="508"/>
            </a:xfrm>
            <a:custGeom>
              <a:avLst/>
              <a:gdLst>
                <a:gd name="T0" fmla="*/ 0 w 1505"/>
                <a:gd name="T1" fmla="*/ 1 h 1014"/>
                <a:gd name="T2" fmla="*/ 0 w 1505"/>
                <a:gd name="T3" fmla="*/ 1 h 1014"/>
                <a:gd name="T4" fmla="*/ 0 w 1505"/>
                <a:gd name="T5" fmla="*/ 1 h 1014"/>
                <a:gd name="T6" fmla="*/ 0 w 1505"/>
                <a:gd name="T7" fmla="*/ 1 h 1014"/>
                <a:gd name="T8" fmla="*/ 0 w 1505"/>
                <a:gd name="T9" fmla="*/ 1 h 1014"/>
                <a:gd name="T10" fmla="*/ 0 w 1505"/>
                <a:gd name="T11" fmla="*/ 1 h 1014"/>
                <a:gd name="T12" fmla="*/ 0 w 1505"/>
                <a:gd name="T13" fmla="*/ 1 h 1014"/>
                <a:gd name="T14" fmla="*/ 0 w 1505"/>
                <a:gd name="T15" fmla="*/ 0 h 1014"/>
                <a:gd name="T16" fmla="*/ 0 w 1505"/>
                <a:gd name="T17" fmla="*/ 1 h 1014"/>
                <a:gd name="T18" fmla="*/ 0 w 1505"/>
                <a:gd name="T19" fmla="*/ 1 h 10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5"/>
                <a:gd name="T31" fmla="*/ 0 h 1014"/>
                <a:gd name="T32" fmla="*/ 1505 w 1505"/>
                <a:gd name="T33" fmla="*/ 1014 h 10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5" h="1014">
                  <a:moveTo>
                    <a:pt x="0" y="145"/>
                  </a:moveTo>
                  <a:lnTo>
                    <a:pt x="36" y="588"/>
                  </a:lnTo>
                  <a:lnTo>
                    <a:pt x="0" y="968"/>
                  </a:lnTo>
                  <a:lnTo>
                    <a:pt x="998" y="1005"/>
                  </a:lnTo>
                  <a:lnTo>
                    <a:pt x="1505" y="1014"/>
                  </a:lnTo>
                  <a:lnTo>
                    <a:pt x="1495" y="480"/>
                  </a:lnTo>
                  <a:lnTo>
                    <a:pt x="1477" y="36"/>
                  </a:lnTo>
                  <a:lnTo>
                    <a:pt x="454" y="0"/>
                  </a:lnTo>
                  <a:lnTo>
                    <a:pt x="9" y="17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04" name="Freeform 26"/>
            <p:cNvSpPr>
              <a:spLocks/>
            </p:cNvSpPr>
            <p:nvPr/>
          </p:nvSpPr>
          <p:spPr bwMode="auto">
            <a:xfrm>
              <a:off x="2903" y="2252"/>
              <a:ext cx="713" cy="450"/>
            </a:xfrm>
            <a:custGeom>
              <a:avLst/>
              <a:gdLst>
                <a:gd name="T0" fmla="*/ 1 w 1425"/>
                <a:gd name="T1" fmla="*/ 1 h 899"/>
                <a:gd name="T2" fmla="*/ 1 w 1425"/>
                <a:gd name="T3" fmla="*/ 1 h 899"/>
                <a:gd name="T4" fmla="*/ 0 w 1425"/>
                <a:gd name="T5" fmla="*/ 1 h 899"/>
                <a:gd name="T6" fmla="*/ 1 w 1425"/>
                <a:gd name="T7" fmla="*/ 1 h 899"/>
                <a:gd name="T8" fmla="*/ 1 w 1425"/>
                <a:gd name="T9" fmla="*/ 1 h 899"/>
                <a:gd name="T10" fmla="*/ 1 w 1425"/>
                <a:gd name="T11" fmla="*/ 1 h 899"/>
                <a:gd name="T12" fmla="*/ 1 w 1425"/>
                <a:gd name="T13" fmla="*/ 1 h 899"/>
                <a:gd name="T14" fmla="*/ 1 w 1425"/>
                <a:gd name="T15" fmla="*/ 1 h 899"/>
                <a:gd name="T16" fmla="*/ 1 w 1425"/>
                <a:gd name="T17" fmla="*/ 1 h 899"/>
                <a:gd name="T18" fmla="*/ 1 w 1425"/>
                <a:gd name="T19" fmla="*/ 0 h 899"/>
                <a:gd name="T20" fmla="*/ 1 w 1425"/>
                <a:gd name="T21" fmla="*/ 1 h 8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25"/>
                <a:gd name="T34" fmla="*/ 0 h 899"/>
                <a:gd name="T35" fmla="*/ 1425 w 1425"/>
                <a:gd name="T36" fmla="*/ 899 h 8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25" h="899">
                  <a:moveTo>
                    <a:pt x="7" y="6"/>
                  </a:moveTo>
                  <a:lnTo>
                    <a:pt x="24" y="357"/>
                  </a:lnTo>
                  <a:lnTo>
                    <a:pt x="0" y="865"/>
                  </a:lnTo>
                  <a:lnTo>
                    <a:pt x="539" y="899"/>
                  </a:lnTo>
                  <a:lnTo>
                    <a:pt x="1425" y="888"/>
                  </a:lnTo>
                  <a:lnTo>
                    <a:pt x="1416" y="526"/>
                  </a:lnTo>
                  <a:lnTo>
                    <a:pt x="1380" y="136"/>
                  </a:lnTo>
                  <a:lnTo>
                    <a:pt x="1390" y="18"/>
                  </a:lnTo>
                  <a:lnTo>
                    <a:pt x="719" y="36"/>
                  </a:lnTo>
                  <a:lnTo>
                    <a:pt x="454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DDD8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05" name="Freeform 27"/>
            <p:cNvSpPr>
              <a:spLocks/>
            </p:cNvSpPr>
            <p:nvPr/>
          </p:nvSpPr>
          <p:spPr bwMode="auto">
            <a:xfrm>
              <a:off x="2903" y="2252"/>
              <a:ext cx="695" cy="434"/>
            </a:xfrm>
            <a:custGeom>
              <a:avLst/>
              <a:gdLst>
                <a:gd name="T0" fmla="*/ 1 w 1390"/>
                <a:gd name="T1" fmla="*/ 1 h 867"/>
                <a:gd name="T2" fmla="*/ 1 w 1390"/>
                <a:gd name="T3" fmla="*/ 1 h 867"/>
                <a:gd name="T4" fmla="*/ 1 w 1390"/>
                <a:gd name="T5" fmla="*/ 1 h 867"/>
                <a:gd name="T6" fmla="*/ 1 w 1390"/>
                <a:gd name="T7" fmla="*/ 1 h 867"/>
                <a:gd name="T8" fmla="*/ 1 w 1390"/>
                <a:gd name="T9" fmla="*/ 0 h 867"/>
                <a:gd name="T10" fmla="*/ 1 w 1390"/>
                <a:gd name="T11" fmla="*/ 1 h 867"/>
                <a:gd name="T12" fmla="*/ 1 w 1390"/>
                <a:gd name="T13" fmla="*/ 1 h 867"/>
                <a:gd name="T14" fmla="*/ 0 w 1390"/>
                <a:gd name="T15" fmla="*/ 1 h 867"/>
                <a:gd name="T16" fmla="*/ 1 w 1390"/>
                <a:gd name="T17" fmla="*/ 1 h 867"/>
                <a:gd name="T18" fmla="*/ 1 w 1390"/>
                <a:gd name="T19" fmla="*/ 1 h 867"/>
                <a:gd name="T20" fmla="*/ 1 w 1390"/>
                <a:gd name="T21" fmla="*/ 1 h 867"/>
                <a:gd name="T22" fmla="*/ 1 w 1390"/>
                <a:gd name="T23" fmla="*/ 1 h 867"/>
                <a:gd name="T24" fmla="*/ 1 w 1390"/>
                <a:gd name="T25" fmla="*/ 1 h 8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90"/>
                <a:gd name="T40" fmla="*/ 0 h 867"/>
                <a:gd name="T41" fmla="*/ 1390 w 1390"/>
                <a:gd name="T42" fmla="*/ 867 h 8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90" h="867">
                  <a:moveTo>
                    <a:pt x="719" y="87"/>
                  </a:moveTo>
                  <a:lnTo>
                    <a:pt x="1384" y="91"/>
                  </a:lnTo>
                  <a:lnTo>
                    <a:pt x="1390" y="18"/>
                  </a:lnTo>
                  <a:lnTo>
                    <a:pt x="719" y="36"/>
                  </a:lnTo>
                  <a:lnTo>
                    <a:pt x="454" y="0"/>
                  </a:lnTo>
                  <a:lnTo>
                    <a:pt x="7" y="6"/>
                  </a:lnTo>
                  <a:lnTo>
                    <a:pt x="24" y="357"/>
                  </a:lnTo>
                  <a:lnTo>
                    <a:pt x="0" y="865"/>
                  </a:lnTo>
                  <a:lnTo>
                    <a:pt x="39" y="867"/>
                  </a:lnTo>
                  <a:lnTo>
                    <a:pt x="58" y="431"/>
                  </a:lnTo>
                  <a:lnTo>
                    <a:pt x="54" y="52"/>
                  </a:lnTo>
                  <a:lnTo>
                    <a:pt x="426" y="48"/>
                  </a:lnTo>
                  <a:lnTo>
                    <a:pt x="719" y="87"/>
                  </a:lnTo>
                  <a:close/>
                </a:path>
              </a:pathLst>
            </a:custGeom>
            <a:solidFill>
              <a:srgbClr val="C9C1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06" name="Freeform 28"/>
            <p:cNvSpPr>
              <a:spLocks/>
            </p:cNvSpPr>
            <p:nvPr/>
          </p:nvSpPr>
          <p:spPr bwMode="auto">
            <a:xfrm>
              <a:off x="3059" y="2274"/>
              <a:ext cx="38" cy="405"/>
            </a:xfrm>
            <a:custGeom>
              <a:avLst/>
              <a:gdLst>
                <a:gd name="T0" fmla="*/ 1 w 76"/>
                <a:gd name="T1" fmla="*/ 0 h 810"/>
                <a:gd name="T2" fmla="*/ 0 w 76"/>
                <a:gd name="T3" fmla="*/ 1 h 810"/>
                <a:gd name="T4" fmla="*/ 1 w 76"/>
                <a:gd name="T5" fmla="*/ 1 h 810"/>
                <a:gd name="T6" fmla="*/ 1 w 76"/>
                <a:gd name="T7" fmla="*/ 1 h 810"/>
                <a:gd name="T8" fmla="*/ 1 w 76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810"/>
                <a:gd name="T17" fmla="*/ 76 w 76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810">
                  <a:moveTo>
                    <a:pt x="12" y="0"/>
                  </a:moveTo>
                  <a:lnTo>
                    <a:pt x="0" y="810"/>
                  </a:lnTo>
                  <a:lnTo>
                    <a:pt x="39" y="802"/>
                  </a:lnTo>
                  <a:lnTo>
                    <a:pt x="76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9C1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07" name="Freeform 29"/>
            <p:cNvSpPr>
              <a:spLocks/>
            </p:cNvSpPr>
            <p:nvPr/>
          </p:nvSpPr>
          <p:spPr bwMode="auto">
            <a:xfrm>
              <a:off x="2910" y="2309"/>
              <a:ext cx="684" cy="27"/>
            </a:xfrm>
            <a:custGeom>
              <a:avLst/>
              <a:gdLst>
                <a:gd name="T0" fmla="*/ 0 w 1369"/>
                <a:gd name="T1" fmla="*/ 1 h 54"/>
                <a:gd name="T2" fmla="*/ 0 w 1369"/>
                <a:gd name="T3" fmla="*/ 0 h 54"/>
                <a:gd name="T4" fmla="*/ 0 w 1369"/>
                <a:gd name="T5" fmla="*/ 1 h 54"/>
                <a:gd name="T6" fmla="*/ 0 w 1369"/>
                <a:gd name="T7" fmla="*/ 1 h 54"/>
                <a:gd name="T8" fmla="*/ 0 w 1369"/>
                <a:gd name="T9" fmla="*/ 1 h 54"/>
                <a:gd name="T10" fmla="*/ 0 w 1369"/>
                <a:gd name="T11" fmla="*/ 1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9"/>
                <a:gd name="T19" fmla="*/ 0 h 54"/>
                <a:gd name="T20" fmla="*/ 1369 w 1369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9" h="54">
                  <a:moveTo>
                    <a:pt x="1366" y="26"/>
                  </a:moveTo>
                  <a:lnTo>
                    <a:pt x="10" y="0"/>
                  </a:lnTo>
                  <a:lnTo>
                    <a:pt x="0" y="26"/>
                  </a:lnTo>
                  <a:lnTo>
                    <a:pt x="1" y="46"/>
                  </a:lnTo>
                  <a:lnTo>
                    <a:pt x="1369" y="54"/>
                  </a:lnTo>
                  <a:lnTo>
                    <a:pt x="1366" y="26"/>
                  </a:lnTo>
                  <a:close/>
                </a:path>
              </a:pathLst>
            </a:custGeom>
            <a:solidFill>
              <a:srgbClr val="C9C1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08" name="Freeform 30"/>
            <p:cNvSpPr>
              <a:spLocks/>
            </p:cNvSpPr>
            <p:nvPr/>
          </p:nvSpPr>
          <p:spPr bwMode="auto">
            <a:xfrm>
              <a:off x="2910" y="2377"/>
              <a:ext cx="684" cy="27"/>
            </a:xfrm>
            <a:custGeom>
              <a:avLst/>
              <a:gdLst>
                <a:gd name="T0" fmla="*/ 0 w 1369"/>
                <a:gd name="T1" fmla="*/ 1 h 54"/>
                <a:gd name="T2" fmla="*/ 0 w 1369"/>
                <a:gd name="T3" fmla="*/ 0 h 54"/>
                <a:gd name="T4" fmla="*/ 0 w 1369"/>
                <a:gd name="T5" fmla="*/ 1 h 54"/>
                <a:gd name="T6" fmla="*/ 0 w 1369"/>
                <a:gd name="T7" fmla="*/ 1 h 54"/>
                <a:gd name="T8" fmla="*/ 0 w 1369"/>
                <a:gd name="T9" fmla="*/ 1 h 54"/>
                <a:gd name="T10" fmla="*/ 0 w 1369"/>
                <a:gd name="T11" fmla="*/ 1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9"/>
                <a:gd name="T19" fmla="*/ 0 h 54"/>
                <a:gd name="T20" fmla="*/ 1369 w 1369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9" h="54">
                  <a:moveTo>
                    <a:pt x="1366" y="26"/>
                  </a:moveTo>
                  <a:lnTo>
                    <a:pt x="10" y="0"/>
                  </a:lnTo>
                  <a:lnTo>
                    <a:pt x="0" y="26"/>
                  </a:lnTo>
                  <a:lnTo>
                    <a:pt x="1" y="47"/>
                  </a:lnTo>
                  <a:lnTo>
                    <a:pt x="1369" y="54"/>
                  </a:lnTo>
                  <a:lnTo>
                    <a:pt x="1366" y="26"/>
                  </a:lnTo>
                  <a:close/>
                </a:path>
              </a:pathLst>
            </a:custGeom>
            <a:solidFill>
              <a:srgbClr val="C9C1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09" name="Freeform 31"/>
            <p:cNvSpPr>
              <a:spLocks/>
            </p:cNvSpPr>
            <p:nvPr/>
          </p:nvSpPr>
          <p:spPr bwMode="auto">
            <a:xfrm>
              <a:off x="2910" y="2445"/>
              <a:ext cx="684" cy="27"/>
            </a:xfrm>
            <a:custGeom>
              <a:avLst/>
              <a:gdLst>
                <a:gd name="T0" fmla="*/ 0 w 1369"/>
                <a:gd name="T1" fmla="*/ 1 h 54"/>
                <a:gd name="T2" fmla="*/ 0 w 1369"/>
                <a:gd name="T3" fmla="*/ 0 h 54"/>
                <a:gd name="T4" fmla="*/ 0 w 1369"/>
                <a:gd name="T5" fmla="*/ 1 h 54"/>
                <a:gd name="T6" fmla="*/ 0 w 1369"/>
                <a:gd name="T7" fmla="*/ 1 h 54"/>
                <a:gd name="T8" fmla="*/ 0 w 1369"/>
                <a:gd name="T9" fmla="*/ 1 h 54"/>
                <a:gd name="T10" fmla="*/ 0 w 1369"/>
                <a:gd name="T11" fmla="*/ 1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9"/>
                <a:gd name="T19" fmla="*/ 0 h 54"/>
                <a:gd name="T20" fmla="*/ 1369 w 1369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9" h="54">
                  <a:moveTo>
                    <a:pt x="1366" y="26"/>
                  </a:moveTo>
                  <a:lnTo>
                    <a:pt x="10" y="0"/>
                  </a:lnTo>
                  <a:lnTo>
                    <a:pt x="0" y="26"/>
                  </a:lnTo>
                  <a:lnTo>
                    <a:pt x="1" y="47"/>
                  </a:lnTo>
                  <a:lnTo>
                    <a:pt x="1369" y="54"/>
                  </a:lnTo>
                  <a:lnTo>
                    <a:pt x="1366" y="26"/>
                  </a:lnTo>
                  <a:close/>
                </a:path>
              </a:pathLst>
            </a:custGeom>
            <a:solidFill>
              <a:srgbClr val="C9C1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10" name="Freeform 32"/>
            <p:cNvSpPr>
              <a:spLocks/>
            </p:cNvSpPr>
            <p:nvPr/>
          </p:nvSpPr>
          <p:spPr bwMode="auto">
            <a:xfrm>
              <a:off x="2910" y="2513"/>
              <a:ext cx="684" cy="27"/>
            </a:xfrm>
            <a:custGeom>
              <a:avLst/>
              <a:gdLst>
                <a:gd name="T0" fmla="*/ 0 w 1369"/>
                <a:gd name="T1" fmla="*/ 1 h 53"/>
                <a:gd name="T2" fmla="*/ 0 w 1369"/>
                <a:gd name="T3" fmla="*/ 0 h 53"/>
                <a:gd name="T4" fmla="*/ 0 w 1369"/>
                <a:gd name="T5" fmla="*/ 1 h 53"/>
                <a:gd name="T6" fmla="*/ 0 w 1369"/>
                <a:gd name="T7" fmla="*/ 1 h 53"/>
                <a:gd name="T8" fmla="*/ 0 w 1369"/>
                <a:gd name="T9" fmla="*/ 1 h 53"/>
                <a:gd name="T10" fmla="*/ 0 w 1369"/>
                <a:gd name="T11" fmla="*/ 1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9"/>
                <a:gd name="T19" fmla="*/ 0 h 53"/>
                <a:gd name="T20" fmla="*/ 1369 w 1369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9" h="53">
                  <a:moveTo>
                    <a:pt x="1366" y="26"/>
                  </a:moveTo>
                  <a:lnTo>
                    <a:pt x="10" y="0"/>
                  </a:lnTo>
                  <a:lnTo>
                    <a:pt x="0" y="25"/>
                  </a:lnTo>
                  <a:lnTo>
                    <a:pt x="1" y="46"/>
                  </a:lnTo>
                  <a:lnTo>
                    <a:pt x="1369" y="53"/>
                  </a:lnTo>
                  <a:lnTo>
                    <a:pt x="1366" y="26"/>
                  </a:lnTo>
                  <a:close/>
                </a:path>
              </a:pathLst>
            </a:custGeom>
            <a:solidFill>
              <a:srgbClr val="C9C1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11" name="Freeform 33"/>
            <p:cNvSpPr>
              <a:spLocks/>
            </p:cNvSpPr>
            <p:nvPr/>
          </p:nvSpPr>
          <p:spPr bwMode="auto">
            <a:xfrm>
              <a:off x="2910" y="2581"/>
              <a:ext cx="684" cy="27"/>
            </a:xfrm>
            <a:custGeom>
              <a:avLst/>
              <a:gdLst>
                <a:gd name="T0" fmla="*/ 0 w 1369"/>
                <a:gd name="T1" fmla="*/ 1 h 54"/>
                <a:gd name="T2" fmla="*/ 0 w 1369"/>
                <a:gd name="T3" fmla="*/ 0 h 54"/>
                <a:gd name="T4" fmla="*/ 0 w 1369"/>
                <a:gd name="T5" fmla="*/ 1 h 54"/>
                <a:gd name="T6" fmla="*/ 0 w 1369"/>
                <a:gd name="T7" fmla="*/ 1 h 54"/>
                <a:gd name="T8" fmla="*/ 0 w 1369"/>
                <a:gd name="T9" fmla="*/ 1 h 54"/>
                <a:gd name="T10" fmla="*/ 0 w 1369"/>
                <a:gd name="T11" fmla="*/ 1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9"/>
                <a:gd name="T19" fmla="*/ 0 h 54"/>
                <a:gd name="T20" fmla="*/ 1369 w 1369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9" h="54">
                  <a:moveTo>
                    <a:pt x="1366" y="26"/>
                  </a:moveTo>
                  <a:lnTo>
                    <a:pt x="10" y="0"/>
                  </a:lnTo>
                  <a:lnTo>
                    <a:pt x="0" y="25"/>
                  </a:lnTo>
                  <a:lnTo>
                    <a:pt x="1" y="46"/>
                  </a:lnTo>
                  <a:lnTo>
                    <a:pt x="1369" y="54"/>
                  </a:lnTo>
                  <a:lnTo>
                    <a:pt x="1366" y="26"/>
                  </a:lnTo>
                  <a:close/>
                </a:path>
              </a:pathLst>
            </a:custGeom>
            <a:solidFill>
              <a:srgbClr val="C9C1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12" name="Freeform 34"/>
            <p:cNvSpPr>
              <a:spLocks/>
            </p:cNvSpPr>
            <p:nvPr/>
          </p:nvSpPr>
          <p:spPr bwMode="auto">
            <a:xfrm>
              <a:off x="3510" y="2278"/>
              <a:ext cx="38" cy="406"/>
            </a:xfrm>
            <a:custGeom>
              <a:avLst/>
              <a:gdLst>
                <a:gd name="T0" fmla="*/ 1 w 76"/>
                <a:gd name="T1" fmla="*/ 0 h 811"/>
                <a:gd name="T2" fmla="*/ 0 w 76"/>
                <a:gd name="T3" fmla="*/ 1 h 811"/>
                <a:gd name="T4" fmla="*/ 1 w 76"/>
                <a:gd name="T5" fmla="*/ 1 h 811"/>
                <a:gd name="T6" fmla="*/ 1 w 76"/>
                <a:gd name="T7" fmla="*/ 1 h 811"/>
                <a:gd name="T8" fmla="*/ 1 w 76"/>
                <a:gd name="T9" fmla="*/ 0 h 8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811"/>
                <a:gd name="T17" fmla="*/ 76 w 76"/>
                <a:gd name="T18" fmla="*/ 811 h 8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811">
                  <a:moveTo>
                    <a:pt x="11" y="0"/>
                  </a:moveTo>
                  <a:lnTo>
                    <a:pt x="0" y="811"/>
                  </a:lnTo>
                  <a:lnTo>
                    <a:pt x="38" y="804"/>
                  </a:lnTo>
                  <a:lnTo>
                    <a:pt x="76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9C1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13" name="Freeform 35"/>
            <p:cNvSpPr>
              <a:spLocks/>
            </p:cNvSpPr>
            <p:nvPr/>
          </p:nvSpPr>
          <p:spPr bwMode="auto">
            <a:xfrm>
              <a:off x="3167" y="2270"/>
              <a:ext cx="38" cy="406"/>
            </a:xfrm>
            <a:custGeom>
              <a:avLst/>
              <a:gdLst>
                <a:gd name="T0" fmla="*/ 0 w 77"/>
                <a:gd name="T1" fmla="*/ 0 h 810"/>
                <a:gd name="T2" fmla="*/ 0 w 77"/>
                <a:gd name="T3" fmla="*/ 1 h 810"/>
                <a:gd name="T4" fmla="*/ 0 w 77"/>
                <a:gd name="T5" fmla="*/ 1 h 810"/>
                <a:gd name="T6" fmla="*/ 0 w 77"/>
                <a:gd name="T7" fmla="*/ 1 h 810"/>
                <a:gd name="T8" fmla="*/ 0 w 77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810"/>
                <a:gd name="T17" fmla="*/ 77 w 77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810">
                  <a:moveTo>
                    <a:pt x="11" y="0"/>
                  </a:moveTo>
                  <a:lnTo>
                    <a:pt x="0" y="810"/>
                  </a:lnTo>
                  <a:lnTo>
                    <a:pt x="39" y="802"/>
                  </a:lnTo>
                  <a:lnTo>
                    <a:pt x="77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9C1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14" name="Freeform 36"/>
            <p:cNvSpPr>
              <a:spLocks/>
            </p:cNvSpPr>
            <p:nvPr/>
          </p:nvSpPr>
          <p:spPr bwMode="auto">
            <a:xfrm>
              <a:off x="3276" y="2283"/>
              <a:ext cx="52" cy="405"/>
            </a:xfrm>
            <a:custGeom>
              <a:avLst/>
              <a:gdLst>
                <a:gd name="T0" fmla="*/ 1 w 103"/>
                <a:gd name="T1" fmla="*/ 0 h 810"/>
                <a:gd name="T2" fmla="*/ 0 w 103"/>
                <a:gd name="T3" fmla="*/ 1 h 810"/>
                <a:gd name="T4" fmla="*/ 1 w 103"/>
                <a:gd name="T5" fmla="*/ 1 h 810"/>
                <a:gd name="T6" fmla="*/ 1 w 103"/>
                <a:gd name="T7" fmla="*/ 1 h 810"/>
                <a:gd name="T8" fmla="*/ 1 w 103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10"/>
                <a:gd name="T17" fmla="*/ 103 w 103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10">
                  <a:moveTo>
                    <a:pt x="38" y="0"/>
                  </a:moveTo>
                  <a:lnTo>
                    <a:pt x="0" y="810"/>
                  </a:lnTo>
                  <a:lnTo>
                    <a:pt x="38" y="804"/>
                  </a:lnTo>
                  <a:lnTo>
                    <a:pt x="103" y="1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9C1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15" name="Freeform 37"/>
            <p:cNvSpPr>
              <a:spLocks/>
            </p:cNvSpPr>
            <p:nvPr/>
          </p:nvSpPr>
          <p:spPr bwMode="auto">
            <a:xfrm>
              <a:off x="3398" y="2284"/>
              <a:ext cx="40" cy="405"/>
            </a:xfrm>
            <a:custGeom>
              <a:avLst/>
              <a:gdLst>
                <a:gd name="T0" fmla="*/ 1 w 79"/>
                <a:gd name="T1" fmla="*/ 0 h 811"/>
                <a:gd name="T2" fmla="*/ 0 w 79"/>
                <a:gd name="T3" fmla="*/ 0 h 811"/>
                <a:gd name="T4" fmla="*/ 1 w 79"/>
                <a:gd name="T5" fmla="*/ 0 h 811"/>
                <a:gd name="T6" fmla="*/ 1 w 79"/>
                <a:gd name="T7" fmla="*/ 0 h 811"/>
                <a:gd name="T8" fmla="*/ 1 w 79"/>
                <a:gd name="T9" fmla="*/ 0 h 8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811"/>
                <a:gd name="T17" fmla="*/ 79 w 79"/>
                <a:gd name="T18" fmla="*/ 811 h 8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811">
                  <a:moveTo>
                    <a:pt x="14" y="0"/>
                  </a:moveTo>
                  <a:lnTo>
                    <a:pt x="0" y="811"/>
                  </a:lnTo>
                  <a:lnTo>
                    <a:pt x="39" y="803"/>
                  </a:lnTo>
                  <a:lnTo>
                    <a:pt x="79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9C1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16" name="Freeform 38"/>
            <p:cNvSpPr>
              <a:spLocks/>
            </p:cNvSpPr>
            <p:nvPr/>
          </p:nvSpPr>
          <p:spPr bwMode="auto">
            <a:xfrm>
              <a:off x="3041" y="2262"/>
              <a:ext cx="555" cy="315"/>
            </a:xfrm>
            <a:custGeom>
              <a:avLst/>
              <a:gdLst>
                <a:gd name="T0" fmla="*/ 1 w 1109"/>
                <a:gd name="T1" fmla="*/ 1 h 630"/>
                <a:gd name="T2" fmla="*/ 1 w 1109"/>
                <a:gd name="T3" fmla="*/ 1 h 630"/>
                <a:gd name="T4" fmla="*/ 1 w 1109"/>
                <a:gd name="T5" fmla="*/ 1 h 630"/>
                <a:gd name="T6" fmla="*/ 1 w 1109"/>
                <a:gd name="T7" fmla="*/ 1 h 630"/>
                <a:gd name="T8" fmla="*/ 1 w 1109"/>
                <a:gd name="T9" fmla="*/ 1 h 630"/>
                <a:gd name="T10" fmla="*/ 1 w 1109"/>
                <a:gd name="T11" fmla="*/ 1 h 630"/>
                <a:gd name="T12" fmla="*/ 1 w 1109"/>
                <a:gd name="T13" fmla="*/ 1 h 630"/>
                <a:gd name="T14" fmla="*/ 0 w 1109"/>
                <a:gd name="T15" fmla="*/ 1 h 630"/>
                <a:gd name="T16" fmla="*/ 1 w 1109"/>
                <a:gd name="T17" fmla="*/ 1 h 630"/>
                <a:gd name="T18" fmla="*/ 1 w 1109"/>
                <a:gd name="T19" fmla="*/ 1 h 630"/>
                <a:gd name="T20" fmla="*/ 1 w 1109"/>
                <a:gd name="T21" fmla="*/ 1 h 630"/>
                <a:gd name="T22" fmla="*/ 1 w 1109"/>
                <a:gd name="T23" fmla="*/ 1 h 630"/>
                <a:gd name="T24" fmla="*/ 1 w 1109"/>
                <a:gd name="T25" fmla="*/ 1 h 630"/>
                <a:gd name="T26" fmla="*/ 1 w 1109"/>
                <a:gd name="T27" fmla="*/ 1 h 630"/>
                <a:gd name="T28" fmla="*/ 1 w 1109"/>
                <a:gd name="T29" fmla="*/ 1 h 630"/>
                <a:gd name="T30" fmla="*/ 1 w 1109"/>
                <a:gd name="T31" fmla="*/ 0 h 630"/>
                <a:gd name="T32" fmla="*/ 1 w 1109"/>
                <a:gd name="T33" fmla="*/ 1 h 630"/>
                <a:gd name="T34" fmla="*/ 1 w 1109"/>
                <a:gd name="T35" fmla="*/ 1 h 6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09"/>
                <a:gd name="T55" fmla="*/ 0 h 630"/>
                <a:gd name="T56" fmla="*/ 1109 w 1109"/>
                <a:gd name="T57" fmla="*/ 630 h 6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09" h="630">
                  <a:moveTo>
                    <a:pt x="913" y="145"/>
                  </a:moveTo>
                  <a:lnTo>
                    <a:pt x="768" y="10"/>
                  </a:lnTo>
                  <a:lnTo>
                    <a:pt x="738" y="10"/>
                  </a:lnTo>
                  <a:lnTo>
                    <a:pt x="555" y="376"/>
                  </a:lnTo>
                  <a:lnTo>
                    <a:pt x="405" y="195"/>
                  </a:lnTo>
                  <a:lnTo>
                    <a:pt x="301" y="363"/>
                  </a:lnTo>
                  <a:lnTo>
                    <a:pt x="206" y="263"/>
                  </a:lnTo>
                  <a:lnTo>
                    <a:pt x="0" y="539"/>
                  </a:lnTo>
                  <a:lnTo>
                    <a:pt x="79" y="630"/>
                  </a:lnTo>
                  <a:lnTo>
                    <a:pt x="230" y="417"/>
                  </a:lnTo>
                  <a:lnTo>
                    <a:pt x="337" y="567"/>
                  </a:lnTo>
                  <a:lnTo>
                    <a:pt x="417" y="349"/>
                  </a:lnTo>
                  <a:lnTo>
                    <a:pt x="550" y="544"/>
                  </a:lnTo>
                  <a:lnTo>
                    <a:pt x="773" y="186"/>
                  </a:lnTo>
                  <a:lnTo>
                    <a:pt x="954" y="380"/>
                  </a:lnTo>
                  <a:lnTo>
                    <a:pt x="1109" y="0"/>
                  </a:lnTo>
                  <a:lnTo>
                    <a:pt x="1004" y="3"/>
                  </a:lnTo>
                  <a:lnTo>
                    <a:pt x="913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17" name="Freeform 39"/>
            <p:cNvSpPr>
              <a:spLocks/>
            </p:cNvSpPr>
            <p:nvPr/>
          </p:nvSpPr>
          <p:spPr bwMode="auto">
            <a:xfrm>
              <a:off x="3036" y="2522"/>
              <a:ext cx="9" cy="18"/>
            </a:xfrm>
            <a:custGeom>
              <a:avLst/>
              <a:gdLst>
                <a:gd name="T0" fmla="*/ 0 w 18"/>
                <a:gd name="T1" fmla="*/ 0 h 37"/>
                <a:gd name="T2" fmla="*/ 1 w 18"/>
                <a:gd name="T3" fmla="*/ 0 h 37"/>
                <a:gd name="T4" fmla="*/ 0 w 18"/>
                <a:gd name="T5" fmla="*/ 0 h 37"/>
                <a:gd name="T6" fmla="*/ 0 w 18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7"/>
                <a:gd name="T14" fmla="*/ 18 w 1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7">
                  <a:moveTo>
                    <a:pt x="0" y="37"/>
                  </a:moveTo>
                  <a:lnTo>
                    <a:pt x="18" y="17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6D5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18" name="Freeform 40"/>
            <p:cNvSpPr>
              <a:spLocks/>
            </p:cNvSpPr>
            <p:nvPr/>
          </p:nvSpPr>
          <p:spPr bwMode="auto">
            <a:xfrm>
              <a:off x="3051" y="2547"/>
              <a:ext cx="20" cy="12"/>
            </a:xfrm>
            <a:custGeom>
              <a:avLst/>
              <a:gdLst>
                <a:gd name="T0" fmla="*/ 0 w 42"/>
                <a:gd name="T1" fmla="*/ 1 h 23"/>
                <a:gd name="T2" fmla="*/ 0 w 42"/>
                <a:gd name="T3" fmla="*/ 0 h 23"/>
                <a:gd name="T4" fmla="*/ 0 w 42"/>
                <a:gd name="T5" fmla="*/ 1 h 23"/>
                <a:gd name="T6" fmla="*/ 0 w 42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23"/>
                <a:gd name="T14" fmla="*/ 42 w 4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23">
                  <a:moveTo>
                    <a:pt x="42" y="21"/>
                  </a:moveTo>
                  <a:lnTo>
                    <a:pt x="20" y="0"/>
                  </a:lnTo>
                  <a:lnTo>
                    <a:pt x="0" y="23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rgbClr val="6D5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19" name="Freeform 41"/>
            <p:cNvSpPr>
              <a:spLocks/>
            </p:cNvSpPr>
            <p:nvPr/>
          </p:nvSpPr>
          <p:spPr bwMode="auto">
            <a:xfrm>
              <a:off x="3060" y="2262"/>
              <a:ext cx="521" cy="285"/>
            </a:xfrm>
            <a:custGeom>
              <a:avLst/>
              <a:gdLst>
                <a:gd name="T0" fmla="*/ 0 w 1043"/>
                <a:gd name="T1" fmla="*/ 0 h 572"/>
                <a:gd name="T2" fmla="*/ 0 w 1043"/>
                <a:gd name="T3" fmla="*/ 0 h 572"/>
                <a:gd name="T4" fmla="*/ 0 w 1043"/>
                <a:gd name="T5" fmla="*/ 0 h 572"/>
                <a:gd name="T6" fmla="*/ 0 w 1043"/>
                <a:gd name="T7" fmla="*/ 0 h 572"/>
                <a:gd name="T8" fmla="*/ 0 w 1043"/>
                <a:gd name="T9" fmla="*/ 0 h 572"/>
                <a:gd name="T10" fmla="*/ 0 w 1043"/>
                <a:gd name="T11" fmla="*/ 0 h 572"/>
                <a:gd name="T12" fmla="*/ 0 w 1043"/>
                <a:gd name="T13" fmla="*/ 0 h 572"/>
                <a:gd name="T14" fmla="*/ 0 w 1043"/>
                <a:gd name="T15" fmla="*/ 0 h 572"/>
                <a:gd name="T16" fmla="*/ 0 w 1043"/>
                <a:gd name="T17" fmla="*/ 0 h 572"/>
                <a:gd name="T18" fmla="*/ 0 w 1043"/>
                <a:gd name="T19" fmla="*/ 0 h 572"/>
                <a:gd name="T20" fmla="*/ 0 w 1043"/>
                <a:gd name="T21" fmla="*/ 0 h 572"/>
                <a:gd name="T22" fmla="*/ 0 w 1043"/>
                <a:gd name="T23" fmla="*/ 0 h 572"/>
                <a:gd name="T24" fmla="*/ 0 w 1043"/>
                <a:gd name="T25" fmla="*/ 0 h 572"/>
                <a:gd name="T26" fmla="*/ 0 w 1043"/>
                <a:gd name="T27" fmla="*/ 0 h 572"/>
                <a:gd name="T28" fmla="*/ 0 w 1043"/>
                <a:gd name="T29" fmla="*/ 0 h 572"/>
                <a:gd name="T30" fmla="*/ 0 w 1043"/>
                <a:gd name="T31" fmla="*/ 0 h 572"/>
                <a:gd name="T32" fmla="*/ 0 w 1043"/>
                <a:gd name="T33" fmla="*/ 0 h 572"/>
                <a:gd name="T34" fmla="*/ 0 w 1043"/>
                <a:gd name="T35" fmla="*/ 0 h 572"/>
                <a:gd name="T36" fmla="*/ 0 w 1043"/>
                <a:gd name="T37" fmla="*/ 0 h 572"/>
                <a:gd name="T38" fmla="*/ 0 w 1043"/>
                <a:gd name="T39" fmla="*/ 0 h 572"/>
                <a:gd name="T40" fmla="*/ 0 w 1043"/>
                <a:gd name="T41" fmla="*/ 0 h 572"/>
                <a:gd name="T42" fmla="*/ 0 w 1043"/>
                <a:gd name="T43" fmla="*/ 0 h 572"/>
                <a:gd name="T44" fmla="*/ 0 w 1043"/>
                <a:gd name="T45" fmla="*/ 0 h 572"/>
                <a:gd name="T46" fmla="*/ 0 w 1043"/>
                <a:gd name="T47" fmla="*/ 0 h 572"/>
                <a:gd name="T48" fmla="*/ 0 w 1043"/>
                <a:gd name="T49" fmla="*/ 0 h 572"/>
                <a:gd name="T50" fmla="*/ 0 w 1043"/>
                <a:gd name="T51" fmla="*/ 0 h 572"/>
                <a:gd name="T52" fmla="*/ 0 w 1043"/>
                <a:gd name="T53" fmla="*/ 0 h 572"/>
                <a:gd name="T54" fmla="*/ 0 w 1043"/>
                <a:gd name="T55" fmla="*/ 0 h 572"/>
                <a:gd name="T56" fmla="*/ 0 w 1043"/>
                <a:gd name="T57" fmla="*/ 0 h 5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43"/>
                <a:gd name="T88" fmla="*/ 0 h 572"/>
                <a:gd name="T89" fmla="*/ 1043 w 1043"/>
                <a:gd name="T90" fmla="*/ 572 h 5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43" h="572">
                  <a:moveTo>
                    <a:pt x="217" y="401"/>
                  </a:moveTo>
                  <a:lnTo>
                    <a:pt x="293" y="508"/>
                  </a:lnTo>
                  <a:lnTo>
                    <a:pt x="355" y="340"/>
                  </a:lnTo>
                  <a:lnTo>
                    <a:pt x="373" y="291"/>
                  </a:lnTo>
                  <a:lnTo>
                    <a:pt x="403" y="333"/>
                  </a:lnTo>
                  <a:lnTo>
                    <a:pt x="513" y="494"/>
                  </a:lnTo>
                  <a:lnTo>
                    <a:pt x="714" y="172"/>
                  </a:lnTo>
                  <a:lnTo>
                    <a:pt x="733" y="141"/>
                  </a:lnTo>
                  <a:lnTo>
                    <a:pt x="757" y="167"/>
                  </a:lnTo>
                  <a:lnTo>
                    <a:pt x="908" y="331"/>
                  </a:lnTo>
                  <a:lnTo>
                    <a:pt x="1043" y="0"/>
                  </a:lnTo>
                  <a:lnTo>
                    <a:pt x="1001" y="2"/>
                  </a:lnTo>
                  <a:lnTo>
                    <a:pt x="899" y="159"/>
                  </a:lnTo>
                  <a:lnTo>
                    <a:pt x="882" y="187"/>
                  </a:lnTo>
                  <a:lnTo>
                    <a:pt x="858" y="165"/>
                  </a:lnTo>
                  <a:lnTo>
                    <a:pt x="721" y="36"/>
                  </a:lnTo>
                  <a:lnTo>
                    <a:pt x="543" y="388"/>
                  </a:lnTo>
                  <a:lnTo>
                    <a:pt x="525" y="425"/>
                  </a:lnTo>
                  <a:lnTo>
                    <a:pt x="498" y="393"/>
                  </a:lnTo>
                  <a:lnTo>
                    <a:pt x="373" y="241"/>
                  </a:lnTo>
                  <a:lnTo>
                    <a:pt x="288" y="377"/>
                  </a:lnTo>
                  <a:lnTo>
                    <a:pt x="271" y="405"/>
                  </a:lnTo>
                  <a:lnTo>
                    <a:pt x="247" y="383"/>
                  </a:lnTo>
                  <a:lnTo>
                    <a:pt x="187" y="329"/>
                  </a:lnTo>
                  <a:lnTo>
                    <a:pt x="0" y="538"/>
                  </a:lnTo>
                  <a:lnTo>
                    <a:pt x="32" y="572"/>
                  </a:lnTo>
                  <a:lnTo>
                    <a:pt x="173" y="400"/>
                  </a:lnTo>
                  <a:lnTo>
                    <a:pt x="196" y="372"/>
                  </a:lnTo>
                  <a:lnTo>
                    <a:pt x="217" y="401"/>
                  </a:lnTo>
                  <a:close/>
                </a:path>
              </a:pathLst>
            </a:custGeom>
            <a:solidFill>
              <a:srgbClr val="F78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20" name="Freeform 42"/>
            <p:cNvSpPr>
              <a:spLocks/>
            </p:cNvSpPr>
            <p:nvPr/>
          </p:nvSpPr>
          <p:spPr bwMode="auto">
            <a:xfrm>
              <a:off x="3159" y="2278"/>
              <a:ext cx="415" cy="238"/>
            </a:xfrm>
            <a:custGeom>
              <a:avLst/>
              <a:gdLst>
                <a:gd name="T0" fmla="*/ 1 w 830"/>
                <a:gd name="T1" fmla="*/ 1 h 474"/>
                <a:gd name="T2" fmla="*/ 1 w 830"/>
                <a:gd name="T3" fmla="*/ 1 h 474"/>
                <a:gd name="T4" fmla="*/ 1 w 830"/>
                <a:gd name="T5" fmla="*/ 1 h 474"/>
                <a:gd name="T6" fmla="*/ 1 w 830"/>
                <a:gd name="T7" fmla="*/ 1 h 474"/>
                <a:gd name="T8" fmla="*/ 1 w 830"/>
                <a:gd name="T9" fmla="*/ 1 h 474"/>
                <a:gd name="T10" fmla="*/ 1 w 830"/>
                <a:gd name="T11" fmla="*/ 1 h 474"/>
                <a:gd name="T12" fmla="*/ 1 w 830"/>
                <a:gd name="T13" fmla="*/ 1 h 474"/>
                <a:gd name="T14" fmla="*/ 1 w 830"/>
                <a:gd name="T15" fmla="*/ 1 h 474"/>
                <a:gd name="T16" fmla="*/ 1 w 830"/>
                <a:gd name="T17" fmla="*/ 1 h 474"/>
                <a:gd name="T18" fmla="*/ 1 w 830"/>
                <a:gd name="T19" fmla="*/ 0 h 474"/>
                <a:gd name="T20" fmla="*/ 1 w 830"/>
                <a:gd name="T21" fmla="*/ 0 h 474"/>
                <a:gd name="T22" fmla="*/ 1 w 830"/>
                <a:gd name="T23" fmla="*/ 1 h 474"/>
                <a:gd name="T24" fmla="*/ 1 w 830"/>
                <a:gd name="T25" fmla="*/ 1 h 474"/>
                <a:gd name="T26" fmla="*/ 1 w 830"/>
                <a:gd name="T27" fmla="*/ 1 h 474"/>
                <a:gd name="T28" fmla="*/ 1 w 830"/>
                <a:gd name="T29" fmla="*/ 1 h 474"/>
                <a:gd name="T30" fmla="*/ 1 w 830"/>
                <a:gd name="T31" fmla="*/ 1 h 474"/>
                <a:gd name="T32" fmla="*/ 1 w 830"/>
                <a:gd name="T33" fmla="*/ 1 h 474"/>
                <a:gd name="T34" fmla="*/ 1 w 830"/>
                <a:gd name="T35" fmla="*/ 1 h 474"/>
                <a:gd name="T36" fmla="*/ 1 w 830"/>
                <a:gd name="T37" fmla="*/ 1 h 474"/>
                <a:gd name="T38" fmla="*/ 1 w 830"/>
                <a:gd name="T39" fmla="*/ 1 h 474"/>
                <a:gd name="T40" fmla="*/ 1 w 830"/>
                <a:gd name="T41" fmla="*/ 1 h 474"/>
                <a:gd name="T42" fmla="*/ 1 w 830"/>
                <a:gd name="T43" fmla="*/ 1 h 474"/>
                <a:gd name="T44" fmla="*/ 0 w 830"/>
                <a:gd name="T45" fmla="*/ 1 h 474"/>
                <a:gd name="T46" fmla="*/ 1 w 830"/>
                <a:gd name="T47" fmla="*/ 1 h 474"/>
                <a:gd name="T48" fmla="*/ 1 w 830"/>
                <a:gd name="T49" fmla="*/ 1 h 4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0"/>
                <a:gd name="T76" fmla="*/ 0 h 474"/>
                <a:gd name="T77" fmla="*/ 830 w 830"/>
                <a:gd name="T78" fmla="*/ 474 h 4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0" h="474">
                  <a:moveTo>
                    <a:pt x="94" y="474"/>
                  </a:moveTo>
                  <a:lnTo>
                    <a:pt x="156" y="306"/>
                  </a:lnTo>
                  <a:lnTo>
                    <a:pt x="174" y="257"/>
                  </a:lnTo>
                  <a:lnTo>
                    <a:pt x="204" y="299"/>
                  </a:lnTo>
                  <a:lnTo>
                    <a:pt x="314" y="460"/>
                  </a:lnTo>
                  <a:lnTo>
                    <a:pt x="515" y="138"/>
                  </a:lnTo>
                  <a:lnTo>
                    <a:pt x="534" y="107"/>
                  </a:lnTo>
                  <a:lnTo>
                    <a:pt x="558" y="133"/>
                  </a:lnTo>
                  <a:lnTo>
                    <a:pt x="709" y="297"/>
                  </a:lnTo>
                  <a:lnTo>
                    <a:pt x="830" y="0"/>
                  </a:lnTo>
                  <a:lnTo>
                    <a:pt x="798" y="0"/>
                  </a:lnTo>
                  <a:lnTo>
                    <a:pt x="697" y="158"/>
                  </a:lnTo>
                  <a:lnTo>
                    <a:pt x="678" y="185"/>
                  </a:lnTo>
                  <a:lnTo>
                    <a:pt x="655" y="163"/>
                  </a:lnTo>
                  <a:lnTo>
                    <a:pt x="517" y="34"/>
                  </a:lnTo>
                  <a:lnTo>
                    <a:pt x="341" y="387"/>
                  </a:lnTo>
                  <a:lnTo>
                    <a:pt x="321" y="425"/>
                  </a:lnTo>
                  <a:lnTo>
                    <a:pt x="295" y="392"/>
                  </a:lnTo>
                  <a:lnTo>
                    <a:pt x="169" y="239"/>
                  </a:lnTo>
                  <a:lnTo>
                    <a:pt x="85" y="375"/>
                  </a:lnTo>
                  <a:lnTo>
                    <a:pt x="68" y="403"/>
                  </a:lnTo>
                  <a:lnTo>
                    <a:pt x="43" y="381"/>
                  </a:lnTo>
                  <a:lnTo>
                    <a:pt x="0" y="342"/>
                  </a:lnTo>
                  <a:lnTo>
                    <a:pt x="18" y="367"/>
                  </a:lnTo>
                  <a:lnTo>
                    <a:pt x="94" y="474"/>
                  </a:lnTo>
                  <a:close/>
                </a:path>
              </a:pathLst>
            </a:custGeom>
            <a:solidFill>
              <a:srgbClr val="F7A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21" name="Freeform 43"/>
            <p:cNvSpPr>
              <a:spLocks/>
            </p:cNvSpPr>
            <p:nvPr/>
          </p:nvSpPr>
          <p:spPr bwMode="auto">
            <a:xfrm>
              <a:off x="3066" y="2442"/>
              <a:ext cx="91" cy="105"/>
            </a:xfrm>
            <a:custGeom>
              <a:avLst/>
              <a:gdLst>
                <a:gd name="T0" fmla="*/ 0 w 182"/>
                <a:gd name="T1" fmla="*/ 0 h 211"/>
                <a:gd name="T2" fmla="*/ 1 w 182"/>
                <a:gd name="T3" fmla="*/ 0 h 211"/>
                <a:gd name="T4" fmla="*/ 1 w 182"/>
                <a:gd name="T5" fmla="*/ 0 h 211"/>
                <a:gd name="T6" fmla="*/ 1 w 182"/>
                <a:gd name="T7" fmla="*/ 0 h 211"/>
                <a:gd name="T8" fmla="*/ 1 w 182"/>
                <a:gd name="T9" fmla="*/ 0 h 211"/>
                <a:gd name="T10" fmla="*/ 0 w 182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2"/>
                <a:gd name="T19" fmla="*/ 0 h 211"/>
                <a:gd name="T20" fmla="*/ 182 w 182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2" h="211">
                  <a:moveTo>
                    <a:pt x="0" y="191"/>
                  </a:moveTo>
                  <a:lnTo>
                    <a:pt x="19" y="211"/>
                  </a:lnTo>
                  <a:lnTo>
                    <a:pt x="160" y="39"/>
                  </a:lnTo>
                  <a:lnTo>
                    <a:pt x="182" y="13"/>
                  </a:lnTo>
                  <a:lnTo>
                    <a:pt x="170" y="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F7A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22" name="Freeform 44"/>
            <p:cNvSpPr>
              <a:spLocks/>
            </p:cNvSpPr>
            <p:nvPr/>
          </p:nvSpPr>
          <p:spPr bwMode="auto">
            <a:xfrm>
              <a:off x="2995" y="2431"/>
              <a:ext cx="180" cy="198"/>
            </a:xfrm>
            <a:custGeom>
              <a:avLst/>
              <a:gdLst>
                <a:gd name="T0" fmla="*/ 0 w 361"/>
                <a:gd name="T1" fmla="*/ 0 h 396"/>
                <a:gd name="T2" fmla="*/ 0 w 361"/>
                <a:gd name="T3" fmla="*/ 1 h 396"/>
                <a:gd name="T4" fmla="*/ 0 w 361"/>
                <a:gd name="T5" fmla="*/ 1 h 396"/>
                <a:gd name="T6" fmla="*/ 0 w 361"/>
                <a:gd name="T7" fmla="*/ 1 h 396"/>
                <a:gd name="T8" fmla="*/ 0 w 361"/>
                <a:gd name="T9" fmla="*/ 0 h 3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"/>
                <a:gd name="T16" fmla="*/ 0 h 396"/>
                <a:gd name="T17" fmla="*/ 361 w 361"/>
                <a:gd name="T18" fmla="*/ 396 h 3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" h="396">
                  <a:moveTo>
                    <a:pt x="19" y="0"/>
                  </a:moveTo>
                  <a:lnTo>
                    <a:pt x="361" y="283"/>
                  </a:lnTo>
                  <a:lnTo>
                    <a:pt x="0" y="396"/>
                  </a:lnTo>
                  <a:lnTo>
                    <a:pt x="3" y="14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23" name="Freeform 45"/>
            <p:cNvSpPr>
              <a:spLocks/>
            </p:cNvSpPr>
            <p:nvPr/>
          </p:nvSpPr>
          <p:spPr bwMode="auto">
            <a:xfrm>
              <a:off x="3007" y="2461"/>
              <a:ext cx="129" cy="152"/>
            </a:xfrm>
            <a:custGeom>
              <a:avLst/>
              <a:gdLst>
                <a:gd name="T0" fmla="*/ 0 w 260"/>
                <a:gd name="T1" fmla="*/ 0 h 304"/>
                <a:gd name="T2" fmla="*/ 0 w 260"/>
                <a:gd name="T3" fmla="*/ 1 h 304"/>
                <a:gd name="T4" fmla="*/ 0 w 260"/>
                <a:gd name="T5" fmla="*/ 1 h 304"/>
                <a:gd name="T6" fmla="*/ 0 w 260"/>
                <a:gd name="T7" fmla="*/ 1 h 304"/>
                <a:gd name="T8" fmla="*/ 0 w 260"/>
                <a:gd name="T9" fmla="*/ 1 h 304"/>
                <a:gd name="T10" fmla="*/ 0 w 260"/>
                <a:gd name="T11" fmla="*/ 0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0"/>
                <a:gd name="T19" fmla="*/ 0 h 304"/>
                <a:gd name="T20" fmla="*/ 260 w 260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0" h="304">
                  <a:moveTo>
                    <a:pt x="24" y="0"/>
                  </a:moveTo>
                  <a:lnTo>
                    <a:pt x="19" y="117"/>
                  </a:lnTo>
                  <a:lnTo>
                    <a:pt x="0" y="304"/>
                  </a:lnTo>
                  <a:lnTo>
                    <a:pt x="146" y="245"/>
                  </a:lnTo>
                  <a:lnTo>
                    <a:pt x="260" y="20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78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24" name="Freeform 46"/>
            <p:cNvSpPr>
              <a:spLocks/>
            </p:cNvSpPr>
            <p:nvPr/>
          </p:nvSpPr>
          <p:spPr bwMode="auto">
            <a:xfrm>
              <a:off x="2903" y="2591"/>
              <a:ext cx="711" cy="111"/>
            </a:xfrm>
            <a:custGeom>
              <a:avLst/>
              <a:gdLst>
                <a:gd name="T0" fmla="*/ 1 w 1422"/>
                <a:gd name="T1" fmla="*/ 1 h 222"/>
                <a:gd name="T2" fmla="*/ 1 w 1422"/>
                <a:gd name="T3" fmla="*/ 1 h 222"/>
                <a:gd name="T4" fmla="*/ 1 w 1422"/>
                <a:gd name="T5" fmla="*/ 0 h 222"/>
                <a:gd name="T6" fmla="*/ 1 w 1422"/>
                <a:gd name="T7" fmla="*/ 1 h 222"/>
                <a:gd name="T8" fmla="*/ 1 w 1422"/>
                <a:gd name="T9" fmla="*/ 1 h 222"/>
                <a:gd name="T10" fmla="*/ 1 w 1422"/>
                <a:gd name="T11" fmla="*/ 1 h 222"/>
                <a:gd name="T12" fmla="*/ 0 w 1422"/>
                <a:gd name="T13" fmla="*/ 1 h 222"/>
                <a:gd name="T14" fmla="*/ 1 w 1422"/>
                <a:gd name="T15" fmla="*/ 1 h 222"/>
                <a:gd name="T16" fmla="*/ 1 w 1422"/>
                <a:gd name="T17" fmla="*/ 1 h 222"/>
                <a:gd name="T18" fmla="*/ 1 w 1422"/>
                <a:gd name="T19" fmla="*/ 1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2"/>
                <a:gd name="T31" fmla="*/ 0 h 222"/>
                <a:gd name="T32" fmla="*/ 1422 w 1422"/>
                <a:gd name="T33" fmla="*/ 222 h 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2" h="222">
                  <a:moveTo>
                    <a:pt x="1422" y="75"/>
                  </a:moveTo>
                  <a:lnTo>
                    <a:pt x="1421" y="21"/>
                  </a:lnTo>
                  <a:lnTo>
                    <a:pt x="1340" y="0"/>
                  </a:lnTo>
                  <a:lnTo>
                    <a:pt x="1301" y="149"/>
                  </a:lnTo>
                  <a:lnTo>
                    <a:pt x="12" y="136"/>
                  </a:lnTo>
                  <a:lnTo>
                    <a:pt x="1" y="166"/>
                  </a:lnTo>
                  <a:lnTo>
                    <a:pt x="0" y="188"/>
                  </a:lnTo>
                  <a:lnTo>
                    <a:pt x="539" y="222"/>
                  </a:lnTo>
                  <a:lnTo>
                    <a:pt x="1363" y="211"/>
                  </a:lnTo>
                  <a:lnTo>
                    <a:pt x="1422" y="75"/>
                  </a:lnTo>
                  <a:close/>
                </a:path>
              </a:pathLst>
            </a:custGeom>
            <a:solidFill>
              <a:srgbClr val="C9C1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25" name="Freeform 47"/>
            <p:cNvSpPr>
              <a:spLocks/>
            </p:cNvSpPr>
            <p:nvPr/>
          </p:nvSpPr>
          <p:spPr bwMode="auto">
            <a:xfrm>
              <a:off x="3780" y="2577"/>
              <a:ext cx="103" cy="60"/>
            </a:xfrm>
            <a:custGeom>
              <a:avLst/>
              <a:gdLst>
                <a:gd name="T0" fmla="*/ 1 w 206"/>
                <a:gd name="T1" fmla="*/ 1 h 120"/>
                <a:gd name="T2" fmla="*/ 1 w 206"/>
                <a:gd name="T3" fmla="*/ 0 h 120"/>
                <a:gd name="T4" fmla="*/ 1 w 206"/>
                <a:gd name="T5" fmla="*/ 1 h 120"/>
                <a:gd name="T6" fmla="*/ 1 w 206"/>
                <a:gd name="T7" fmla="*/ 1 h 120"/>
                <a:gd name="T8" fmla="*/ 1 w 206"/>
                <a:gd name="T9" fmla="*/ 1 h 120"/>
                <a:gd name="T10" fmla="*/ 1 w 206"/>
                <a:gd name="T11" fmla="*/ 1 h 120"/>
                <a:gd name="T12" fmla="*/ 0 w 206"/>
                <a:gd name="T13" fmla="*/ 1 h 120"/>
                <a:gd name="T14" fmla="*/ 1 w 206"/>
                <a:gd name="T15" fmla="*/ 1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120"/>
                <a:gd name="T26" fmla="*/ 206 w 206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120">
                  <a:moveTo>
                    <a:pt x="58" y="10"/>
                  </a:moveTo>
                  <a:lnTo>
                    <a:pt x="121" y="0"/>
                  </a:lnTo>
                  <a:lnTo>
                    <a:pt x="206" y="75"/>
                  </a:lnTo>
                  <a:lnTo>
                    <a:pt x="149" y="108"/>
                  </a:lnTo>
                  <a:lnTo>
                    <a:pt x="48" y="120"/>
                  </a:lnTo>
                  <a:lnTo>
                    <a:pt x="2" y="101"/>
                  </a:lnTo>
                  <a:lnTo>
                    <a:pt x="0" y="50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26" name="Freeform 48"/>
            <p:cNvSpPr>
              <a:spLocks/>
            </p:cNvSpPr>
            <p:nvPr/>
          </p:nvSpPr>
          <p:spPr bwMode="auto">
            <a:xfrm>
              <a:off x="3758" y="2350"/>
              <a:ext cx="246" cy="274"/>
            </a:xfrm>
            <a:custGeom>
              <a:avLst/>
              <a:gdLst>
                <a:gd name="T0" fmla="*/ 0 w 492"/>
                <a:gd name="T1" fmla="*/ 0 h 548"/>
                <a:gd name="T2" fmla="*/ 1 w 492"/>
                <a:gd name="T3" fmla="*/ 1 h 548"/>
                <a:gd name="T4" fmla="*/ 1 w 492"/>
                <a:gd name="T5" fmla="*/ 1 h 548"/>
                <a:gd name="T6" fmla="*/ 1 w 492"/>
                <a:gd name="T7" fmla="*/ 1 h 548"/>
                <a:gd name="T8" fmla="*/ 1 w 492"/>
                <a:gd name="T9" fmla="*/ 1 h 548"/>
                <a:gd name="T10" fmla="*/ 1 w 492"/>
                <a:gd name="T11" fmla="*/ 1 h 548"/>
                <a:gd name="T12" fmla="*/ 1 w 492"/>
                <a:gd name="T13" fmla="*/ 1 h 548"/>
                <a:gd name="T14" fmla="*/ 1 w 492"/>
                <a:gd name="T15" fmla="*/ 1 h 548"/>
                <a:gd name="T16" fmla="*/ 1 w 492"/>
                <a:gd name="T17" fmla="*/ 1 h 548"/>
                <a:gd name="T18" fmla="*/ 1 w 492"/>
                <a:gd name="T19" fmla="*/ 1 h 548"/>
                <a:gd name="T20" fmla="*/ 1 w 492"/>
                <a:gd name="T21" fmla="*/ 1 h 548"/>
                <a:gd name="T22" fmla="*/ 1 w 492"/>
                <a:gd name="T23" fmla="*/ 1 h 548"/>
                <a:gd name="T24" fmla="*/ 1 w 492"/>
                <a:gd name="T25" fmla="*/ 1 h 548"/>
                <a:gd name="T26" fmla="*/ 1 w 492"/>
                <a:gd name="T27" fmla="*/ 1 h 548"/>
                <a:gd name="T28" fmla="*/ 1 w 492"/>
                <a:gd name="T29" fmla="*/ 1 h 548"/>
                <a:gd name="T30" fmla="*/ 1 w 492"/>
                <a:gd name="T31" fmla="*/ 1 h 548"/>
                <a:gd name="T32" fmla="*/ 1 w 492"/>
                <a:gd name="T33" fmla="*/ 1 h 548"/>
                <a:gd name="T34" fmla="*/ 1 w 492"/>
                <a:gd name="T35" fmla="*/ 1 h 548"/>
                <a:gd name="T36" fmla="*/ 1 w 492"/>
                <a:gd name="T37" fmla="*/ 1 h 548"/>
                <a:gd name="T38" fmla="*/ 1 w 492"/>
                <a:gd name="T39" fmla="*/ 1 h 548"/>
                <a:gd name="T40" fmla="*/ 1 w 492"/>
                <a:gd name="T41" fmla="*/ 1 h 548"/>
                <a:gd name="T42" fmla="*/ 1 w 492"/>
                <a:gd name="T43" fmla="*/ 1 h 548"/>
                <a:gd name="T44" fmla="*/ 1 w 492"/>
                <a:gd name="T45" fmla="*/ 1 h 548"/>
                <a:gd name="T46" fmla="*/ 1 w 492"/>
                <a:gd name="T47" fmla="*/ 1 h 548"/>
                <a:gd name="T48" fmla="*/ 1 w 492"/>
                <a:gd name="T49" fmla="*/ 1 h 548"/>
                <a:gd name="T50" fmla="*/ 1 w 492"/>
                <a:gd name="T51" fmla="*/ 1 h 548"/>
                <a:gd name="T52" fmla="*/ 1 w 492"/>
                <a:gd name="T53" fmla="*/ 1 h 548"/>
                <a:gd name="T54" fmla="*/ 1 w 492"/>
                <a:gd name="T55" fmla="*/ 1 h 548"/>
                <a:gd name="T56" fmla="*/ 1 w 492"/>
                <a:gd name="T57" fmla="*/ 1 h 548"/>
                <a:gd name="T58" fmla="*/ 1 w 492"/>
                <a:gd name="T59" fmla="*/ 1 h 548"/>
                <a:gd name="T60" fmla="*/ 1 w 492"/>
                <a:gd name="T61" fmla="*/ 1 h 548"/>
                <a:gd name="T62" fmla="*/ 1 w 492"/>
                <a:gd name="T63" fmla="*/ 1 h 548"/>
                <a:gd name="T64" fmla="*/ 1 w 492"/>
                <a:gd name="T65" fmla="*/ 1 h 548"/>
                <a:gd name="T66" fmla="*/ 1 w 492"/>
                <a:gd name="T67" fmla="*/ 1 h 548"/>
                <a:gd name="T68" fmla="*/ 1 w 492"/>
                <a:gd name="T69" fmla="*/ 1 h 548"/>
                <a:gd name="T70" fmla="*/ 1 w 492"/>
                <a:gd name="T71" fmla="*/ 1 h 548"/>
                <a:gd name="T72" fmla="*/ 1 w 492"/>
                <a:gd name="T73" fmla="*/ 1 h 548"/>
                <a:gd name="T74" fmla="*/ 1 w 492"/>
                <a:gd name="T75" fmla="*/ 1 h 548"/>
                <a:gd name="T76" fmla="*/ 1 w 492"/>
                <a:gd name="T77" fmla="*/ 1 h 548"/>
                <a:gd name="T78" fmla="*/ 1 w 492"/>
                <a:gd name="T79" fmla="*/ 1 h 548"/>
                <a:gd name="T80" fmla="*/ 1 w 492"/>
                <a:gd name="T81" fmla="*/ 1 h 548"/>
                <a:gd name="T82" fmla="*/ 1 w 492"/>
                <a:gd name="T83" fmla="*/ 1 h 548"/>
                <a:gd name="T84" fmla="*/ 1 w 492"/>
                <a:gd name="T85" fmla="*/ 1 h 548"/>
                <a:gd name="T86" fmla="*/ 1 w 492"/>
                <a:gd name="T87" fmla="*/ 1 h 548"/>
                <a:gd name="T88" fmla="*/ 1 w 492"/>
                <a:gd name="T89" fmla="*/ 1 h 548"/>
                <a:gd name="T90" fmla="*/ 1 w 492"/>
                <a:gd name="T91" fmla="*/ 1 h 548"/>
                <a:gd name="T92" fmla="*/ 1 w 492"/>
                <a:gd name="T93" fmla="*/ 1 h 548"/>
                <a:gd name="T94" fmla="*/ 1 w 492"/>
                <a:gd name="T95" fmla="*/ 1 h 548"/>
                <a:gd name="T96" fmla="*/ 1 w 492"/>
                <a:gd name="T97" fmla="*/ 1 h 548"/>
                <a:gd name="T98" fmla="*/ 1 w 492"/>
                <a:gd name="T99" fmla="*/ 1 h 548"/>
                <a:gd name="T100" fmla="*/ 1 w 492"/>
                <a:gd name="T101" fmla="*/ 1 h 548"/>
                <a:gd name="T102" fmla="*/ 1 w 492"/>
                <a:gd name="T103" fmla="*/ 1 h 548"/>
                <a:gd name="T104" fmla="*/ 1 w 492"/>
                <a:gd name="T105" fmla="*/ 1 h 548"/>
                <a:gd name="T106" fmla="*/ 1 w 492"/>
                <a:gd name="T107" fmla="*/ 1 h 548"/>
                <a:gd name="T108" fmla="*/ 1 w 492"/>
                <a:gd name="T109" fmla="*/ 1 h 548"/>
                <a:gd name="T110" fmla="*/ 1 w 492"/>
                <a:gd name="T111" fmla="*/ 1 h 548"/>
                <a:gd name="T112" fmla="*/ 1 w 492"/>
                <a:gd name="T113" fmla="*/ 1 h 548"/>
                <a:gd name="T114" fmla="*/ 0 w 492"/>
                <a:gd name="T115" fmla="*/ 0 h 5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2"/>
                <a:gd name="T175" fmla="*/ 0 h 548"/>
                <a:gd name="T176" fmla="*/ 492 w 492"/>
                <a:gd name="T177" fmla="*/ 548 h 5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2" h="548">
                  <a:moveTo>
                    <a:pt x="0" y="0"/>
                  </a:moveTo>
                  <a:lnTo>
                    <a:pt x="312" y="88"/>
                  </a:lnTo>
                  <a:lnTo>
                    <a:pt x="315" y="90"/>
                  </a:lnTo>
                  <a:lnTo>
                    <a:pt x="321" y="93"/>
                  </a:lnTo>
                  <a:lnTo>
                    <a:pt x="331" y="99"/>
                  </a:lnTo>
                  <a:lnTo>
                    <a:pt x="343" y="106"/>
                  </a:lnTo>
                  <a:lnTo>
                    <a:pt x="358" y="115"/>
                  </a:lnTo>
                  <a:lnTo>
                    <a:pt x="376" y="124"/>
                  </a:lnTo>
                  <a:lnTo>
                    <a:pt x="393" y="136"/>
                  </a:lnTo>
                  <a:lnTo>
                    <a:pt x="410" y="147"/>
                  </a:lnTo>
                  <a:lnTo>
                    <a:pt x="427" y="159"/>
                  </a:lnTo>
                  <a:lnTo>
                    <a:pt x="445" y="170"/>
                  </a:lnTo>
                  <a:lnTo>
                    <a:pt x="460" y="182"/>
                  </a:lnTo>
                  <a:lnTo>
                    <a:pt x="472" y="193"/>
                  </a:lnTo>
                  <a:lnTo>
                    <a:pt x="483" y="204"/>
                  </a:lnTo>
                  <a:lnTo>
                    <a:pt x="490" y="213"/>
                  </a:lnTo>
                  <a:lnTo>
                    <a:pt x="492" y="221"/>
                  </a:lnTo>
                  <a:lnTo>
                    <a:pt x="490" y="227"/>
                  </a:lnTo>
                  <a:lnTo>
                    <a:pt x="479" y="242"/>
                  </a:lnTo>
                  <a:lnTo>
                    <a:pt x="469" y="261"/>
                  </a:lnTo>
                  <a:lnTo>
                    <a:pt x="459" y="284"/>
                  </a:lnTo>
                  <a:lnTo>
                    <a:pt x="448" y="307"/>
                  </a:lnTo>
                  <a:lnTo>
                    <a:pt x="440" y="330"/>
                  </a:lnTo>
                  <a:lnTo>
                    <a:pt x="433" y="349"/>
                  </a:lnTo>
                  <a:lnTo>
                    <a:pt x="427" y="361"/>
                  </a:lnTo>
                  <a:lnTo>
                    <a:pt x="426" y="366"/>
                  </a:lnTo>
                  <a:lnTo>
                    <a:pt x="421" y="374"/>
                  </a:lnTo>
                  <a:lnTo>
                    <a:pt x="407" y="394"/>
                  </a:lnTo>
                  <a:lnTo>
                    <a:pt x="386" y="422"/>
                  </a:lnTo>
                  <a:lnTo>
                    <a:pt x="363" y="456"/>
                  </a:lnTo>
                  <a:lnTo>
                    <a:pt x="338" y="489"/>
                  </a:lnTo>
                  <a:lnTo>
                    <a:pt x="313" y="518"/>
                  </a:lnTo>
                  <a:lnTo>
                    <a:pt x="294" y="540"/>
                  </a:lnTo>
                  <a:lnTo>
                    <a:pt x="281" y="548"/>
                  </a:lnTo>
                  <a:lnTo>
                    <a:pt x="272" y="548"/>
                  </a:lnTo>
                  <a:lnTo>
                    <a:pt x="262" y="544"/>
                  </a:lnTo>
                  <a:lnTo>
                    <a:pt x="250" y="541"/>
                  </a:lnTo>
                  <a:lnTo>
                    <a:pt x="238" y="535"/>
                  </a:lnTo>
                  <a:lnTo>
                    <a:pt x="229" y="531"/>
                  </a:lnTo>
                  <a:lnTo>
                    <a:pt x="221" y="526"/>
                  </a:lnTo>
                  <a:lnTo>
                    <a:pt x="215" y="523"/>
                  </a:lnTo>
                  <a:lnTo>
                    <a:pt x="213" y="521"/>
                  </a:lnTo>
                  <a:lnTo>
                    <a:pt x="164" y="453"/>
                  </a:lnTo>
                  <a:lnTo>
                    <a:pt x="218" y="415"/>
                  </a:lnTo>
                  <a:lnTo>
                    <a:pt x="267" y="281"/>
                  </a:lnTo>
                  <a:lnTo>
                    <a:pt x="264" y="275"/>
                  </a:lnTo>
                  <a:lnTo>
                    <a:pt x="255" y="261"/>
                  </a:lnTo>
                  <a:lnTo>
                    <a:pt x="244" y="246"/>
                  </a:lnTo>
                  <a:lnTo>
                    <a:pt x="236" y="238"/>
                  </a:lnTo>
                  <a:lnTo>
                    <a:pt x="229" y="236"/>
                  </a:lnTo>
                  <a:lnTo>
                    <a:pt x="217" y="232"/>
                  </a:lnTo>
                  <a:lnTo>
                    <a:pt x="198" y="230"/>
                  </a:lnTo>
                  <a:lnTo>
                    <a:pt x="179" y="225"/>
                  </a:lnTo>
                  <a:lnTo>
                    <a:pt x="159" y="223"/>
                  </a:lnTo>
                  <a:lnTo>
                    <a:pt x="143" y="220"/>
                  </a:lnTo>
                  <a:lnTo>
                    <a:pt x="131" y="219"/>
                  </a:lnTo>
                  <a:lnTo>
                    <a:pt x="127" y="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27" name="Freeform 49"/>
            <p:cNvSpPr>
              <a:spLocks/>
            </p:cNvSpPr>
            <p:nvPr/>
          </p:nvSpPr>
          <p:spPr bwMode="auto">
            <a:xfrm>
              <a:off x="3711" y="3166"/>
              <a:ext cx="182" cy="87"/>
            </a:xfrm>
            <a:custGeom>
              <a:avLst/>
              <a:gdLst>
                <a:gd name="T0" fmla="*/ 0 w 364"/>
                <a:gd name="T1" fmla="*/ 1 h 173"/>
                <a:gd name="T2" fmla="*/ 1 w 364"/>
                <a:gd name="T3" fmla="*/ 1 h 173"/>
                <a:gd name="T4" fmla="*/ 1 w 364"/>
                <a:gd name="T5" fmla="*/ 1 h 173"/>
                <a:gd name="T6" fmla="*/ 1 w 364"/>
                <a:gd name="T7" fmla="*/ 1 h 173"/>
                <a:gd name="T8" fmla="*/ 1 w 364"/>
                <a:gd name="T9" fmla="*/ 1 h 173"/>
                <a:gd name="T10" fmla="*/ 1 w 364"/>
                <a:gd name="T11" fmla="*/ 0 h 173"/>
                <a:gd name="T12" fmla="*/ 0 w 364"/>
                <a:gd name="T13" fmla="*/ 1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4"/>
                <a:gd name="T22" fmla="*/ 0 h 173"/>
                <a:gd name="T23" fmla="*/ 364 w 364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4" h="173">
                  <a:moveTo>
                    <a:pt x="0" y="20"/>
                  </a:moveTo>
                  <a:lnTo>
                    <a:pt x="14" y="173"/>
                  </a:lnTo>
                  <a:lnTo>
                    <a:pt x="348" y="168"/>
                  </a:lnTo>
                  <a:lnTo>
                    <a:pt x="364" y="115"/>
                  </a:lnTo>
                  <a:lnTo>
                    <a:pt x="344" y="47"/>
                  </a:lnTo>
                  <a:lnTo>
                    <a:pt x="222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28" name="Freeform 50"/>
            <p:cNvSpPr>
              <a:spLocks/>
            </p:cNvSpPr>
            <p:nvPr/>
          </p:nvSpPr>
          <p:spPr bwMode="auto">
            <a:xfrm>
              <a:off x="3470" y="3165"/>
              <a:ext cx="202" cy="89"/>
            </a:xfrm>
            <a:custGeom>
              <a:avLst/>
              <a:gdLst>
                <a:gd name="T0" fmla="*/ 1 w 402"/>
                <a:gd name="T1" fmla="*/ 0 h 180"/>
                <a:gd name="T2" fmla="*/ 1 w 402"/>
                <a:gd name="T3" fmla="*/ 0 h 180"/>
                <a:gd name="T4" fmla="*/ 0 w 402"/>
                <a:gd name="T5" fmla="*/ 0 h 180"/>
                <a:gd name="T6" fmla="*/ 1 w 402"/>
                <a:gd name="T7" fmla="*/ 0 h 180"/>
                <a:gd name="T8" fmla="*/ 1 w 402"/>
                <a:gd name="T9" fmla="*/ 0 h 180"/>
                <a:gd name="T10" fmla="*/ 1 w 402"/>
                <a:gd name="T11" fmla="*/ 0 h 180"/>
                <a:gd name="T12" fmla="*/ 1 w 402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2"/>
                <a:gd name="T22" fmla="*/ 0 h 180"/>
                <a:gd name="T23" fmla="*/ 402 w 402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2" h="180">
                  <a:moveTo>
                    <a:pt x="402" y="0"/>
                  </a:moveTo>
                  <a:lnTo>
                    <a:pt x="314" y="180"/>
                  </a:lnTo>
                  <a:lnTo>
                    <a:pt x="0" y="176"/>
                  </a:lnTo>
                  <a:lnTo>
                    <a:pt x="58" y="35"/>
                  </a:lnTo>
                  <a:lnTo>
                    <a:pt x="107" y="51"/>
                  </a:lnTo>
                  <a:lnTo>
                    <a:pt x="157" y="12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29" name="Freeform 51"/>
            <p:cNvSpPr>
              <a:spLocks/>
            </p:cNvSpPr>
            <p:nvPr/>
          </p:nvSpPr>
          <p:spPr bwMode="auto">
            <a:xfrm>
              <a:off x="3503" y="3167"/>
              <a:ext cx="144" cy="71"/>
            </a:xfrm>
            <a:custGeom>
              <a:avLst/>
              <a:gdLst>
                <a:gd name="T0" fmla="*/ 1 w 288"/>
                <a:gd name="T1" fmla="*/ 0 h 140"/>
                <a:gd name="T2" fmla="*/ 1 w 288"/>
                <a:gd name="T3" fmla="*/ 1 h 140"/>
                <a:gd name="T4" fmla="*/ 1 w 288"/>
                <a:gd name="T5" fmla="*/ 1 h 140"/>
                <a:gd name="T6" fmla="*/ 0 w 288"/>
                <a:gd name="T7" fmla="*/ 1 h 140"/>
                <a:gd name="T8" fmla="*/ 1 w 288"/>
                <a:gd name="T9" fmla="*/ 1 h 140"/>
                <a:gd name="T10" fmla="*/ 1 w 288"/>
                <a:gd name="T11" fmla="*/ 1 h 140"/>
                <a:gd name="T12" fmla="*/ 1 w 288"/>
                <a:gd name="T13" fmla="*/ 1 h 140"/>
                <a:gd name="T14" fmla="*/ 1 w 288"/>
                <a:gd name="T15" fmla="*/ 0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"/>
                <a:gd name="T25" fmla="*/ 0 h 140"/>
                <a:gd name="T26" fmla="*/ 288 w 288"/>
                <a:gd name="T27" fmla="*/ 140 h 1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" h="140">
                  <a:moveTo>
                    <a:pt x="288" y="0"/>
                  </a:moveTo>
                  <a:lnTo>
                    <a:pt x="223" y="126"/>
                  </a:lnTo>
                  <a:lnTo>
                    <a:pt x="119" y="140"/>
                  </a:lnTo>
                  <a:lnTo>
                    <a:pt x="0" y="129"/>
                  </a:lnTo>
                  <a:lnTo>
                    <a:pt x="11" y="77"/>
                  </a:lnTo>
                  <a:lnTo>
                    <a:pt x="71" y="84"/>
                  </a:lnTo>
                  <a:lnTo>
                    <a:pt x="147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A80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30" name="Freeform 52"/>
            <p:cNvSpPr>
              <a:spLocks/>
            </p:cNvSpPr>
            <p:nvPr/>
          </p:nvSpPr>
          <p:spPr bwMode="auto">
            <a:xfrm>
              <a:off x="3435" y="2335"/>
              <a:ext cx="408" cy="282"/>
            </a:xfrm>
            <a:custGeom>
              <a:avLst/>
              <a:gdLst>
                <a:gd name="T0" fmla="*/ 1 w 816"/>
                <a:gd name="T1" fmla="*/ 1 h 563"/>
                <a:gd name="T2" fmla="*/ 1 w 816"/>
                <a:gd name="T3" fmla="*/ 0 h 563"/>
                <a:gd name="T4" fmla="*/ 1 w 816"/>
                <a:gd name="T5" fmla="*/ 1 h 563"/>
                <a:gd name="T6" fmla="*/ 1 w 816"/>
                <a:gd name="T7" fmla="*/ 1 h 563"/>
                <a:gd name="T8" fmla="*/ 1 w 816"/>
                <a:gd name="T9" fmla="*/ 1 h 563"/>
                <a:gd name="T10" fmla="*/ 1 w 816"/>
                <a:gd name="T11" fmla="*/ 1 h 563"/>
                <a:gd name="T12" fmla="*/ 1 w 816"/>
                <a:gd name="T13" fmla="*/ 1 h 563"/>
                <a:gd name="T14" fmla="*/ 1 w 816"/>
                <a:gd name="T15" fmla="*/ 1 h 563"/>
                <a:gd name="T16" fmla="*/ 1 w 816"/>
                <a:gd name="T17" fmla="*/ 1 h 563"/>
                <a:gd name="T18" fmla="*/ 1 w 816"/>
                <a:gd name="T19" fmla="*/ 1 h 563"/>
                <a:gd name="T20" fmla="*/ 1 w 816"/>
                <a:gd name="T21" fmla="*/ 1 h 563"/>
                <a:gd name="T22" fmla="*/ 0 w 816"/>
                <a:gd name="T23" fmla="*/ 1 h 563"/>
                <a:gd name="T24" fmla="*/ 1 w 816"/>
                <a:gd name="T25" fmla="*/ 1 h 563"/>
                <a:gd name="T26" fmla="*/ 1 w 816"/>
                <a:gd name="T27" fmla="*/ 1 h 563"/>
                <a:gd name="T28" fmla="*/ 1 w 816"/>
                <a:gd name="T29" fmla="*/ 1 h 563"/>
                <a:gd name="T30" fmla="*/ 1 w 816"/>
                <a:gd name="T31" fmla="*/ 1 h 563"/>
                <a:gd name="T32" fmla="*/ 1 w 816"/>
                <a:gd name="T33" fmla="*/ 1 h 563"/>
                <a:gd name="T34" fmla="*/ 1 w 816"/>
                <a:gd name="T35" fmla="*/ 1 h 563"/>
                <a:gd name="T36" fmla="*/ 1 w 816"/>
                <a:gd name="T37" fmla="*/ 1 h 563"/>
                <a:gd name="T38" fmla="*/ 1 w 816"/>
                <a:gd name="T39" fmla="*/ 1 h 563"/>
                <a:gd name="T40" fmla="*/ 1 w 816"/>
                <a:gd name="T41" fmla="*/ 1 h 563"/>
                <a:gd name="T42" fmla="*/ 1 w 816"/>
                <a:gd name="T43" fmla="*/ 1 h 563"/>
                <a:gd name="T44" fmla="*/ 1 w 816"/>
                <a:gd name="T45" fmla="*/ 1 h 563"/>
                <a:gd name="T46" fmla="*/ 1 w 816"/>
                <a:gd name="T47" fmla="*/ 1 h 563"/>
                <a:gd name="T48" fmla="*/ 1 w 816"/>
                <a:gd name="T49" fmla="*/ 1 h 563"/>
                <a:gd name="T50" fmla="*/ 1 w 816"/>
                <a:gd name="T51" fmla="*/ 1 h 563"/>
                <a:gd name="T52" fmla="*/ 1 w 816"/>
                <a:gd name="T53" fmla="*/ 1 h 563"/>
                <a:gd name="T54" fmla="*/ 1 w 816"/>
                <a:gd name="T55" fmla="*/ 1 h 563"/>
                <a:gd name="T56" fmla="*/ 1 w 816"/>
                <a:gd name="T57" fmla="*/ 1 h 563"/>
                <a:gd name="T58" fmla="*/ 1 w 816"/>
                <a:gd name="T59" fmla="*/ 1 h 563"/>
                <a:gd name="T60" fmla="*/ 1 w 816"/>
                <a:gd name="T61" fmla="*/ 1 h 563"/>
                <a:gd name="T62" fmla="*/ 1 w 816"/>
                <a:gd name="T63" fmla="*/ 1 h 563"/>
                <a:gd name="T64" fmla="*/ 1 w 816"/>
                <a:gd name="T65" fmla="*/ 1 h 563"/>
                <a:gd name="T66" fmla="*/ 1 w 816"/>
                <a:gd name="T67" fmla="*/ 1 h 563"/>
                <a:gd name="T68" fmla="*/ 1 w 816"/>
                <a:gd name="T69" fmla="*/ 1 h 563"/>
                <a:gd name="T70" fmla="*/ 1 w 816"/>
                <a:gd name="T71" fmla="*/ 1 h 5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16"/>
                <a:gd name="T109" fmla="*/ 0 h 563"/>
                <a:gd name="T110" fmla="*/ 816 w 816"/>
                <a:gd name="T111" fmla="*/ 563 h 5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16" h="563">
                  <a:moveTo>
                    <a:pt x="747" y="78"/>
                  </a:moveTo>
                  <a:lnTo>
                    <a:pt x="687" y="57"/>
                  </a:lnTo>
                  <a:lnTo>
                    <a:pt x="624" y="10"/>
                  </a:lnTo>
                  <a:lnTo>
                    <a:pt x="503" y="0"/>
                  </a:lnTo>
                  <a:lnTo>
                    <a:pt x="328" y="12"/>
                  </a:lnTo>
                  <a:lnTo>
                    <a:pt x="324" y="12"/>
                  </a:lnTo>
                  <a:lnTo>
                    <a:pt x="316" y="12"/>
                  </a:lnTo>
                  <a:lnTo>
                    <a:pt x="303" y="14"/>
                  </a:lnTo>
                  <a:lnTo>
                    <a:pt x="284" y="14"/>
                  </a:lnTo>
                  <a:lnTo>
                    <a:pt x="263" y="15"/>
                  </a:lnTo>
                  <a:lnTo>
                    <a:pt x="239" y="17"/>
                  </a:lnTo>
                  <a:lnTo>
                    <a:pt x="213" y="18"/>
                  </a:lnTo>
                  <a:lnTo>
                    <a:pt x="186" y="21"/>
                  </a:lnTo>
                  <a:lnTo>
                    <a:pt x="158" y="24"/>
                  </a:lnTo>
                  <a:lnTo>
                    <a:pt x="131" y="27"/>
                  </a:lnTo>
                  <a:lnTo>
                    <a:pt x="104" y="31"/>
                  </a:lnTo>
                  <a:lnTo>
                    <a:pt x="80" y="35"/>
                  </a:lnTo>
                  <a:lnTo>
                    <a:pt x="58" y="40"/>
                  </a:lnTo>
                  <a:lnTo>
                    <a:pt x="41" y="46"/>
                  </a:lnTo>
                  <a:lnTo>
                    <a:pt x="26" y="53"/>
                  </a:lnTo>
                  <a:lnTo>
                    <a:pt x="17" y="60"/>
                  </a:lnTo>
                  <a:lnTo>
                    <a:pt x="6" y="78"/>
                  </a:lnTo>
                  <a:lnTo>
                    <a:pt x="1" y="101"/>
                  </a:lnTo>
                  <a:lnTo>
                    <a:pt x="0" y="126"/>
                  </a:lnTo>
                  <a:lnTo>
                    <a:pt x="0" y="153"/>
                  </a:lnTo>
                  <a:lnTo>
                    <a:pt x="2" y="177"/>
                  </a:lnTo>
                  <a:lnTo>
                    <a:pt x="5" y="198"/>
                  </a:lnTo>
                  <a:lnTo>
                    <a:pt x="8" y="212"/>
                  </a:lnTo>
                  <a:lnTo>
                    <a:pt x="9" y="216"/>
                  </a:lnTo>
                  <a:lnTo>
                    <a:pt x="81" y="463"/>
                  </a:lnTo>
                  <a:lnTo>
                    <a:pt x="85" y="466"/>
                  </a:lnTo>
                  <a:lnTo>
                    <a:pt x="96" y="477"/>
                  </a:lnTo>
                  <a:lnTo>
                    <a:pt x="111" y="489"/>
                  </a:lnTo>
                  <a:lnTo>
                    <a:pt x="131" y="505"/>
                  </a:lnTo>
                  <a:lnTo>
                    <a:pt x="152" y="522"/>
                  </a:lnTo>
                  <a:lnTo>
                    <a:pt x="172" y="534"/>
                  </a:lnTo>
                  <a:lnTo>
                    <a:pt x="192" y="545"/>
                  </a:lnTo>
                  <a:lnTo>
                    <a:pt x="208" y="548"/>
                  </a:lnTo>
                  <a:lnTo>
                    <a:pt x="226" y="549"/>
                  </a:lnTo>
                  <a:lnTo>
                    <a:pt x="251" y="550"/>
                  </a:lnTo>
                  <a:lnTo>
                    <a:pt x="279" y="553"/>
                  </a:lnTo>
                  <a:lnTo>
                    <a:pt x="309" y="555"/>
                  </a:lnTo>
                  <a:lnTo>
                    <a:pt x="337" y="558"/>
                  </a:lnTo>
                  <a:lnTo>
                    <a:pt x="361" y="561"/>
                  </a:lnTo>
                  <a:lnTo>
                    <a:pt x="377" y="562"/>
                  </a:lnTo>
                  <a:lnTo>
                    <a:pt x="383" y="563"/>
                  </a:lnTo>
                  <a:lnTo>
                    <a:pt x="387" y="563"/>
                  </a:lnTo>
                  <a:lnTo>
                    <a:pt x="397" y="563"/>
                  </a:lnTo>
                  <a:lnTo>
                    <a:pt x="412" y="563"/>
                  </a:lnTo>
                  <a:lnTo>
                    <a:pt x="433" y="563"/>
                  </a:lnTo>
                  <a:lnTo>
                    <a:pt x="456" y="562"/>
                  </a:lnTo>
                  <a:lnTo>
                    <a:pt x="483" y="562"/>
                  </a:lnTo>
                  <a:lnTo>
                    <a:pt x="511" y="562"/>
                  </a:lnTo>
                  <a:lnTo>
                    <a:pt x="541" y="561"/>
                  </a:lnTo>
                  <a:lnTo>
                    <a:pt x="571" y="560"/>
                  </a:lnTo>
                  <a:lnTo>
                    <a:pt x="600" y="560"/>
                  </a:lnTo>
                  <a:lnTo>
                    <a:pt x="627" y="558"/>
                  </a:lnTo>
                  <a:lnTo>
                    <a:pt x="653" y="557"/>
                  </a:lnTo>
                  <a:lnTo>
                    <a:pt x="673" y="556"/>
                  </a:lnTo>
                  <a:lnTo>
                    <a:pt x="691" y="555"/>
                  </a:lnTo>
                  <a:lnTo>
                    <a:pt x="702" y="553"/>
                  </a:lnTo>
                  <a:lnTo>
                    <a:pt x="708" y="551"/>
                  </a:lnTo>
                  <a:lnTo>
                    <a:pt x="714" y="545"/>
                  </a:lnTo>
                  <a:lnTo>
                    <a:pt x="723" y="531"/>
                  </a:lnTo>
                  <a:lnTo>
                    <a:pt x="736" y="512"/>
                  </a:lnTo>
                  <a:lnTo>
                    <a:pt x="747" y="493"/>
                  </a:lnTo>
                  <a:lnTo>
                    <a:pt x="760" y="474"/>
                  </a:lnTo>
                  <a:lnTo>
                    <a:pt x="770" y="458"/>
                  </a:lnTo>
                  <a:lnTo>
                    <a:pt x="777" y="447"/>
                  </a:lnTo>
                  <a:lnTo>
                    <a:pt x="779" y="442"/>
                  </a:lnTo>
                  <a:lnTo>
                    <a:pt x="816" y="350"/>
                  </a:lnTo>
                  <a:lnTo>
                    <a:pt x="747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31" name="Freeform 53"/>
            <p:cNvSpPr>
              <a:spLocks/>
            </p:cNvSpPr>
            <p:nvPr/>
          </p:nvSpPr>
          <p:spPr bwMode="auto">
            <a:xfrm>
              <a:off x="3686" y="2257"/>
              <a:ext cx="77" cy="105"/>
            </a:xfrm>
            <a:custGeom>
              <a:avLst/>
              <a:gdLst>
                <a:gd name="T0" fmla="*/ 1 w 152"/>
                <a:gd name="T1" fmla="*/ 1 h 210"/>
                <a:gd name="T2" fmla="*/ 0 w 152"/>
                <a:gd name="T3" fmla="*/ 1 h 210"/>
                <a:gd name="T4" fmla="*/ 1 w 152"/>
                <a:gd name="T5" fmla="*/ 1 h 210"/>
                <a:gd name="T6" fmla="*/ 1 w 152"/>
                <a:gd name="T7" fmla="*/ 1 h 210"/>
                <a:gd name="T8" fmla="*/ 1 w 152"/>
                <a:gd name="T9" fmla="*/ 0 h 210"/>
                <a:gd name="T10" fmla="*/ 1 w 152"/>
                <a:gd name="T11" fmla="*/ 1 h 2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210"/>
                <a:gd name="T20" fmla="*/ 152 w 152"/>
                <a:gd name="T21" fmla="*/ 210 h 2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210">
                  <a:moveTo>
                    <a:pt x="12" y="30"/>
                  </a:moveTo>
                  <a:lnTo>
                    <a:pt x="0" y="157"/>
                  </a:lnTo>
                  <a:lnTo>
                    <a:pt x="111" y="210"/>
                  </a:lnTo>
                  <a:lnTo>
                    <a:pt x="152" y="118"/>
                  </a:lnTo>
                  <a:lnTo>
                    <a:pt x="143" y="0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32" name="Freeform 54"/>
            <p:cNvSpPr>
              <a:spLocks/>
            </p:cNvSpPr>
            <p:nvPr/>
          </p:nvSpPr>
          <p:spPr bwMode="auto">
            <a:xfrm>
              <a:off x="3704" y="2281"/>
              <a:ext cx="44" cy="59"/>
            </a:xfrm>
            <a:custGeom>
              <a:avLst/>
              <a:gdLst>
                <a:gd name="T0" fmla="*/ 1 w 87"/>
                <a:gd name="T1" fmla="*/ 1 h 117"/>
                <a:gd name="T2" fmla="*/ 0 w 87"/>
                <a:gd name="T3" fmla="*/ 1 h 117"/>
                <a:gd name="T4" fmla="*/ 1 w 87"/>
                <a:gd name="T5" fmla="*/ 1 h 117"/>
                <a:gd name="T6" fmla="*/ 1 w 87"/>
                <a:gd name="T7" fmla="*/ 1 h 117"/>
                <a:gd name="T8" fmla="*/ 1 w 87"/>
                <a:gd name="T9" fmla="*/ 0 h 117"/>
                <a:gd name="T10" fmla="*/ 1 w 87"/>
                <a:gd name="T11" fmla="*/ 1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17"/>
                <a:gd name="T20" fmla="*/ 87 w 87"/>
                <a:gd name="T21" fmla="*/ 117 h 1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17">
                  <a:moveTo>
                    <a:pt x="5" y="11"/>
                  </a:moveTo>
                  <a:lnTo>
                    <a:pt x="0" y="91"/>
                  </a:lnTo>
                  <a:lnTo>
                    <a:pt x="61" y="117"/>
                  </a:lnTo>
                  <a:lnTo>
                    <a:pt x="87" y="57"/>
                  </a:lnTo>
                  <a:lnTo>
                    <a:pt x="84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AD7C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33" name="Freeform 55"/>
            <p:cNvSpPr>
              <a:spLocks/>
            </p:cNvSpPr>
            <p:nvPr/>
          </p:nvSpPr>
          <p:spPr bwMode="auto">
            <a:xfrm>
              <a:off x="3450" y="2363"/>
              <a:ext cx="207" cy="198"/>
            </a:xfrm>
            <a:custGeom>
              <a:avLst/>
              <a:gdLst>
                <a:gd name="T0" fmla="*/ 0 w 415"/>
                <a:gd name="T1" fmla="*/ 0 h 395"/>
                <a:gd name="T2" fmla="*/ 0 w 415"/>
                <a:gd name="T3" fmla="*/ 1 h 395"/>
                <a:gd name="T4" fmla="*/ 0 w 415"/>
                <a:gd name="T5" fmla="*/ 1 h 395"/>
                <a:gd name="T6" fmla="*/ 0 w 415"/>
                <a:gd name="T7" fmla="*/ 1 h 395"/>
                <a:gd name="T8" fmla="*/ 0 w 415"/>
                <a:gd name="T9" fmla="*/ 1 h 395"/>
                <a:gd name="T10" fmla="*/ 0 w 415"/>
                <a:gd name="T11" fmla="*/ 1 h 395"/>
                <a:gd name="T12" fmla="*/ 0 w 415"/>
                <a:gd name="T13" fmla="*/ 1 h 395"/>
                <a:gd name="T14" fmla="*/ 0 w 415"/>
                <a:gd name="T15" fmla="*/ 1 h 395"/>
                <a:gd name="T16" fmla="*/ 0 w 415"/>
                <a:gd name="T17" fmla="*/ 1 h 395"/>
                <a:gd name="T18" fmla="*/ 0 w 415"/>
                <a:gd name="T19" fmla="*/ 1 h 395"/>
                <a:gd name="T20" fmla="*/ 0 w 415"/>
                <a:gd name="T21" fmla="*/ 1 h 395"/>
                <a:gd name="T22" fmla="*/ 0 w 415"/>
                <a:gd name="T23" fmla="*/ 1 h 395"/>
                <a:gd name="T24" fmla="*/ 0 w 415"/>
                <a:gd name="T25" fmla="*/ 1 h 395"/>
                <a:gd name="T26" fmla="*/ 0 w 415"/>
                <a:gd name="T27" fmla="*/ 1 h 395"/>
                <a:gd name="T28" fmla="*/ 0 w 415"/>
                <a:gd name="T29" fmla="*/ 1 h 395"/>
                <a:gd name="T30" fmla="*/ 0 w 415"/>
                <a:gd name="T31" fmla="*/ 1 h 395"/>
                <a:gd name="T32" fmla="*/ 0 w 415"/>
                <a:gd name="T33" fmla="*/ 1 h 395"/>
                <a:gd name="T34" fmla="*/ 0 w 415"/>
                <a:gd name="T35" fmla="*/ 1 h 395"/>
                <a:gd name="T36" fmla="*/ 0 w 415"/>
                <a:gd name="T37" fmla="*/ 1 h 395"/>
                <a:gd name="T38" fmla="*/ 0 w 415"/>
                <a:gd name="T39" fmla="*/ 1 h 395"/>
                <a:gd name="T40" fmla="*/ 0 w 415"/>
                <a:gd name="T41" fmla="*/ 1 h 395"/>
                <a:gd name="T42" fmla="*/ 0 w 415"/>
                <a:gd name="T43" fmla="*/ 1 h 395"/>
                <a:gd name="T44" fmla="*/ 0 w 415"/>
                <a:gd name="T45" fmla="*/ 1 h 395"/>
                <a:gd name="T46" fmla="*/ 0 w 415"/>
                <a:gd name="T47" fmla="*/ 1 h 395"/>
                <a:gd name="T48" fmla="*/ 0 w 415"/>
                <a:gd name="T49" fmla="*/ 1 h 395"/>
                <a:gd name="T50" fmla="*/ 0 w 415"/>
                <a:gd name="T51" fmla="*/ 1 h 395"/>
                <a:gd name="T52" fmla="*/ 0 w 415"/>
                <a:gd name="T53" fmla="*/ 1 h 395"/>
                <a:gd name="T54" fmla="*/ 0 w 415"/>
                <a:gd name="T55" fmla="*/ 1 h 395"/>
                <a:gd name="T56" fmla="*/ 0 w 415"/>
                <a:gd name="T57" fmla="*/ 1 h 395"/>
                <a:gd name="T58" fmla="*/ 0 w 415"/>
                <a:gd name="T59" fmla="*/ 1 h 395"/>
                <a:gd name="T60" fmla="*/ 0 w 415"/>
                <a:gd name="T61" fmla="*/ 1 h 395"/>
                <a:gd name="T62" fmla="*/ 0 w 415"/>
                <a:gd name="T63" fmla="*/ 1 h 395"/>
                <a:gd name="T64" fmla="*/ 0 w 415"/>
                <a:gd name="T65" fmla="*/ 1 h 395"/>
                <a:gd name="T66" fmla="*/ 0 w 415"/>
                <a:gd name="T67" fmla="*/ 1 h 395"/>
                <a:gd name="T68" fmla="*/ 0 w 415"/>
                <a:gd name="T69" fmla="*/ 1 h 395"/>
                <a:gd name="T70" fmla="*/ 0 w 415"/>
                <a:gd name="T71" fmla="*/ 1 h 395"/>
                <a:gd name="T72" fmla="*/ 0 w 415"/>
                <a:gd name="T73" fmla="*/ 1 h 395"/>
                <a:gd name="T74" fmla="*/ 0 w 415"/>
                <a:gd name="T75" fmla="*/ 1 h 395"/>
                <a:gd name="T76" fmla="*/ 0 w 415"/>
                <a:gd name="T77" fmla="*/ 1 h 395"/>
                <a:gd name="T78" fmla="*/ 0 w 415"/>
                <a:gd name="T79" fmla="*/ 1 h 395"/>
                <a:gd name="T80" fmla="*/ 0 w 415"/>
                <a:gd name="T81" fmla="*/ 1 h 395"/>
                <a:gd name="T82" fmla="*/ 0 w 415"/>
                <a:gd name="T83" fmla="*/ 1 h 395"/>
                <a:gd name="T84" fmla="*/ 0 w 415"/>
                <a:gd name="T85" fmla="*/ 1 h 395"/>
                <a:gd name="T86" fmla="*/ 0 w 415"/>
                <a:gd name="T87" fmla="*/ 1 h 395"/>
                <a:gd name="T88" fmla="*/ 0 w 415"/>
                <a:gd name="T89" fmla="*/ 1 h 395"/>
                <a:gd name="T90" fmla="*/ 0 w 415"/>
                <a:gd name="T91" fmla="*/ 1 h 395"/>
                <a:gd name="T92" fmla="*/ 0 w 415"/>
                <a:gd name="T93" fmla="*/ 1 h 395"/>
                <a:gd name="T94" fmla="*/ 0 w 415"/>
                <a:gd name="T95" fmla="*/ 1 h 395"/>
                <a:gd name="T96" fmla="*/ 0 w 415"/>
                <a:gd name="T97" fmla="*/ 1 h 395"/>
                <a:gd name="T98" fmla="*/ 0 w 415"/>
                <a:gd name="T99" fmla="*/ 1 h 395"/>
                <a:gd name="T100" fmla="*/ 0 w 415"/>
                <a:gd name="T101" fmla="*/ 1 h 395"/>
                <a:gd name="T102" fmla="*/ 0 w 415"/>
                <a:gd name="T103" fmla="*/ 1 h 395"/>
                <a:gd name="T104" fmla="*/ 0 w 415"/>
                <a:gd name="T105" fmla="*/ 1 h 395"/>
                <a:gd name="T106" fmla="*/ 0 w 415"/>
                <a:gd name="T107" fmla="*/ 1 h 395"/>
                <a:gd name="T108" fmla="*/ 0 w 415"/>
                <a:gd name="T109" fmla="*/ 1 h 395"/>
                <a:gd name="T110" fmla="*/ 0 w 415"/>
                <a:gd name="T111" fmla="*/ 1 h 395"/>
                <a:gd name="T112" fmla="*/ 0 w 415"/>
                <a:gd name="T113" fmla="*/ 1 h 395"/>
                <a:gd name="T114" fmla="*/ 0 w 415"/>
                <a:gd name="T115" fmla="*/ 0 h 39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5"/>
                <a:gd name="T175" fmla="*/ 0 h 395"/>
                <a:gd name="T176" fmla="*/ 415 w 415"/>
                <a:gd name="T177" fmla="*/ 395 h 39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5" h="395">
                  <a:moveTo>
                    <a:pt x="415" y="0"/>
                  </a:moveTo>
                  <a:lnTo>
                    <a:pt x="388" y="81"/>
                  </a:lnTo>
                  <a:lnTo>
                    <a:pt x="338" y="99"/>
                  </a:lnTo>
                  <a:lnTo>
                    <a:pt x="166" y="109"/>
                  </a:lnTo>
                  <a:lnTo>
                    <a:pt x="164" y="111"/>
                  </a:lnTo>
                  <a:lnTo>
                    <a:pt x="158" y="112"/>
                  </a:lnTo>
                  <a:lnTo>
                    <a:pt x="151" y="115"/>
                  </a:lnTo>
                  <a:lnTo>
                    <a:pt x="142" y="121"/>
                  </a:lnTo>
                  <a:lnTo>
                    <a:pt x="134" y="128"/>
                  </a:lnTo>
                  <a:lnTo>
                    <a:pt x="126" y="136"/>
                  </a:lnTo>
                  <a:lnTo>
                    <a:pt x="121" y="146"/>
                  </a:lnTo>
                  <a:lnTo>
                    <a:pt x="120" y="158"/>
                  </a:lnTo>
                  <a:lnTo>
                    <a:pt x="124" y="198"/>
                  </a:lnTo>
                  <a:lnTo>
                    <a:pt x="131" y="252"/>
                  </a:lnTo>
                  <a:lnTo>
                    <a:pt x="136" y="298"/>
                  </a:lnTo>
                  <a:lnTo>
                    <a:pt x="139" y="319"/>
                  </a:lnTo>
                  <a:lnTo>
                    <a:pt x="171" y="356"/>
                  </a:lnTo>
                  <a:lnTo>
                    <a:pt x="169" y="358"/>
                  </a:lnTo>
                  <a:lnTo>
                    <a:pt x="161" y="364"/>
                  </a:lnTo>
                  <a:lnTo>
                    <a:pt x="150" y="372"/>
                  </a:lnTo>
                  <a:lnTo>
                    <a:pt x="138" y="381"/>
                  </a:lnTo>
                  <a:lnTo>
                    <a:pt x="123" y="388"/>
                  </a:lnTo>
                  <a:lnTo>
                    <a:pt x="110" y="394"/>
                  </a:lnTo>
                  <a:lnTo>
                    <a:pt x="98" y="395"/>
                  </a:lnTo>
                  <a:lnTo>
                    <a:pt x="89" y="390"/>
                  </a:lnTo>
                  <a:lnTo>
                    <a:pt x="81" y="379"/>
                  </a:lnTo>
                  <a:lnTo>
                    <a:pt x="73" y="363"/>
                  </a:lnTo>
                  <a:lnTo>
                    <a:pt x="64" y="342"/>
                  </a:lnTo>
                  <a:lnTo>
                    <a:pt x="56" y="321"/>
                  </a:lnTo>
                  <a:lnTo>
                    <a:pt x="48" y="302"/>
                  </a:lnTo>
                  <a:lnTo>
                    <a:pt x="42" y="286"/>
                  </a:lnTo>
                  <a:lnTo>
                    <a:pt x="37" y="274"/>
                  </a:lnTo>
                  <a:lnTo>
                    <a:pt x="36" y="270"/>
                  </a:lnTo>
                  <a:lnTo>
                    <a:pt x="34" y="259"/>
                  </a:lnTo>
                  <a:lnTo>
                    <a:pt x="27" y="233"/>
                  </a:lnTo>
                  <a:lnTo>
                    <a:pt x="19" y="194"/>
                  </a:lnTo>
                  <a:lnTo>
                    <a:pt x="10" y="150"/>
                  </a:lnTo>
                  <a:lnTo>
                    <a:pt x="4" y="105"/>
                  </a:lnTo>
                  <a:lnTo>
                    <a:pt x="0" y="66"/>
                  </a:lnTo>
                  <a:lnTo>
                    <a:pt x="4" y="37"/>
                  </a:lnTo>
                  <a:lnTo>
                    <a:pt x="14" y="24"/>
                  </a:lnTo>
                  <a:lnTo>
                    <a:pt x="23" y="23"/>
                  </a:lnTo>
                  <a:lnTo>
                    <a:pt x="35" y="22"/>
                  </a:lnTo>
                  <a:lnTo>
                    <a:pt x="49" y="20"/>
                  </a:lnTo>
                  <a:lnTo>
                    <a:pt x="65" y="18"/>
                  </a:lnTo>
                  <a:lnTo>
                    <a:pt x="83" y="17"/>
                  </a:lnTo>
                  <a:lnTo>
                    <a:pt x="102" y="16"/>
                  </a:lnTo>
                  <a:lnTo>
                    <a:pt x="120" y="14"/>
                  </a:lnTo>
                  <a:lnTo>
                    <a:pt x="140" y="13"/>
                  </a:lnTo>
                  <a:lnTo>
                    <a:pt x="158" y="12"/>
                  </a:lnTo>
                  <a:lnTo>
                    <a:pt x="176" y="10"/>
                  </a:lnTo>
                  <a:lnTo>
                    <a:pt x="192" y="9"/>
                  </a:lnTo>
                  <a:lnTo>
                    <a:pt x="207" y="8"/>
                  </a:lnTo>
                  <a:lnTo>
                    <a:pt x="218" y="8"/>
                  </a:lnTo>
                  <a:lnTo>
                    <a:pt x="227" y="7"/>
                  </a:lnTo>
                  <a:lnTo>
                    <a:pt x="233" y="7"/>
                  </a:lnTo>
                  <a:lnTo>
                    <a:pt x="235" y="7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63C4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34" name="Freeform 56"/>
            <p:cNvSpPr>
              <a:spLocks/>
            </p:cNvSpPr>
            <p:nvPr/>
          </p:nvSpPr>
          <p:spPr bwMode="auto">
            <a:xfrm>
              <a:off x="3688" y="2353"/>
              <a:ext cx="54" cy="55"/>
            </a:xfrm>
            <a:custGeom>
              <a:avLst/>
              <a:gdLst>
                <a:gd name="T0" fmla="*/ 0 w 109"/>
                <a:gd name="T1" fmla="*/ 0 h 111"/>
                <a:gd name="T2" fmla="*/ 0 w 109"/>
                <a:gd name="T3" fmla="*/ 0 h 111"/>
                <a:gd name="T4" fmla="*/ 0 w 109"/>
                <a:gd name="T5" fmla="*/ 0 h 111"/>
                <a:gd name="T6" fmla="*/ 0 w 109"/>
                <a:gd name="T7" fmla="*/ 0 h 111"/>
                <a:gd name="T8" fmla="*/ 0 w 109"/>
                <a:gd name="T9" fmla="*/ 0 h 111"/>
                <a:gd name="T10" fmla="*/ 0 w 109"/>
                <a:gd name="T11" fmla="*/ 0 h 111"/>
                <a:gd name="T12" fmla="*/ 0 w 109"/>
                <a:gd name="T13" fmla="*/ 0 h 111"/>
                <a:gd name="T14" fmla="*/ 0 w 109"/>
                <a:gd name="T15" fmla="*/ 0 h 111"/>
                <a:gd name="T16" fmla="*/ 0 w 109"/>
                <a:gd name="T17" fmla="*/ 0 h 111"/>
                <a:gd name="T18" fmla="*/ 0 w 109"/>
                <a:gd name="T19" fmla="*/ 0 h 111"/>
                <a:gd name="T20" fmla="*/ 0 w 109"/>
                <a:gd name="T21" fmla="*/ 0 h 111"/>
                <a:gd name="T22" fmla="*/ 0 w 109"/>
                <a:gd name="T23" fmla="*/ 0 h 111"/>
                <a:gd name="T24" fmla="*/ 0 w 109"/>
                <a:gd name="T25" fmla="*/ 0 h 111"/>
                <a:gd name="T26" fmla="*/ 0 w 109"/>
                <a:gd name="T27" fmla="*/ 0 h 111"/>
                <a:gd name="T28" fmla="*/ 0 w 109"/>
                <a:gd name="T29" fmla="*/ 0 h 111"/>
                <a:gd name="T30" fmla="*/ 0 w 109"/>
                <a:gd name="T31" fmla="*/ 0 h 111"/>
                <a:gd name="T32" fmla="*/ 0 w 109"/>
                <a:gd name="T33" fmla="*/ 0 h 111"/>
                <a:gd name="T34" fmla="*/ 0 w 109"/>
                <a:gd name="T35" fmla="*/ 0 h 111"/>
                <a:gd name="T36" fmla="*/ 0 w 109"/>
                <a:gd name="T37" fmla="*/ 0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111"/>
                <a:gd name="T59" fmla="*/ 109 w 109"/>
                <a:gd name="T60" fmla="*/ 111 h 1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111">
                  <a:moveTo>
                    <a:pt x="0" y="0"/>
                  </a:moveTo>
                  <a:lnTo>
                    <a:pt x="11" y="94"/>
                  </a:lnTo>
                  <a:lnTo>
                    <a:pt x="77" y="111"/>
                  </a:lnTo>
                  <a:lnTo>
                    <a:pt x="79" y="109"/>
                  </a:lnTo>
                  <a:lnTo>
                    <a:pt x="83" y="101"/>
                  </a:lnTo>
                  <a:lnTo>
                    <a:pt x="89" y="90"/>
                  </a:lnTo>
                  <a:lnTo>
                    <a:pt x="96" y="79"/>
                  </a:lnTo>
                  <a:lnTo>
                    <a:pt x="102" y="66"/>
                  </a:lnTo>
                  <a:lnTo>
                    <a:pt x="106" y="54"/>
                  </a:lnTo>
                  <a:lnTo>
                    <a:pt x="109" y="44"/>
                  </a:lnTo>
                  <a:lnTo>
                    <a:pt x="107" y="38"/>
                  </a:lnTo>
                  <a:lnTo>
                    <a:pt x="101" y="34"/>
                  </a:lnTo>
                  <a:lnTo>
                    <a:pt x="87" y="28"/>
                  </a:lnTo>
                  <a:lnTo>
                    <a:pt x="69" y="22"/>
                  </a:lnTo>
                  <a:lnTo>
                    <a:pt x="51" y="15"/>
                  </a:lnTo>
                  <a:lnTo>
                    <a:pt x="31" y="10"/>
                  </a:lnTo>
                  <a:lnTo>
                    <a:pt x="15" y="5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7C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35" name="Freeform 57"/>
            <p:cNvSpPr>
              <a:spLocks/>
            </p:cNvSpPr>
            <p:nvPr/>
          </p:nvSpPr>
          <p:spPr bwMode="auto">
            <a:xfrm>
              <a:off x="3613" y="2371"/>
              <a:ext cx="201" cy="224"/>
            </a:xfrm>
            <a:custGeom>
              <a:avLst/>
              <a:gdLst>
                <a:gd name="T0" fmla="*/ 0 w 403"/>
                <a:gd name="T1" fmla="*/ 0 h 449"/>
                <a:gd name="T2" fmla="*/ 0 w 403"/>
                <a:gd name="T3" fmla="*/ 0 h 449"/>
                <a:gd name="T4" fmla="*/ 0 w 403"/>
                <a:gd name="T5" fmla="*/ 0 h 449"/>
                <a:gd name="T6" fmla="*/ 0 w 403"/>
                <a:gd name="T7" fmla="*/ 0 h 449"/>
                <a:gd name="T8" fmla="*/ 0 w 403"/>
                <a:gd name="T9" fmla="*/ 0 h 449"/>
                <a:gd name="T10" fmla="*/ 0 w 403"/>
                <a:gd name="T11" fmla="*/ 0 h 449"/>
                <a:gd name="T12" fmla="*/ 0 w 403"/>
                <a:gd name="T13" fmla="*/ 0 h 449"/>
                <a:gd name="T14" fmla="*/ 0 w 403"/>
                <a:gd name="T15" fmla="*/ 0 h 449"/>
                <a:gd name="T16" fmla="*/ 0 w 403"/>
                <a:gd name="T17" fmla="*/ 0 h 449"/>
                <a:gd name="T18" fmla="*/ 0 w 403"/>
                <a:gd name="T19" fmla="*/ 0 h 449"/>
                <a:gd name="T20" fmla="*/ 0 w 403"/>
                <a:gd name="T21" fmla="*/ 0 h 449"/>
                <a:gd name="T22" fmla="*/ 0 w 403"/>
                <a:gd name="T23" fmla="*/ 0 h 449"/>
                <a:gd name="T24" fmla="*/ 0 w 403"/>
                <a:gd name="T25" fmla="*/ 0 h 449"/>
                <a:gd name="T26" fmla="*/ 0 w 403"/>
                <a:gd name="T27" fmla="*/ 0 h 449"/>
                <a:gd name="T28" fmla="*/ 0 w 403"/>
                <a:gd name="T29" fmla="*/ 0 h 449"/>
                <a:gd name="T30" fmla="*/ 0 w 403"/>
                <a:gd name="T31" fmla="*/ 0 h 449"/>
                <a:gd name="T32" fmla="*/ 0 w 403"/>
                <a:gd name="T33" fmla="*/ 0 h 449"/>
                <a:gd name="T34" fmla="*/ 0 w 403"/>
                <a:gd name="T35" fmla="*/ 0 h 449"/>
                <a:gd name="T36" fmla="*/ 0 w 403"/>
                <a:gd name="T37" fmla="*/ 0 h 449"/>
                <a:gd name="T38" fmla="*/ 0 w 403"/>
                <a:gd name="T39" fmla="*/ 0 h 449"/>
                <a:gd name="T40" fmla="*/ 0 w 403"/>
                <a:gd name="T41" fmla="*/ 0 h 449"/>
                <a:gd name="T42" fmla="*/ 0 w 403"/>
                <a:gd name="T43" fmla="*/ 0 h 449"/>
                <a:gd name="T44" fmla="*/ 0 w 403"/>
                <a:gd name="T45" fmla="*/ 0 h 449"/>
                <a:gd name="T46" fmla="*/ 0 w 403"/>
                <a:gd name="T47" fmla="*/ 0 h 449"/>
                <a:gd name="T48" fmla="*/ 0 w 403"/>
                <a:gd name="T49" fmla="*/ 0 h 449"/>
                <a:gd name="T50" fmla="*/ 0 w 403"/>
                <a:gd name="T51" fmla="*/ 0 h 449"/>
                <a:gd name="T52" fmla="*/ 0 w 403"/>
                <a:gd name="T53" fmla="*/ 0 h 449"/>
                <a:gd name="T54" fmla="*/ 0 w 403"/>
                <a:gd name="T55" fmla="*/ 0 h 449"/>
                <a:gd name="T56" fmla="*/ 0 w 403"/>
                <a:gd name="T57" fmla="*/ 0 h 449"/>
                <a:gd name="T58" fmla="*/ 0 w 403"/>
                <a:gd name="T59" fmla="*/ 0 h 449"/>
                <a:gd name="T60" fmla="*/ 0 w 403"/>
                <a:gd name="T61" fmla="*/ 0 h 449"/>
                <a:gd name="T62" fmla="*/ 0 w 403"/>
                <a:gd name="T63" fmla="*/ 0 h 449"/>
                <a:gd name="T64" fmla="*/ 0 w 403"/>
                <a:gd name="T65" fmla="*/ 0 h 449"/>
                <a:gd name="T66" fmla="*/ 0 w 403"/>
                <a:gd name="T67" fmla="*/ 0 h 449"/>
                <a:gd name="T68" fmla="*/ 0 w 403"/>
                <a:gd name="T69" fmla="*/ 0 h 449"/>
                <a:gd name="T70" fmla="*/ 0 w 403"/>
                <a:gd name="T71" fmla="*/ 0 h 449"/>
                <a:gd name="T72" fmla="*/ 0 w 403"/>
                <a:gd name="T73" fmla="*/ 0 h 449"/>
                <a:gd name="T74" fmla="*/ 0 w 403"/>
                <a:gd name="T75" fmla="*/ 0 h 449"/>
                <a:gd name="T76" fmla="*/ 0 w 403"/>
                <a:gd name="T77" fmla="*/ 0 h 449"/>
                <a:gd name="T78" fmla="*/ 0 w 403"/>
                <a:gd name="T79" fmla="*/ 0 h 449"/>
                <a:gd name="T80" fmla="*/ 0 w 403"/>
                <a:gd name="T81" fmla="*/ 0 h 449"/>
                <a:gd name="T82" fmla="*/ 0 w 403"/>
                <a:gd name="T83" fmla="*/ 0 h 449"/>
                <a:gd name="T84" fmla="*/ 0 w 403"/>
                <a:gd name="T85" fmla="*/ 0 h 449"/>
                <a:gd name="T86" fmla="*/ 0 w 403"/>
                <a:gd name="T87" fmla="*/ 0 h 449"/>
                <a:gd name="T88" fmla="*/ 0 w 403"/>
                <a:gd name="T89" fmla="*/ 0 h 449"/>
                <a:gd name="T90" fmla="*/ 0 w 403"/>
                <a:gd name="T91" fmla="*/ 0 h 449"/>
                <a:gd name="T92" fmla="*/ 0 w 403"/>
                <a:gd name="T93" fmla="*/ 0 h 449"/>
                <a:gd name="T94" fmla="*/ 0 w 403"/>
                <a:gd name="T95" fmla="*/ 0 h 449"/>
                <a:gd name="T96" fmla="*/ 0 w 403"/>
                <a:gd name="T97" fmla="*/ 0 h 449"/>
                <a:gd name="T98" fmla="*/ 0 w 403"/>
                <a:gd name="T99" fmla="*/ 0 h 449"/>
                <a:gd name="T100" fmla="*/ 0 w 403"/>
                <a:gd name="T101" fmla="*/ 0 h 449"/>
                <a:gd name="T102" fmla="*/ 0 w 403"/>
                <a:gd name="T103" fmla="*/ 0 h 449"/>
                <a:gd name="T104" fmla="*/ 0 w 403"/>
                <a:gd name="T105" fmla="*/ 0 h 449"/>
                <a:gd name="T106" fmla="*/ 0 w 403"/>
                <a:gd name="T107" fmla="*/ 0 h 449"/>
                <a:gd name="T108" fmla="*/ 0 w 403"/>
                <a:gd name="T109" fmla="*/ 0 h 449"/>
                <a:gd name="T110" fmla="*/ 0 w 403"/>
                <a:gd name="T111" fmla="*/ 0 h 449"/>
                <a:gd name="T112" fmla="*/ 0 w 403"/>
                <a:gd name="T113" fmla="*/ 0 h 449"/>
                <a:gd name="T114" fmla="*/ 0 w 403"/>
                <a:gd name="T115" fmla="*/ 0 h 449"/>
                <a:gd name="T116" fmla="*/ 0 w 403"/>
                <a:gd name="T117" fmla="*/ 0 h 449"/>
                <a:gd name="T118" fmla="*/ 0 w 403"/>
                <a:gd name="T119" fmla="*/ 0 h 449"/>
                <a:gd name="T120" fmla="*/ 0 w 403"/>
                <a:gd name="T121" fmla="*/ 0 h 449"/>
                <a:gd name="T122" fmla="*/ 0 w 403"/>
                <a:gd name="T123" fmla="*/ 0 h 4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3"/>
                <a:gd name="T187" fmla="*/ 0 h 449"/>
                <a:gd name="T188" fmla="*/ 403 w 403"/>
                <a:gd name="T189" fmla="*/ 449 h 4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3" h="449">
                  <a:moveTo>
                    <a:pt x="84" y="114"/>
                  </a:moveTo>
                  <a:lnTo>
                    <a:pt x="117" y="35"/>
                  </a:lnTo>
                  <a:lnTo>
                    <a:pt x="119" y="45"/>
                  </a:lnTo>
                  <a:lnTo>
                    <a:pt x="124" y="68"/>
                  </a:lnTo>
                  <a:lnTo>
                    <a:pt x="131" y="93"/>
                  </a:lnTo>
                  <a:lnTo>
                    <a:pt x="139" y="108"/>
                  </a:lnTo>
                  <a:lnTo>
                    <a:pt x="146" y="111"/>
                  </a:lnTo>
                  <a:lnTo>
                    <a:pt x="159" y="113"/>
                  </a:lnTo>
                  <a:lnTo>
                    <a:pt x="175" y="115"/>
                  </a:lnTo>
                  <a:lnTo>
                    <a:pt x="192" y="116"/>
                  </a:lnTo>
                  <a:lnTo>
                    <a:pt x="208" y="116"/>
                  </a:lnTo>
                  <a:lnTo>
                    <a:pt x="222" y="118"/>
                  </a:lnTo>
                  <a:lnTo>
                    <a:pt x="232" y="118"/>
                  </a:lnTo>
                  <a:lnTo>
                    <a:pt x="236" y="118"/>
                  </a:lnTo>
                  <a:lnTo>
                    <a:pt x="301" y="0"/>
                  </a:lnTo>
                  <a:lnTo>
                    <a:pt x="387" y="51"/>
                  </a:lnTo>
                  <a:lnTo>
                    <a:pt x="384" y="55"/>
                  </a:lnTo>
                  <a:lnTo>
                    <a:pt x="379" y="67"/>
                  </a:lnTo>
                  <a:lnTo>
                    <a:pt x="370" y="85"/>
                  </a:lnTo>
                  <a:lnTo>
                    <a:pt x="364" y="106"/>
                  </a:lnTo>
                  <a:lnTo>
                    <a:pt x="357" y="130"/>
                  </a:lnTo>
                  <a:lnTo>
                    <a:pt x="354" y="153"/>
                  </a:lnTo>
                  <a:lnTo>
                    <a:pt x="358" y="175"/>
                  </a:lnTo>
                  <a:lnTo>
                    <a:pt x="367" y="194"/>
                  </a:lnTo>
                  <a:lnTo>
                    <a:pt x="380" y="210"/>
                  </a:lnTo>
                  <a:lnTo>
                    <a:pt x="388" y="226"/>
                  </a:lnTo>
                  <a:lnTo>
                    <a:pt x="395" y="241"/>
                  </a:lnTo>
                  <a:lnTo>
                    <a:pt x="399" y="255"/>
                  </a:lnTo>
                  <a:lnTo>
                    <a:pt x="402" y="266"/>
                  </a:lnTo>
                  <a:lnTo>
                    <a:pt x="403" y="275"/>
                  </a:lnTo>
                  <a:lnTo>
                    <a:pt x="403" y="281"/>
                  </a:lnTo>
                  <a:lnTo>
                    <a:pt x="403" y="283"/>
                  </a:lnTo>
                  <a:lnTo>
                    <a:pt x="399" y="290"/>
                  </a:lnTo>
                  <a:lnTo>
                    <a:pt x="389" y="310"/>
                  </a:lnTo>
                  <a:lnTo>
                    <a:pt x="374" y="336"/>
                  </a:lnTo>
                  <a:lnTo>
                    <a:pt x="356" y="367"/>
                  </a:lnTo>
                  <a:lnTo>
                    <a:pt x="335" y="397"/>
                  </a:lnTo>
                  <a:lnTo>
                    <a:pt x="315" y="424"/>
                  </a:lnTo>
                  <a:lnTo>
                    <a:pt x="297" y="442"/>
                  </a:lnTo>
                  <a:lnTo>
                    <a:pt x="282" y="449"/>
                  </a:lnTo>
                  <a:lnTo>
                    <a:pt x="266" y="448"/>
                  </a:lnTo>
                  <a:lnTo>
                    <a:pt x="246" y="448"/>
                  </a:lnTo>
                  <a:lnTo>
                    <a:pt x="224" y="448"/>
                  </a:lnTo>
                  <a:lnTo>
                    <a:pt x="201" y="448"/>
                  </a:lnTo>
                  <a:lnTo>
                    <a:pt x="180" y="448"/>
                  </a:lnTo>
                  <a:lnTo>
                    <a:pt x="163" y="449"/>
                  </a:lnTo>
                  <a:lnTo>
                    <a:pt x="152" y="449"/>
                  </a:lnTo>
                  <a:lnTo>
                    <a:pt x="147" y="449"/>
                  </a:lnTo>
                  <a:lnTo>
                    <a:pt x="141" y="449"/>
                  </a:lnTo>
                  <a:lnTo>
                    <a:pt x="125" y="447"/>
                  </a:lnTo>
                  <a:lnTo>
                    <a:pt x="102" y="445"/>
                  </a:lnTo>
                  <a:lnTo>
                    <a:pt x="76" y="440"/>
                  </a:lnTo>
                  <a:lnTo>
                    <a:pt x="48" y="432"/>
                  </a:lnTo>
                  <a:lnTo>
                    <a:pt x="25" y="422"/>
                  </a:lnTo>
                  <a:lnTo>
                    <a:pt x="8" y="408"/>
                  </a:lnTo>
                  <a:lnTo>
                    <a:pt x="0" y="390"/>
                  </a:lnTo>
                  <a:lnTo>
                    <a:pt x="0" y="334"/>
                  </a:lnTo>
                  <a:lnTo>
                    <a:pt x="3" y="260"/>
                  </a:lnTo>
                  <a:lnTo>
                    <a:pt x="8" y="196"/>
                  </a:lnTo>
                  <a:lnTo>
                    <a:pt x="10" y="168"/>
                  </a:lnTo>
                  <a:lnTo>
                    <a:pt x="57" y="156"/>
                  </a:lnTo>
                  <a:lnTo>
                    <a:pt x="84" y="114"/>
                  </a:lnTo>
                  <a:close/>
                </a:path>
              </a:pathLst>
            </a:custGeom>
            <a:solidFill>
              <a:srgbClr val="63C4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36" name="Freeform 58"/>
            <p:cNvSpPr>
              <a:spLocks/>
            </p:cNvSpPr>
            <p:nvPr/>
          </p:nvSpPr>
          <p:spPr bwMode="auto">
            <a:xfrm>
              <a:off x="3527" y="2433"/>
              <a:ext cx="73" cy="99"/>
            </a:xfrm>
            <a:custGeom>
              <a:avLst/>
              <a:gdLst>
                <a:gd name="T0" fmla="*/ 0 w 145"/>
                <a:gd name="T1" fmla="*/ 1 h 197"/>
                <a:gd name="T2" fmla="*/ 1 w 145"/>
                <a:gd name="T3" fmla="*/ 1 h 197"/>
                <a:gd name="T4" fmla="*/ 1 w 145"/>
                <a:gd name="T5" fmla="*/ 1 h 197"/>
                <a:gd name="T6" fmla="*/ 1 w 145"/>
                <a:gd name="T7" fmla="*/ 1 h 197"/>
                <a:gd name="T8" fmla="*/ 1 w 145"/>
                <a:gd name="T9" fmla="*/ 0 h 197"/>
                <a:gd name="T10" fmla="*/ 1 w 145"/>
                <a:gd name="T11" fmla="*/ 0 h 197"/>
                <a:gd name="T12" fmla="*/ 1 w 145"/>
                <a:gd name="T13" fmla="*/ 1 h 197"/>
                <a:gd name="T14" fmla="*/ 1 w 145"/>
                <a:gd name="T15" fmla="*/ 1 h 197"/>
                <a:gd name="T16" fmla="*/ 1 w 145"/>
                <a:gd name="T17" fmla="*/ 1 h 197"/>
                <a:gd name="T18" fmla="*/ 1 w 145"/>
                <a:gd name="T19" fmla="*/ 1 h 197"/>
                <a:gd name="T20" fmla="*/ 1 w 145"/>
                <a:gd name="T21" fmla="*/ 1 h 197"/>
                <a:gd name="T22" fmla="*/ 1 w 145"/>
                <a:gd name="T23" fmla="*/ 1 h 197"/>
                <a:gd name="T24" fmla="*/ 1 w 145"/>
                <a:gd name="T25" fmla="*/ 1 h 197"/>
                <a:gd name="T26" fmla="*/ 1 w 145"/>
                <a:gd name="T27" fmla="*/ 1 h 197"/>
                <a:gd name="T28" fmla="*/ 1 w 145"/>
                <a:gd name="T29" fmla="*/ 1 h 197"/>
                <a:gd name="T30" fmla="*/ 1 w 145"/>
                <a:gd name="T31" fmla="*/ 1 h 197"/>
                <a:gd name="T32" fmla="*/ 1 w 145"/>
                <a:gd name="T33" fmla="*/ 1 h 197"/>
                <a:gd name="T34" fmla="*/ 1 w 145"/>
                <a:gd name="T35" fmla="*/ 1 h 197"/>
                <a:gd name="T36" fmla="*/ 1 w 145"/>
                <a:gd name="T37" fmla="*/ 1 h 197"/>
                <a:gd name="T38" fmla="*/ 1 w 145"/>
                <a:gd name="T39" fmla="*/ 1 h 197"/>
                <a:gd name="T40" fmla="*/ 1 w 145"/>
                <a:gd name="T41" fmla="*/ 1 h 197"/>
                <a:gd name="T42" fmla="*/ 1 w 145"/>
                <a:gd name="T43" fmla="*/ 1 h 197"/>
                <a:gd name="T44" fmla="*/ 1 w 145"/>
                <a:gd name="T45" fmla="*/ 1 h 197"/>
                <a:gd name="T46" fmla="*/ 1 w 145"/>
                <a:gd name="T47" fmla="*/ 1 h 197"/>
                <a:gd name="T48" fmla="*/ 1 w 145"/>
                <a:gd name="T49" fmla="*/ 1 h 197"/>
                <a:gd name="T50" fmla="*/ 0 w 145"/>
                <a:gd name="T51" fmla="*/ 1 h 19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5"/>
                <a:gd name="T79" fmla="*/ 0 h 197"/>
                <a:gd name="T80" fmla="*/ 145 w 145"/>
                <a:gd name="T81" fmla="*/ 197 h 19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5" h="197">
                  <a:moveTo>
                    <a:pt x="0" y="5"/>
                  </a:moveTo>
                  <a:lnTo>
                    <a:pt x="6" y="4"/>
                  </a:lnTo>
                  <a:lnTo>
                    <a:pt x="21" y="3"/>
                  </a:lnTo>
                  <a:lnTo>
                    <a:pt x="41" y="2"/>
                  </a:lnTo>
                  <a:lnTo>
                    <a:pt x="67" y="0"/>
                  </a:lnTo>
                  <a:lnTo>
                    <a:pt x="92" y="0"/>
                  </a:lnTo>
                  <a:lnTo>
                    <a:pt x="115" y="2"/>
                  </a:lnTo>
                  <a:lnTo>
                    <a:pt x="132" y="5"/>
                  </a:lnTo>
                  <a:lnTo>
                    <a:pt x="142" y="12"/>
                  </a:lnTo>
                  <a:lnTo>
                    <a:pt x="145" y="35"/>
                  </a:lnTo>
                  <a:lnTo>
                    <a:pt x="141" y="64"/>
                  </a:lnTo>
                  <a:lnTo>
                    <a:pt x="136" y="88"/>
                  </a:lnTo>
                  <a:lnTo>
                    <a:pt x="132" y="99"/>
                  </a:lnTo>
                  <a:lnTo>
                    <a:pt x="131" y="115"/>
                  </a:lnTo>
                  <a:lnTo>
                    <a:pt x="129" y="148"/>
                  </a:lnTo>
                  <a:lnTo>
                    <a:pt x="122" y="183"/>
                  </a:lnTo>
                  <a:lnTo>
                    <a:pt x="111" y="197"/>
                  </a:lnTo>
                  <a:lnTo>
                    <a:pt x="100" y="194"/>
                  </a:lnTo>
                  <a:lnTo>
                    <a:pt x="86" y="188"/>
                  </a:lnTo>
                  <a:lnTo>
                    <a:pt x="70" y="179"/>
                  </a:lnTo>
                  <a:lnTo>
                    <a:pt x="53" y="170"/>
                  </a:lnTo>
                  <a:lnTo>
                    <a:pt x="37" y="161"/>
                  </a:lnTo>
                  <a:lnTo>
                    <a:pt x="23" y="153"/>
                  </a:lnTo>
                  <a:lnTo>
                    <a:pt x="14" y="147"/>
                  </a:lnTo>
                  <a:lnTo>
                    <a:pt x="10" y="14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37" name="Freeform 59"/>
            <p:cNvSpPr>
              <a:spLocks/>
            </p:cNvSpPr>
            <p:nvPr/>
          </p:nvSpPr>
          <p:spPr bwMode="auto">
            <a:xfrm>
              <a:off x="3527" y="2433"/>
              <a:ext cx="73" cy="103"/>
            </a:xfrm>
            <a:custGeom>
              <a:avLst/>
              <a:gdLst>
                <a:gd name="T0" fmla="*/ 1 w 145"/>
                <a:gd name="T1" fmla="*/ 1 h 206"/>
                <a:gd name="T2" fmla="*/ 1 w 145"/>
                <a:gd name="T3" fmla="*/ 1 h 206"/>
                <a:gd name="T4" fmla="*/ 1 w 145"/>
                <a:gd name="T5" fmla="*/ 1 h 206"/>
                <a:gd name="T6" fmla="*/ 1 w 145"/>
                <a:gd name="T7" fmla="*/ 1 h 206"/>
                <a:gd name="T8" fmla="*/ 1 w 145"/>
                <a:gd name="T9" fmla="*/ 1 h 206"/>
                <a:gd name="T10" fmla="*/ 1 w 145"/>
                <a:gd name="T11" fmla="*/ 1 h 206"/>
                <a:gd name="T12" fmla="*/ 1 w 145"/>
                <a:gd name="T13" fmla="*/ 1 h 206"/>
                <a:gd name="T14" fmla="*/ 1 w 145"/>
                <a:gd name="T15" fmla="*/ 0 h 206"/>
                <a:gd name="T16" fmla="*/ 1 w 145"/>
                <a:gd name="T17" fmla="*/ 0 h 206"/>
                <a:gd name="T18" fmla="*/ 1 w 145"/>
                <a:gd name="T19" fmla="*/ 1 h 206"/>
                <a:gd name="T20" fmla="*/ 1 w 145"/>
                <a:gd name="T21" fmla="*/ 1 h 206"/>
                <a:gd name="T22" fmla="*/ 1 w 145"/>
                <a:gd name="T23" fmla="*/ 1 h 206"/>
                <a:gd name="T24" fmla="*/ 0 w 145"/>
                <a:gd name="T25" fmla="*/ 1 h 206"/>
                <a:gd name="T26" fmla="*/ 1 w 145"/>
                <a:gd name="T27" fmla="*/ 1 h 206"/>
                <a:gd name="T28" fmla="*/ 1 w 145"/>
                <a:gd name="T29" fmla="*/ 1 h 206"/>
                <a:gd name="T30" fmla="*/ 1 w 145"/>
                <a:gd name="T31" fmla="*/ 1 h 206"/>
                <a:gd name="T32" fmla="*/ 1 w 145"/>
                <a:gd name="T33" fmla="*/ 1 h 206"/>
                <a:gd name="T34" fmla="*/ 1 w 145"/>
                <a:gd name="T35" fmla="*/ 1 h 206"/>
                <a:gd name="T36" fmla="*/ 1 w 145"/>
                <a:gd name="T37" fmla="*/ 1 h 206"/>
                <a:gd name="T38" fmla="*/ 1 w 145"/>
                <a:gd name="T39" fmla="*/ 1 h 206"/>
                <a:gd name="T40" fmla="*/ 1 w 145"/>
                <a:gd name="T41" fmla="*/ 1 h 206"/>
                <a:gd name="T42" fmla="*/ 1 w 145"/>
                <a:gd name="T43" fmla="*/ 1 h 206"/>
                <a:gd name="T44" fmla="*/ 1 w 145"/>
                <a:gd name="T45" fmla="*/ 1 h 206"/>
                <a:gd name="T46" fmla="*/ 1 w 145"/>
                <a:gd name="T47" fmla="*/ 1 h 206"/>
                <a:gd name="T48" fmla="*/ 1 w 145"/>
                <a:gd name="T49" fmla="*/ 1 h 206"/>
                <a:gd name="T50" fmla="*/ 1 w 145"/>
                <a:gd name="T51" fmla="*/ 1 h 206"/>
                <a:gd name="T52" fmla="*/ 1 w 145"/>
                <a:gd name="T53" fmla="*/ 1 h 20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5"/>
                <a:gd name="T82" fmla="*/ 0 h 206"/>
                <a:gd name="T83" fmla="*/ 145 w 145"/>
                <a:gd name="T84" fmla="*/ 206 h 20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5" h="206">
                  <a:moveTo>
                    <a:pt x="132" y="99"/>
                  </a:moveTo>
                  <a:lnTo>
                    <a:pt x="136" y="88"/>
                  </a:lnTo>
                  <a:lnTo>
                    <a:pt x="141" y="64"/>
                  </a:lnTo>
                  <a:lnTo>
                    <a:pt x="145" y="35"/>
                  </a:lnTo>
                  <a:lnTo>
                    <a:pt x="142" y="12"/>
                  </a:lnTo>
                  <a:lnTo>
                    <a:pt x="132" y="5"/>
                  </a:lnTo>
                  <a:lnTo>
                    <a:pt x="115" y="2"/>
                  </a:lnTo>
                  <a:lnTo>
                    <a:pt x="92" y="0"/>
                  </a:lnTo>
                  <a:lnTo>
                    <a:pt x="67" y="0"/>
                  </a:lnTo>
                  <a:lnTo>
                    <a:pt x="41" y="2"/>
                  </a:lnTo>
                  <a:lnTo>
                    <a:pt x="21" y="3"/>
                  </a:lnTo>
                  <a:lnTo>
                    <a:pt x="6" y="4"/>
                  </a:lnTo>
                  <a:lnTo>
                    <a:pt x="0" y="5"/>
                  </a:lnTo>
                  <a:lnTo>
                    <a:pt x="10" y="145"/>
                  </a:lnTo>
                  <a:lnTo>
                    <a:pt x="13" y="147"/>
                  </a:lnTo>
                  <a:lnTo>
                    <a:pt x="18" y="153"/>
                  </a:lnTo>
                  <a:lnTo>
                    <a:pt x="28" y="161"/>
                  </a:lnTo>
                  <a:lnTo>
                    <a:pt x="38" y="170"/>
                  </a:lnTo>
                  <a:lnTo>
                    <a:pt x="51" y="180"/>
                  </a:lnTo>
                  <a:lnTo>
                    <a:pt x="62" y="191"/>
                  </a:lnTo>
                  <a:lnTo>
                    <a:pt x="74" y="200"/>
                  </a:lnTo>
                  <a:lnTo>
                    <a:pt x="84" y="206"/>
                  </a:lnTo>
                  <a:lnTo>
                    <a:pt x="124" y="173"/>
                  </a:lnTo>
                  <a:lnTo>
                    <a:pt x="129" y="149"/>
                  </a:lnTo>
                  <a:lnTo>
                    <a:pt x="131" y="125"/>
                  </a:lnTo>
                  <a:lnTo>
                    <a:pt x="132" y="107"/>
                  </a:lnTo>
                  <a:lnTo>
                    <a:pt x="132" y="99"/>
                  </a:lnTo>
                  <a:close/>
                </a:path>
              </a:pathLst>
            </a:custGeom>
            <a:solidFill>
              <a:srgbClr val="CEC6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38" name="Freeform 60"/>
            <p:cNvSpPr>
              <a:spLocks/>
            </p:cNvSpPr>
            <p:nvPr/>
          </p:nvSpPr>
          <p:spPr bwMode="auto">
            <a:xfrm>
              <a:off x="3521" y="2553"/>
              <a:ext cx="73" cy="44"/>
            </a:xfrm>
            <a:custGeom>
              <a:avLst/>
              <a:gdLst>
                <a:gd name="T0" fmla="*/ 0 w 146"/>
                <a:gd name="T1" fmla="*/ 1 h 88"/>
                <a:gd name="T2" fmla="*/ 1 w 146"/>
                <a:gd name="T3" fmla="*/ 0 h 88"/>
                <a:gd name="T4" fmla="*/ 1 w 146"/>
                <a:gd name="T5" fmla="*/ 1 h 88"/>
                <a:gd name="T6" fmla="*/ 1 w 146"/>
                <a:gd name="T7" fmla="*/ 1 h 88"/>
                <a:gd name="T8" fmla="*/ 1 w 146"/>
                <a:gd name="T9" fmla="*/ 1 h 88"/>
                <a:gd name="T10" fmla="*/ 1 w 146"/>
                <a:gd name="T11" fmla="*/ 1 h 88"/>
                <a:gd name="T12" fmla="*/ 1 w 146"/>
                <a:gd name="T13" fmla="*/ 1 h 88"/>
                <a:gd name="T14" fmla="*/ 1 w 146"/>
                <a:gd name="T15" fmla="*/ 1 h 88"/>
                <a:gd name="T16" fmla="*/ 1 w 146"/>
                <a:gd name="T17" fmla="*/ 1 h 88"/>
                <a:gd name="T18" fmla="*/ 1 w 146"/>
                <a:gd name="T19" fmla="*/ 1 h 88"/>
                <a:gd name="T20" fmla="*/ 1 w 146"/>
                <a:gd name="T21" fmla="*/ 1 h 88"/>
                <a:gd name="T22" fmla="*/ 0 w 146"/>
                <a:gd name="T23" fmla="*/ 1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6"/>
                <a:gd name="T37" fmla="*/ 0 h 88"/>
                <a:gd name="T38" fmla="*/ 146 w 146"/>
                <a:gd name="T39" fmla="*/ 88 h 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6" h="88">
                  <a:moveTo>
                    <a:pt x="0" y="45"/>
                  </a:moveTo>
                  <a:lnTo>
                    <a:pt x="52" y="0"/>
                  </a:lnTo>
                  <a:lnTo>
                    <a:pt x="96" y="19"/>
                  </a:lnTo>
                  <a:lnTo>
                    <a:pt x="146" y="85"/>
                  </a:lnTo>
                  <a:lnTo>
                    <a:pt x="143" y="87"/>
                  </a:lnTo>
                  <a:lnTo>
                    <a:pt x="133" y="87"/>
                  </a:lnTo>
                  <a:lnTo>
                    <a:pt x="117" y="88"/>
                  </a:lnTo>
                  <a:lnTo>
                    <a:pt x="97" y="87"/>
                  </a:lnTo>
                  <a:lnTo>
                    <a:pt x="74" y="83"/>
                  </a:lnTo>
                  <a:lnTo>
                    <a:pt x="50" y="75"/>
                  </a:lnTo>
                  <a:lnTo>
                    <a:pt x="24" y="6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D7C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39" name="Freeform 61"/>
            <p:cNvSpPr>
              <a:spLocks/>
            </p:cNvSpPr>
            <p:nvPr/>
          </p:nvSpPr>
          <p:spPr bwMode="auto">
            <a:xfrm>
              <a:off x="3729" y="3176"/>
              <a:ext cx="150" cy="56"/>
            </a:xfrm>
            <a:custGeom>
              <a:avLst/>
              <a:gdLst>
                <a:gd name="T0" fmla="*/ 0 w 301"/>
                <a:gd name="T1" fmla="*/ 1 h 112"/>
                <a:gd name="T2" fmla="*/ 0 w 301"/>
                <a:gd name="T3" fmla="*/ 1 h 112"/>
                <a:gd name="T4" fmla="*/ 0 w 301"/>
                <a:gd name="T5" fmla="*/ 1 h 112"/>
                <a:gd name="T6" fmla="*/ 0 w 301"/>
                <a:gd name="T7" fmla="*/ 1 h 112"/>
                <a:gd name="T8" fmla="*/ 0 w 301"/>
                <a:gd name="T9" fmla="*/ 1 h 112"/>
                <a:gd name="T10" fmla="*/ 0 w 301"/>
                <a:gd name="T11" fmla="*/ 0 h 112"/>
                <a:gd name="T12" fmla="*/ 0 w 301"/>
                <a:gd name="T13" fmla="*/ 0 h 112"/>
                <a:gd name="T14" fmla="*/ 0 w 301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1"/>
                <a:gd name="T25" fmla="*/ 0 h 112"/>
                <a:gd name="T26" fmla="*/ 301 w 301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1" h="112">
                  <a:moveTo>
                    <a:pt x="0" y="33"/>
                  </a:moveTo>
                  <a:lnTo>
                    <a:pt x="12" y="100"/>
                  </a:lnTo>
                  <a:lnTo>
                    <a:pt x="269" y="112"/>
                  </a:lnTo>
                  <a:lnTo>
                    <a:pt x="301" y="74"/>
                  </a:lnTo>
                  <a:lnTo>
                    <a:pt x="201" y="33"/>
                  </a:lnTo>
                  <a:lnTo>
                    <a:pt x="164" y="0"/>
                  </a:lnTo>
                  <a:lnTo>
                    <a:pt x="6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15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40" name="Freeform 62"/>
            <p:cNvSpPr>
              <a:spLocks/>
            </p:cNvSpPr>
            <p:nvPr/>
          </p:nvSpPr>
          <p:spPr bwMode="auto">
            <a:xfrm>
              <a:off x="3811" y="2380"/>
              <a:ext cx="169" cy="222"/>
            </a:xfrm>
            <a:custGeom>
              <a:avLst/>
              <a:gdLst>
                <a:gd name="T0" fmla="*/ 0 w 339"/>
                <a:gd name="T1" fmla="*/ 0 h 445"/>
                <a:gd name="T2" fmla="*/ 0 w 339"/>
                <a:gd name="T3" fmla="*/ 0 h 445"/>
                <a:gd name="T4" fmla="*/ 0 w 339"/>
                <a:gd name="T5" fmla="*/ 0 h 445"/>
                <a:gd name="T6" fmla="*/ 0 w 339"/>
                <a:gd name="T7" fmla="*/ 0 h 445"/>
                <a:gd name="T8" fmla="*/ 0 w 339"/>
                <a:gd name="T9" fmla="*/ 0 h 445"/>
                <a:gd name="T10" fmla="*/ 0 w 339"/>
                <a:gd name="T11" fmla="*/ 0 h 445"/>
                <a:gd name="T12" fmla="*/ 0 w 339"/>
                <a:gd name="T13" fmla="*/ 0 h 445"/>
                <a:gd name="T14" fmla="*/ 0 w 339"/>
                <a:gd name="T15" fmla="*/ 0 h 445"/>
                <a:gd name="T16" fmla="*/ 0 w 339"/>
                <a:gd name="T17" fmla="*/ 0 h 445"/>
                <a:gd name="T18" fmla="*/ 0 w 339"/>
                <a:gd name="T19" fmla="*/ 0 h 445"/>
                <a:gd name="T20" fmla="*/ 0 w 339"/>
                <a:gd name="T21" fmla="*/ 0 h 445"/>
                <a:gd name="T22" fmla="*/ 0 w 339"/>
                <a:gd name="T23" fmla="*/ 0 h 445"/>
                <a:gd name="T24" fmla="*/ 0 w 339"/>
                <a:gd name="T25" fmla="*/ 0 h 445"/>
                <a:gd name="T26" fmla="*/ 0 w 339"/>
                <a:gd name="T27" fmla="*/ 0 h 445"/>
                <a:gd name="T28" fmla="*/ 0 w 339"/>
                <a:gd name="T29" fmla="*/ 0 h 445"/>
                <a:gd name="T30" fmla="*/ 0 w 339"/>
                <a:gd name="T31" fmla="*/ 0 h 445"/>
                <a:gd name="T32" fmla="*/ 0 w 339"/>
                <a:gd name="T33" fmla="*/ 0 h 445"/>
                <a:gd name="T34" fmla="*/ 0 w 339"/>
                <a:gd name="T35" fmla="*/ 0 h 445"/>
                <a:gd name="T36" fmla="*/ 0 w 339"/>
                <a:gd name="T37" fmla="*/ 0 h 445"/>
                <a:gd name="T38" fmla="*/ 0 w 339"/>
                <a:gd name="T39" fmla="*/ 0 h 445"/>
                <a:gd name="T40" fmla="*/ 0 w 339"/>
                <a:gd name="T41" fmla="*/ 0 h 445"/>
                <a:gd name="T42" fmla="*/ 0 w 339"/>
                <a:gd name="T43" fmla="*/ 0 h 445"/>
                <a:gd name="T44" fmla="*/ 0 w 339"/>
                <a:gd name="T45" fmla="*/ 0 h 445"/>
                <a:gd name="T46" fmla="*/ 0 w 339"/>
                <a:gd name="T47" fmla="*/ 0 h 445"/>
                <a:gd name="T48" fmla="*/ 0 w 339"/>
                <a:gd name="T49" fmla="*/ 0 h 445"/>
                <a:gd name="T50" fmla="*/ 0 w 339"/>
                <a:gd name="T51" fmla="*/ 0 h 445"/>
                <a:gd name="T52" fmla="*/ 0 w 339"/>
                <a:gd name="T53" fmla="*/ 0 h 445"/>
                <a:gd name="T54" fmla="*/ 0 w 339"/>
                <a:gd name="T55" fmla="*/ 0 h 445"/>
                <a:gd name="T56" fmla="*/ 0 w 339"/>
                <a:gd name="T57" fmla="*/ 0 h 445"/>
                <a:gd name="T58" fmla="*/ 0 w 339"/>
                <a:gd name="T59" fmla="*/ 0 h 445"/>
                <a:gd name="T60" fmla="*/ 0 w 339"/>
                <a:gd name="T61" fmla="*/ 0 h 445"/>
                <a:gd name="T62" fmla="*/ 0 w 339"/>
                <a:gd name="T63" fmla="*/ 0 h 445"/>
                <a:gd name="T64" fmla="*/ 0 w 339"/>
                <a:gd name="T65" fmla="*/ 0 h 445"/>
                <a:gd name="T66" fmla="*/ 0 w 339"/>
                <a:gd name="T67" fmla="*/ 0 h 445"/>
                <a:gd name="T68" fmla="*/ 0 w 339"/>
                <a:gd name="T69" fmla="*/ 0 h 445"/>
                <a:gd name="T70" fmla="*/ 0 w 339"/>
                <a:gd name="T71" fmla="*/ 0 h 445"/>
                <a:gd name="T72" fmla="*/ 0 w 339"/>
                <a:gd name="T73" fmla="*/ 0 h 445"/>
                <a:gd name="T74" fmla="*/ 0 w 339"/>
                <a:gd name="T75" fmla="*/ 0 h 445"/>
                <a:gd name="T76" fmla="*/ 0 w 339"/>
                <a:gd name="T77" fmla="*/ 0 h 445"/>
                <a:gd name="T78" fmla="*/ 0 w 339"/>
                <a:gd name="T79" fmla="*/ 0 h 445"/>
                <a:gd name="T80" fmla="*/ 0 w 339"/>
                <a:gd name="T81" fmla="*/ 0 h 445"/>
                <a:gd name="T82" fmla="*/ 0 w 339"/>
                <a:gd name="T83" fmla="*/ 0 h 445"/>
                <a:gd name="T84" fmla="*/ 0 w 339"/>
                <a:gd name="T85" fmla="*/ 0 h 445"/>
                <a:gd name="T86" fmla="*/ 0 w 339"/>
                <a:gd name="T87" fmla="*/ 0 h 445"/>
                <a:gd name="T88" fmla="*/ 0 w 339"/>
                <a:gd name="T89" fmla="*/ 0 h 445"/>
                <a:gd name="T90" fmla="*/ 0 w 339"/>
                <a:gd name="T91" fmla="*/ 0 h 445"/>
                <a:gd name="T92" fmla="*/ 0 w 339"/>
                <a:gd name="T93" fmla="*/ 0 h 445"/>
                <a:gd name="T94" fmla="*/ 0 w 339"/>
                <a:gd name="T95" fmla="*/ 0 h 445"/>
                <a:gd name="T96" fmla="*/ 0 w 339"/>
                <a:gd name="T97" fmla="*/ 0 h 445"/>
                <a:gd name="T98" fmla="*/ 0 w 339"/>
                <a:gd name="T99" fmla="*/ 0 h 445"/>
                <a:gd name="T100" fmla="*/ 0 w 339"/>
                <a:gd name="T101" fmla="*/ 0 h 445"/>
                <a:gd name="T102" fmla="*/ 0 w 339"/>
                <a:gd name="T103" fmla="*/ 0 h 445"/>
                <a:gd name="T104" fmla="*/ 0 w 339"/>
                <a:gd name="T105" fmla="*/ 0 h 445"/>
                <a:gd name="T106" fmla="*/ 0 w 339"/>
                <a:gd name="T107" fmla="*/ 0 h 445"/>
                <a:gd name="T108" fmla="*/ 0 w 339"/>
                <a:gd name="T109" fmla="*/ 0 h 445"/>
                <a:gd name="T110" fmla="*/ 0 w 339"/>
                <a:gd name="T111" fmla="*/ 0 h 445"/>
                <a:gd name="T112" fmla="*/ 0 w 339"/>
                <a:gd name="T113" fmla="*/ 0 h 445"/>
                <a:gd name="T114" fmla="*/ 0 w 339"/>
                <a:gd name="T115" fmla="*/ 0 h 445"/>
                <a:gd name="T116" fmla="*/ 0 w 339"/>
                <a:gd name="T117" fmla="*/ 0 h 445"/>
                <a:gd name="T118" fmla="*/ 0 w 339"/>
                <a:gd name="T119" fmla="*/ 0 h 445"/>
                <a:gd name="T120" fmla="*/ 0 w 339"/>
                <a:gd name="T121" fmla="*/ 0 h 445"/>
                <a:gd name="T122" fmla="*/ 0 w 339"/>
                <a:gd name="T123" fmla="*/ 0 h 4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9"/>
                <a:gd name="T187" fmla="*/ 0 h 445"/>
                <a:gd name="T188" fmla="*/ 339 w 339"/>
                <a:gd name="T189" fmla="*/ 445 h 44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9" h="445">
                  <a:moveTo>
                    <a:pt x="6" y="0"/>
                  </a:moveTo>
                  <a:lnTo>
                    <a:pt x="24" y="40"/>
                  </a:lnTo>
                  <a:lnTo>
                    <a:pt x="0" y="103"/>
                  </a:lnTo>
                  <a:lnTo>
                    <a:pt x="165" y="155"/>
                  </a:lnTo>
                  <a:lnTo>
                    <a:pt x="166" y="157"/>
                  </a:lnTo>
                  <a:lnTo>
                    <a:pt x="170" y="162"/>
                  </a:lnTo>
                  <a:lnTo>
                    <a:pt x="175" y="170"/>
                  </a:lnTo>
                  <a:lnTo>
                    <a:pt x="182" y="179"/>
                  </a:lnTo>
                  <a:lnTo>
                    <a:pt x="186" y="190"/>
                  </a:lnTo>
                  <a:lnTo>
                    <a:pt x="190" y="203"/>
                  </a:lnTo>
                  <a:lnTo>
                    <a:pt x="191" y="216"/>
                  </a:lnTo>
                  <a:lnTo>
                    <a:pt x="188" y="228"/>
                  </a:lnTo>
                  <a:lnTo>
                    <a:pt x="182" y="245"/>
                  </a:lnTo>
                  <a:lnTo>
                    <a:pt x="174" y="267"/>
                  </a:lnTo>
                  <a:lnTo>
                    <a:pt x="166" y="293"/>
                  </a:lnTo>
                  <a:lnTo>
                    <a:pt x="157" y="319"/>
                  </a:lnTo>
                  <a:lnTo>
                    <a:pt x="148" y="345"/>
                  </a:lnTo>
                  <a:lnTo>
                    <a:pt x="142" y="367"/>
                  </a:lnTo>
                  <a:lnTo>
                    <a:pt x="137" y="381"/>
                  </a:lnTo>
                  <a:lnTo>
                    <a:pt x="136" y="386"/>
                  </a:lnTo>
                  <a:lnTo>
                    <a:pt x="106" y="400"/>
                  </a:lnTo>
                  <a:lnTo>
                    <a:pt x="107" y="402"/>
                  </a:lnTo>
                  <a:lnTo>
                    <a:pt x="110" y="409"/>
                  </a:lnTo>
                  <a:lnTo>
                    <a:pt x="116" y="417"/>
                  </a:lnTo>
                  <a:lnTo>
                    <a:pt x="123" y="427"/>
                  </a:lnTo>
                  <a:lnTo>
                    <a:pt x="131" y="436"/>
                  </a:lnTo>
                  <a:lnTo>
                    <a:pt x="139" y="443"/>
                  </a:lnTo>
                  <a:lnTo>
                    <a:pt x="148" y="445"/>
                  </a:lnTo>
                  <a:lnTo>
                    <a:pt x="158" y="443"/>
                  </a:lnTo>
                  <a:lnTo>
                    <a:pt x="168" y="435"/>
                  </a:lnTo>
                  <a:lnTo>
                    <a:pt x="180" y="424"/>
                  </a:lnTo>
                  <a:lnTo>
                    <a:pt x="192" y="410"/>
                  </a:lnTo>
                  <a:lnTo>
                    <a:pt x="205" y="395"/>
                  </a:lnTo>
                  <a:lnTo>
                    <a:pt x="216" y="383"/>
                  </a:lnTo>
                  <a:lnTo>
                    <a:pt x="226" y="371"/>
                  </a:lnTo>
                  <a:lnTo>
                    <a:pt x="231" y="363"/>
                  </a:lnTo>
                  <a:lnTo>
                    <a:pt x="234" y="360"/>
                  </a:lnTo>
                  <a:lnTo>
                    <a:pt x="239" y="351"/>
                  </a:lnTo>
                  <a:lnTo>
                    <a:pt x="254" y="328"/>
                  </a:lnTo>
                  <a:lnTo>
                    <a:pt x="274" y="293"/>
                  </a:lnTo>
                  <a:lnTo>
                    <a:pt x="297" y="254"/>
                  </a:lnTo>
                  <a:lnTo>
                    <a:pt x="317" y="214"/>
                  </a:lnTo>
                  <a:lnTo>
                    <a:pt x="333" y="178"/>
                  </a:lnTo>
                  <a:lnTo>
                    <a:pt x="339" y="149"/>
                  </a:lnTo>
                  <a:lnTo>
                    <a:pt x="333" y="134"/>
                  </a:lnTo>
                  <a:lnTo>
                    <a:pt x="325" y="129"/>
                  </a:lnTo>
                  <a:lnTo>
                    <a:pt x="313" y="125"/>
                  </a:lnTo>
                  <a:lnTo>
                    <a:pt x="301" y="119"/>
                  </a:lnTo>
                  <a:lnTo>
                    <a:pt x="286" y="112"/>
                  </a:lnTo>
                  <a:lnTo>
                    <a:pt x="268" y="105"/>
                  </a:lnTo>
                  <a:lnTo>
                    <a:pt x="251" y="98"/>
                  </a:lnTo>
                  <a:lnTo>
                    <a:pt x="234" y="91"/>
                  </a:lnTo>
                  <a:lnTo>
                    <a:pt x="216" y="85"/>
                  </a:lnTo>
                  <a:lnTo>
                    <a:pt x="198" y="78"/>
                  </a:lnTo>
                  <a:lnTo>
                    <a:pt x="182" y="71"/>
                  </a:lnTo>
                  <a:lnTo>
                    <a:pt x="167" y="65"/>
                  </a:lnTo>
                  <a:lnTo>
                    <a:pt x="153" y="59"/>
                  </a:lnTo>
                  <a:lnTo>
                    <a:pt x="143" y="55"/>
                  </a:lnTo>
                  <a:lnTo>
                    <a:pt x="133" y="51"/>
                  </a:lnTo>
                  <a:lnTo>
                    <a:pt x="129" y="50"/>
                  </a:lnTo>
                  <a:lnTo>
                    <a:pt x="127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3C4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41" name="Freeform 63"/>
            <p:cNvSpPr>
              <a:spLocks/>
            </p:cNvSpPr>
            <p:nvPr/>
          </p:nvSpPr>
          <p:spPr bwMode="auto">
            <a:xfrm>
              <a:off x="3504" y="3172"/>
              <a:ext cx="114" cy="58"/>
            </a:xfrm>
            <a:custGeom>
              <a:avLst/>
              <a:gdLst>
                <a:gd name="T0" fmla="*/ 1 w 228"/>
                <a:gd name="T1" fmla="*/ 1 h 116"/>
                <a:gd name="T2" fmla="*/ 1 w 228"/>
                <a:gd name="T3" fmla="*/ 0 h 116"/>
                <a:gd name="T4" fmla="*/ 1 w 228"/>
                <a:gd name="T5" fmla="*/ 1 h 116"/>
                <a:gd name="T6" fmla="*/ 1 w 228"/>
                <a:gd name="T7" fmla="*/ 1 h 116"/>
                <a:gd name="T8" fmla="*/ 1 w 228"/>
                <a:gd name="T9" fmla="*/ 1 h 116"/>
                <a:gd name="T10" fmla="*/ 0 w 228"/>
                <a:gd name="T11" fmla="*/ 1 h 116"/>
                <a:gd name="T12" fmla="*/ 1 w 228"/>
                <a:gd name="T13" fmla="*/ 1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116"/>
                <a:gd name="T23" fmla="*/ 228 w 228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116">
                  <a:moveTo>
                    <a:pt x="170" y="97"/>
                  </a:moveTo>
                  <a:lnTo>
                    <a:pt x="228" y="0"/>
                  </a:lnTo>
                  <a:lnTo>
                    <a:pt x="139" y="1"/>
                  </a:lnTo>
                  <a:lnTo>
                    <a:pt x="70" y="76"/>
                  </a:lnTo>
                  <a:lnTo>
                    <a:pt x="10" y="69"/>
                  </a:lnTo>
                  <a:lnTo>
                    <a:pt x="0" y="116"/>
                  </a:lnTo>
                  <a:lnTo>
                    <a:pt x="170" y="97"/>
                  </a:lnTo>
                  <a:close/>
                </a:path>
              </a:pathLst>
            </a:custGeom>
            <a:solidFill>
              <a:srgbClr val="C15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42" name="Freeform 64"/>
            <p:cNvSpPr>
              <a:spLocks/>
            </p:cNvSpPr>
            <p:nvPr/>
          </p:nvSpPr>
          <p:spPr bwMode="auto">
            <a:xfrm>
              <a:off x="3468" y="2592"/>
              <a:ext cx="413" cy="586"/>
            </a:xfrm>
            <a:custGeom>
              <a:avLst/>
              <a:gdLst>
                <a:gd name="T0" fmla="*/ 0 w 827"/>
                <a:gd name="T1" fmla="*/ 0 h 1173"/>
                <a:gd name="T2" fmla="*/ 0 w 827"/>
                <a:gd name="T3" fmla="*/ 0 h 1173"/>
                <a:gd name="T4" fmla="*/ 0 w 827"/>
                <a:gd name="T5" fmla="*/ 0 h 1173"/>
                <a:gd name="T6" fmla="*/ 0 w 827"/>
                <a:gd name="T7" fmla="*/ 0 h 1173"/>
                <a:gd name="T8" fmla="*/ 0 w 827"/>
                <a:gd name="T9" fmla="*/ 0 h 1173"/>
                <a:gd name="T10" fmla="*/ 0 w 827"/>
                <a:gd name="T11" fmla="*/ 0 h 1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7"/>
                <a:gd name="T19" fmla="*/ 0 h 1173"/>
                <a:gd name="T20" fmla="*/ 827 w 827"/>
                <a:gd name="T21" fmla="*/ 1173 h 1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7" h="1173">
                  <a:moveTo>
                    <a:pt x="265" y="0"/>
                  </a:moveTo>
                  <a:lnTo>
                    <a:pt x="0" y="1173"/>
                  </a:lnTo>
                  <a:lnTo>
                    <a:pt x="531" y="1167"/>
                  </a:lnTo>
                  <a:lnTo>
                    <a:pt x="827" y="1167"/>
                  </a:lnTo>
                  <a:lnTo>
                    <a:pt x="640" y="25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43" name="Freeform 65"/>
            <p:cNvSpPr>
              <a:spLocks/>
            </p:cNvSpPr>
            <p:nvPr/>
          </p:nvSpPr>
          <p:spPr bwMode="auto">
            <a:xfrm>
              <a:off x="3783" y="2589"/>
              <a:ext cx="83" cy="34"/>
            </a:xfrm>
            <a:custGeom>
              <a:avLst/>
              <a:gdLst>
                <a:gd name="T0" fmla="*/ 1 w 165"/>
                <a:gd name="T1" fmla="*/ 0 h 69"/>
                <a:gd name="T2" fmla="*/ 1 w 165"/>
                <a:gd name="T3" fmla="*/ 0 h 69"/>
                <a:gd name="T4" fmla="*/ 1 w 165"/>
                <a:gd name="T5" fmla="*/ 0 h 69"/>
                <a:gd name="T6" fmla="*/ 0 w 165"/>
                <a:gd name="T7" fmla="*/ 0 h 69"/>
                <a:gd name="T8" fmla="*/ 1 w 165"/>
                <a:gd name="T9" fmla="*/ 0 h 69"/>
                <a:gd name="T10" fmla="*/ 1 w 165"/>
                <a:gd name="T11" fmla="*/ 0 h 69"/>
                <a:gd name="T12" fmla="*/ 1 w 165"/>
                <a:gd name="T13" fmla="*/ 0 h 69"/>
                <a:gd name="T14" fmla="*/ 1 w 165"/>
                <a:gd name="T15" fmla="*/ 0 h 69"/>
                <a:gd name="T16" fmla="*/ 1 w 165"/>
                <a:gd name="T17" fmla="*/ 0 h 69"/>
                <a:gd name="T18" fmla="*/ 1 w 165"/>
                <a:gd name="T19" fmla="*/ 0 h 69"/>
                <a:gd name="T20" fmla="*/ 1 w 165"/>
                <a:gd name="T21" fmla="*/ 0 h 69"/>
                <a:gd name="T22" fmla="*/ 1 w 165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5"/>
                <a:gd name="T37" fmla="*/ 0 h 69"/>
                <a:gd name="T38" fmla="*/ 165 w 165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5" h="69">
                  <a:moveTo>
                    <a:pt x="165" y="56"/>
                  </a:moveTo>
                  <a:lnTo>
                    <a:pt x="117" y="0"/>
                  </a:lnTo>
                  <a:lnTo>
                    <a:pt x="70" y="3"/>
                  </a:lnTo>
                  <a:lnTo>
                    <a:pt x="0" y="50"/>
                  </a:lnTo>
                  <a:lnTo>
                    <a:pt x="3" y="51"/>
                  </a:lnTo>
                  <a:lnTo>
                    <a:pt x="15" y="56"/>
                  </a:lnTo>
                  <a:lnTo>
                    <a:pt x="32" y="61"/>
                  </a:lnTo>
                  <a:lnTo>
                    <a:pt x="54" y="65"/>
                  </a:lnTo>
                  <a:lnTo>
                    <a:pt x="79" y="69"/>
                  </a:lnTo>
                  <a:lnTo>
                    <a:pt x="107" y="69"/>
                  </a:lnTo>
                  <a:lnTo>
                    <a:pt x="135" y="65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AD7C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44" name="Freeform 66"/>
            <p:cNvSpPr>
              <a:spLocks/>
            </p:cNvSpPr>
            <p:nvPr/>
          </p:nvSpPr>
          <p:spPr bwMode="auto">
            <a:xfrm>
              <a:off x="3499" y="2604"/>
              <a:ext cx="343" cy="546"/>
            </a:xfrm>
            <a:custGeom>
              <a:avLst/>
              <a:gdLst>
                <a:gd name="T0" fmla="*/ 0 w 687"/>
                <a:gd name="T1" fmla="*/ 0 h 1091"/>
                <a:gd name="T2" fmla="*/ 0 w 687"/>
                <a:gd name="T3" fmla="*/ 1 h 1091"/>
                <a:gd name="T4" fmla="*/ 0 w 687"/>
                <a:gd name="T5" fmla="*/ 1 h 1091"/>
                <a:gd name="T6" fmla="*/ 0 w 687"/>
                <a:gd name="T7" fmla="*/ 1 h 1091"/>
                <a:gd name="T8" fmla="*/ 0 w 687"/>
                <a:gd name="T9" fmla="*/ 1 h 1091"/>
                <a:gd name="T10" fmla="*/ 0 w 687"/>
                <a:gd name="T11" fmla="*/ 1 h 1091"/>
                <a:gd name="T12" fmla="*/ 0 w 687"/>
                <a:gd name="T13" fmla="*/ 1 h 1091"/>
                <a:gd name="T14" fmla="*/ 0 w 687"/>
                <a:gd name="T15" fmla="*/ 1 h 1091"/>
                <a:gd name="T16" fmla="*/ 0 w 687"/>
                <a:gd name="T17" fmla="*/ 1 h 1091"/>
                <a:gd name="T18" fmla="*/ 0 w 687"/>
                <a:gd name="T19" fmla="*/ 0 h 10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7"/>
                <a:gd name="T31" fmla="*/ 0 h 1091"/>
                <a:gd name="T32" fmla="*/ 687 w 687"/>
                <a:gd name="T33" fmla="*/ 1091 h 10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7" h="1091">
                  <a:moveTo>
                    <a:pt x="252" y="0"/>
                  </a:moveTo>
                  <a:lnTo>
                    <a:pt x="324" y="36"/>
                  </a:lnTo>
                  <a:lnTo>
                    <a:pt x="523" y="31"/>
                  </a:lnTo>
                  <a:lnTo>
                    <a:pt x="553" y="192"/>
                  </a:lnTo>
                  <a:lnTo>
                    <a:pt x="687" y="1081"/>
                  </a:lnTo>
                  <a:lnTo>
                    <a:pt x="445" y="1075"/>
                  </a:lnTo>
                  <a:lnTo>
                    <a:pt x="106" y="1070"/>
                  </a:lnTo>
                  <a:lnTo>
                    <a:pt x="0" y="1091"/>
                  </a:lnTo>
                  <a:lnTo>
                    <a:pt x="166" y="441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1475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45" name="Freeform 67"/>
            <p:cNvSpPr>
              <a:spLocks/>
            </p:cNvSpPr>
            <p:nvPr/>
          </p:nvSpPr>
          <p:spPr bwMode="auto">
            <a:xfrm>
              <a:off x="3499" y="2604"/>
              <a:ext cx="158" cy="546"/>
            </a:xfrm>
            <a:custGeom>
              <a:avLst/>
              <a:gdLst>
                <a:gd name="T0" fmla="*/ 1 w 316"/>
                <a:gd name="T1" fmla="*/ 1 h 1091"/>
                <a:gd name="T2" fmla="*/ 1 w 316"/>
                <a:gd name="T3" fmla="*/ 0 h 1091"/>
                <a:gd name="T4" fmla="*/ 1 w 316"/>
                <a:gd name="T5" fmla="*/ 1 h 1091"/>
                <a:gd name="T6" fmla="*/ 0 w 316"/>
                <a:gd name="T7" fmla="*/ 1 h 1091"/>
                <a:gd name="T8" fmla="*/ 1 w 316"/>
                <a:gd name="T9" fmla="*/ 1 h 1091"/>
                <a:gd name="T10" fmla="*/ 1 w 316"/>
                <a:gd name="T11" fmla="*/ 1 h 1091"/>
                <a:gd name="T12" fmla="*/ 1 w 316"/>
                <a:gd name="T13" fmla="*/ 1 h 10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6"/>
                <a:gd name="T22" fmla="*/ 0 h 1091"/>
                <a:gd name="T23" fmla="*/ 316 w 316"/>
                <a:gd name="T24" fmla="*/ 1091 h 10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6" h="1091">
                  <a:moveTo>
                    <a:pt x="316" y="32"/>
                  </a:moveTo>
                  <a:lnTo>
                    <a:pt x="252" y="0"/>
                  </a:lnTo>
                  <a:lnTo>
                    <a:pt x="166" y="441"/>
                  </a:lnTo>
                  <a:lnTo>
                    <a:pt x="0" y="1091"/>
                  </a:lnTo>
                  <a:lnTo>
                    <a:pt x="106" y="1070"/>
                  </a:lnTo>
                  <a:lnTo>
                    <a:pt x="137" y="1070"/>
                  </a:lnTo>
                  <a:lnTo>
                    <a:pt x="316" y="32"/>
                  </a:lnTo>
                  <a:close/>
                </a:path>
              </a:pathLst>
            </a:custGeom>
            <a:solidFill>
              <a:srgbClr val="003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46" name="Freeform 68"/>
            <p:cNvSpPr>
              <a:spLocks/>
            </p:cNvSpPr>
            <p:nvPr/>
          </p:nvSpPr>
          <p:spPr bwMode="auto">
            <a:xfrm>
              <a:off x="3613" y="2388"/>
              <a:ext cx="69" cy="205"/>
            </a:xfrm>
            <a:custGeom>
              <a:avLst/>
              <a:gdLst>
                <a:gd name="T0" fmla="*/ 0 w 139"/>
                <a:gd name="T1" fmla="*/ 1 h 410"/>
                <a:gd name="T2" fmla="*/ 0 w 139"/>
                <a:gd name="T3" fmla="*/ 1 h 410"/>
                <a:gd name="T4" fmla="*/ 0 w 139"/>
                <a:gd name="T5" fmla="*/ 1 h 410"/>
                <a:gd name="T6" fmla="*/ 0 w 139"/>
                <a:gd name="T7" fmla="*/ 1 h 410"/>
                <a:gd name="T8" fmla="*/ 0 w 139"/>
                <a:gd name="T9" fmla="*/ 0 h 410"/>
                <a:gd name="T10" fmla="*/ 0 w 139"/>
                <a:gd name="T11" fmla="*/ 1 h 410"/>
                <a:gd name="T12" fmla="*/ 0 w 139"/>
                <a:gd name="T13" fmla="*/ 1 h 410"/>
                <a:gd name="T14" fmla="*/ 0 w 139"/>
                <a:gd name="T15" fmla="*/ 1 h 410"/>
                <a:gd name="T16" fmla="*/ 0 w 139"/>
                <a:gd name="T17" fmla="*/ 1 h 410"/>
                <a:gd name="T18" fmla="*/ 0 w 139"/>
                <a:gd name="T19" fmla="*/ 1 h 410"/>
                <a:gd name="T20" fmla="*/ 0 w 139"/>
                <a:gd name="T21" fmla="*/ 1 h 410"/>
                <a:gd name="T22" fmla="*/ 0 w 139"/>
                <a:gd name="T23" fmla="*/ 1 h 410"/>
                <a:gd name="T24" fmla="*/ 0 w 139"/>
                <a:gd name="T25" fmla="*/ 1 h 410"/>
                <a:gd name="T26" fmla="*/ 0 w 139"/>
                <a:gd name="T27" fmla="*/ 1 h 410"/>
                <a:gd name="T28" fmla="*/ 0 w 139"/>
                <a:gd name="T29" fmla="*/ 1 h 410"/>
                <a:gd name="T30" fmla="*/ 0 w 139"/>
                <a:gd name="T31" fmla="*/ 1 h 410"/>
                <a:gd name="T32" fmla="*/ 0 w 139"/>
                <a:gd name="T33" fmla="*/ 1 h 410"/>
                <a:gd name="T34" fmla="*/ 0 w 139"/>
                <a:gd name="T35" fmla="*/ 1 h 410"/>
                <a:gd name="T36" fmla="*/ 0 w 139"/>
                <a:gd name="T37" fmla="*/ 1 h 410"/>
                <a:gd name="T38" fmla="*/ 0 w 139"/>
                <a:gd name="T39" fmla="*/ 1 h 410"/>
                <a:gd name="T40" fmla="*/ 0 w 139"/>
                <a:gd name="T41" fmla="*/ 1 h 410"/>
                <a:gd name="T42" fmla="*/ 0 w 139"/>
                <a:gd name="T43" fmla="*/ 1 h 410"/>
                <a:gd name="T44" fmla="*/ 0 w 139"/>
                <a:gd name="T45" fmla="*/ 1 h 4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9"/>
                <a:gd name="T70" fmla="*/ 0 h 410"/>
                <a:gd name="T71" fmla="*/ 139 w 139"/>
                <a:gd name="T72" fmla="*/ 410 h 4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9" h="410">
                  <a:moveTo>
                    <a:pt x="139" y="73"/>
                  </a:moveTo>
                  <a:lnTo>
                    <a:pt x="131" y="58"/>
                  </a:lnTo>
                  <a:lnTo>
                    <a:pt x="124" y="33"/>
                  </a:lnTo>
                  <a:lnTo>
                    <a:pt x="119" y="10"/>
                  </a:lnTo>
                  <a:lnTo>
                    <a:pt x="117" y="0"/>
                  </a:lnTo>
                  <a:lnTo>
                    <a:pt x="84" y="79"/>
                  </a:lnTo>
                  <a:lnTo>
                    <a:pt x="57" y="121"/>
                  </a:lnTo>
                  <a:lnTo>
                    <a:pt x="10" y="133"/>
                  </a:lnTo>
                  <a:lnTo>
                    <a:pt x="8" y="161"/>
                  </a:lnTo>
                  <a:lnTo>
                    <a:pt x="3" y="225"/>
                  </a:lnTo>
                  <a:lnTo>
                    <a:pt x="0" y="299"/>
                  </a:lnTo>
                  <a:lnTo>
                    <a:pt x="0" y="355"/>
                  </a:lnTo>
                  <a:lnTo>
                    <a:pt x="3" y="367"/>
                  </a:lnTo>
                  <a:lnTo>
                    <a:pt x="10" y="376"/>
                  </a:lnTo>
                  <a:lnTo>
                    <a:pt x="20" y="385"/>
                  </a:lnTo>
                  <a:lnTo>
                    <a:pt x="33" y="392"/>
                  </a:lnTo>
                  <a:lnTo>
                    <a:pt x="48" y="398"/>
                  </a:lnTo>
                  <a:lnTo>
                    <a:pt x="64" y="403"/>
                  </a:lnTo>
                  <a:lnTo>
                    <a:pt x="80" y="406"/>
                  </a:lnTo>
                  <a:lnTo>
                    <a:pt x="96" y="410"/>
                  </a:lnTo>
                  <a:lnTo>
                    <a:pt x="65" y="175"/>
                  </a:lnTo>
                  <a:lnTo>
                    <a:pt x="93" y="179"/>
                  </a:lnTo>
                  <a:lnTo>
                    <a:pt x="139" y="73"/>
                  </a:lnTo>
                  <a:close/>
                </a:path>
              </a:pathLst>
            </a:custGeom>
            <a:solidFill>
              <a:srgbClr val="19A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47" name="Freeform 69"/>
            <p:cNvSpPr>
              <a:spLocks/>
            </p:cNvSpPr>
            <p:nvPr/>
          </p:nvSpPr>
          <p:spPr bwMode="auto">
            <a:xfrm>
              <a:off x="3450" y="2363"/>
              <a:ext cx="207" cy="198"/>
            </a:xfrm>
            <a:custGeom>
              <a:avLst/>
              <a:gdLst>
                <a:gd name="T0" fmla="*/ 0 w 415"/>
                <a:gd name="T1" fmla="*/ 0 h 395"/>
                <a:gd name="T2" fmla="*/ 0 w 415"/>
                <a:gd name="T3" fmla="*/ 1 h 395"/>
                <a:gd name="T4" fmla="*/ 0 w 415"/>
                <a:gd name="T5" fmla="*/ 1 h 395"/>
                <a:gd name="T6" fmla="*/ 0 w 415"/>
                <a:gd name="T7" fmla="*/ 1 h 395"/>
                <a:gd name="T8" fmla="*/ 0 w 415"/>
                <a:gd name="T9" fmla="*/ 1 h 395"/>
                <a:gd name="T10" fmla="*/ 0 w 415"/>
                <a:gd name="T11" fmla="*/ 1 h 395"/>
                <a:gd name="T12" fmla="*/ 0 w 415"/>
                <a:gd name="T13" fmla="*/ 1 h 395"/>
                <a:gd name="T14" fmla="*/ 0 w 415"/>
                <a:gd name="T15" fmla="*/ 1 h 395"/>
                <a:gd name="T16" fmla="*/ 0 w 415"/>
                <a:gd name="T17" fmla="*/ 1 h 395"/>
                <a:gd name="T18" fmla="*/ 0 w 415"/>
                <a:gd name="T19" fmla="*/ 1 h 395"/>
                <a:gd name="T20" fmla="*/ 0 w 415"/>
                <a:gd name="T21" fmla="*/ 1 h 395"/>
                <a:gd name="T22" fmla="*/ 0 w 415"/>
                <a:gd name="T23" fmla="*/ 1 h 395"/>
                <a:gd name="T24" fmla="*/ 0 w 415"/>
                <a:gd name="T25" fmla="*/ 1 h 395"/>
                <a:gd name="T26" fmla="*/ 0 w 415"/>
                <a:gd name="T27" fmla="*/ 1 h 395"/>
                <a:gd name="T28" fmla="*/ 0 w 415"/>
                <a:gd name="T29" fmla="*/ 1 h 395"/>
                <a:gd name="T30" fmla="*/ 0 w 415"/>
                <a:gd name="T31" fmla="*/ 1 h 395"/>
                <a:gd name="T32" fmla="*/ 0 w 415"/>
                <a:gd name="T33" fmla="*/ 1 h 395"/>
                <a:gd name="T34" fmla="*/ 0 w 415"/>
                <a:gd name="T35" fmla="*/ 1 h 395"/>
                <a:gd name="T36" fmla="*/ 0 w 415"/>
                <a:gd name="T37" fmla="*/ 1 h 395"/>
                <a:gd name="T38" fmla="*/ 0 w 415"/>
                <a:gd name="T39" fmla="*/ 1 h 395"/>
                <a:gd name="T40" fmla="*/ 0 w 415"/>
                <a:gd name="T41" fmla="*/ 1 h 395"/>
                <a:gd name="T42" fmla="*/ 0 w 415"/>
                <a:gd name="T43" fmla="*/ 1 h 395"/>
                <a:gd name="T44" fmla="*/ 0 w 415"/>
                <a:gd name="T45" fmla="*/ 1 h 395"/>
                <a:gd name="T46" fmla="*/ 0 w 415"/>
                <a:gd name="T47" fmla="*/ 1 h 395"/>
                <a:gd name="T48" fmla="*/ 0 w 415"/>
                <a:gd name="T49" fmla="*/ 1 h 395"/>
                <a:gd name="T50" fmla="*/ 0 w 415"/>
                <a:gd name="T51" fmla="*/ 1 h 395"/>
                <a:gd name="T52" fmla="*/ 0 w 415"/>
                <a:gd name="T53" fmla="*/ 1 h 395"/>
                <a:gd name="T54" fmla="*/ 0 w 415"/>
                <a:gd name="T55" fmla="*/ 1 h 395"/>
                <a:gd name="T56" fmla="*/ 0 w 415"/>
                <a:gd name="T57" fmla="*/ 1 h 395"/>
                <a:gd name="T58" fmla="*/ 0 w 415"/>
                <a:gd name="T59" fmla="*/ 1 h 395"/>
                <a:gd name="T60" fmla="*/ 0 w 415"/>
                <a:gd name="T61" fmla="*/ 1 h 395"/>
                <a:gd name="T62" fmla="*/ 0 w 415"/>
                <a:gd name="T63" fmla="*/ 1 h 395"/>
                <a:gd name="T64" fmla="*/ 0 w 415"/>
                <a:gd name="T65" fmla="*/ 1 h 395"/>
                <a:gd name="T66" fmla="*/ 0 w 415"/>
                <a:gd name="T67" fmla="*/ 1 h 395"/>
                <a:gd name="T68" fmla="*/ 0 w 415"/>
                <a:gd name="T69" fmla="*/ 1 h 395"/>
                <a:gd name="T70" fmla="*/ 0 w 415"/>
                <a:gd name="T71" fmla="*/ 1 h 395"/>
                <a:gd name="T72" fmla="*/ 0 w 415"/>
                <a:gd name="T73" fmla="*/ 1 h 395"/>
                <a:gd name="T74" fmla="*/ 0 w 415"/>
                <a:gd name="T75" fmla="*/ 1 h 395"/>
                <a:gd name="T76" fmla="*/ 0 w 415"/>
                <a:gd name="T77" fmla="*/ 1 h 395"/>
                <a:gd name="T78" fmla="*/ 0 w 415"/>
                <a:gd name="T79" fmla="*/ 1 h 395"/>
                <a:gd name="T80" fmla="*/ 0 w 415"/>
                <a:gd name="T81" fmla="*/ 1 h 395"/>
                <a:gd name="T82" fmla="*/ 0 w 415"/>
                <a:gd name="T83" fmla="*/ 1 h 395"/>
                <a:gd name="T84" fmla="*/ 0 w 415"/>
                <a:gd name="T85" fmla="*/ 1 h 395"/>
                <a:gd name="T86" fmla="*/ 0 w 415"/>
                <a:gd name="T87" fmla="*/ 1 h 395"/>
                <a:gd name="T88" fmla="*/ 0 w 415"/>
                <a:gd name="T89" fmla="*/ 0 h 3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95"/>
                <a:gd name="T137" fmla="*/ 415 w 415"/>
                <a:gd name="T138" fmla="*/ 395 h 39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95">
                  <a:moveTo>
                    <a:pt x="415" y="0"/>
                  </a:moveTo>
                  <a:lnTo>
                    <a:pt x="235" y="7"/>
                  </a:lnTo>
                  <a:lnTo>
                    <a:pt x="233" y="7"/>
                  </a:lnTo>
                  <a:lnTo>
                    <a:pt x="227" y="7"/>
                  </a:lnTo>
                  <a:lnTo>
                    <a:pt x="218" y="8"/>
                  </a:lnTo>
                  <a:lnTo>
                    <a:pt x="207" y="8"/>
                  </a:lnTo>
                  <a:lnTo>
                    <a:pt x="192" y="9"/>
                  </a:lnTo>
                  <a:lnTo>
                    <a:pt x="176" y="10"/>
                  </a:lnTo>
                  <a:lnTo>
                    <a:pt x="158" y="12"/>
                  </a:lnTo>
                  <a:lnTo>
                    <a:pt x="140" y="13"/>
                  </a:lnTo>
                  <a:lnTo>
                    <a:pt x="120" y="14"/>
                  </a:lnTo>
                  <a:lnTo>
                    <a:pt x="102" y="16"/>
                  </a:lnTo>
                  <a:lnTo>
                    <a:pt x="83" y="17"/>
                  </a:lnTo>
                  <a:lnTo>
                    <a:pt x="65" y="18"/>
                  </a:lnTo>
                  <a:lnTo>
                    <a:pt x="49" y="20"/>
                  </a:lnTo>
                  <a:lnTo>
                    <a:pt x="35" y="22"/>
                  </a:lnTo>
                  <a:lnTo>
                    <a:pt x="23" y="23"/>
                  </a:lnTo>
                  <a:lnTo>
                    <a:pt x="14" y="24"/>
                  </a:lnTo>
                  <a:lnTo>
                    <a:pt x="4" y="37"/>
                  </a:lnTo>
                  <a:lnTo>
                    <a:pt x="0" y="66"/>
                  </a:lnTo>
                  <a:lnTo>
                    <a:pt x="4" y="105"/>
                  </a:lnTo>
                  <a:lnTo>
                    <a:pt x="10" y="150"/>
                  </a:lnTo>
                  <a:lnTo>
                    <a:pt x="19" y="194"/>
                  </a:lnTo>
                  <a:lnTo>
                    <a:pt x="27" y="233"/>
                  </a:lnTo>
                  <a:lnTo>
                    <a:pt x="34" y="259"/>
                  </a:lnTo>
                  <a:lnTo>
                    <a:pt x="36" y="270"/>
                  </a:lnTo>
                  <a:lnTo>
                    <a:pt x="37" y="274"/>
                  </a:lnTo>
                  <a:lnTo>
                    <a:pt x="42" y="286"/>
                  </a:lnTo>
                  <a:lnTo>
                    <a:pt x="48" y="302"/>
                  </a:lnTo>
                  <a:lnTo>
                    <a:pt x="56" y="321"/>
                  </a:lnTo>
                  <a:lnTo>
                    <a:pt x="64" y="342"/>
                  </a:lnTo>
                  <a:lnTo>
                    <a:pt x="73" y="363"/>
                  </a:lnTo>
                  <a:lnTo>
                    <a:pt x="81" y="379"/>
                  </a:lnTo>
                  <a:lnTo>
                    <a:pt x="89" y="390"/>
                  </a:lnTo>
                  <a:lnTo>
                    <a:pt x="94" y="394"/>
                  </a:lnTo>
                  <a:lnTo>
                    <a:pt x="100" y="395"/>
                  </a:lnTo>
                  <a:lnTo>
                    <a:pt x="105" y="394"/>
                  </a:lnTo>
                  <a:lnTo>
                    <a:pt x="113" y="393"/>
                  </a:lnTo>
                  <a:lnTo>
                    <a:pt x="120" y="389"/>
                  </a:lnTo>
                  <a:lnTo>
                    <a:pt x="128" y="386"/>
                  </a:lnTo>
                  <a:lnTo>
                    <a:pt x="135" y="381"/>
                  </a:lnTo>
                  <a:lnTo>
                    <a:pt x="143" y="377"/>
                  </a:lnTo>
                  <a:lnTo>
                    <a:pt x="40" y="76"/>
                  </a:lnTo>
                  <a:lnTo>
                    <a:pt x="407" y="2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19A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48" name="Freeform 70"/>
            <p:cNvSpPr>
              <a:spLocks/>
            </p:cNvSpPr>
            <p:nvPr/>
          </p:nvSpPr>
          <p:spPr bwMode="auto">
            <a:xfrm>
              <a:off x="3814" y="2380"/>
              <a:ext cx="166" cy="222"/>
            </a:xfrm>
            <a:custGeom>
              <a:avLst/>
              <a:gdLst>
                <a:gd name="T0" fmla="*/ 0 w 333"/>
                <a:gd name="T1" fmla="*/ 0 h 445"/>
                <a:gd name="T2" fmla="*/ 0 w 333"/>
                <a:gd name="T3" fmla="*/ 0 h 445"/>
                <a:gd name="T4" fmla="*/ 0 w 333"/>
                <a:gd name="T5" fmla="*/ 0 h 445"/>
                <a:gd name="T6" fmla="*/ 0 w 333"/>
                <a:gd name="T7" fmla="*/ 0 h 445"/>
                <a:gd name="T8" fmla="*/ 0 w 333"/>
                <a:gd name="T9" fmla="*/ 0 h 445"/>
                <a:gd name="T10" fmla="*/ 0 w 333"/>
                <a:gd name="T11" fmla="*/ 0 h 445"/>
                <a:gd name="T12" fmla="*/ 0 w 333"/>
                <a:gd name="T13" fmla="*/ 0 h 445"/>
                <a:gd name="T14" fmla="*/ 0 w 333"/>
                <a:gd name="T15" fmla="*/ 0 h 445"/>
                <a:gd name="T16" fmla="*/ 0 w 333"/>
                <a:gd name="T17" fmla="*/ 0 h 445"/>
                <a:gd name="T18" fmla="*/ 0 w 333"/>
                <a:gd name="T19" fmla="*/ 0 h 445"/>
                <a:gd name="T20" fmla="*/ 0 w 333"/>
                <a:gd name="T21" fmla="*/ 0 h 445"/>
                <a:gd name="T22" fmla="*/ 0 w 333"/>
                <a:gd name="T23" fmla="*/ 0 h 445"/>
                <a:gd name="T24" fmla="*/ 0 w 333"/>
                <a:gd name="T25" fmla="*/ 0 h 445"/>
                <a:gd name="T26" fmla="*/ 0 w 333"/>
                <a:gd name="T27" fmla="*/ 0 h 445"/>
                <a:gd name="T28" fmla="*/ 0 w 333"/>
                <a:gd name="T29" fmla="*/ 0 h 445"/>
                <a:gd name="T30" fmla="*/ 0 w 333"/>
                <a:gd name="T31" fmla="*/ 0 h 445"/>
                <a:gd name="T32" fmla="*/ 0 w 333"/>
                <a:gd name="T33" fmla="*/ 0 h 445"/>
                <a:gd name="T34" fmla="*/ 0 w 333"/>
                <a:gd name="T35" fmla="*/ 0 h 445"/>
                <a:gd name="T36" fmla="*/ 0 w 333"/>
                <a:gd name="T37" fmla="*/ 0 h 445"/>
                <a:gd name="T38" fmla="*/ 0 w 333"/>
                <a:gd name="T39" fmla="*/ 0 h 445"/>
                <a:gd name="T40" fmla="*/ 0 w 333"/>
                <a:gd name="T41" fmla="*/ 0 h 445"/>
                <a:gd name="T42" fmla="*/ 0 w 333"/>
                <a:gd name="T43" fmla="*/ 0 h 445"/>
                <a:gd name="T44" fmla="*/ 0 w 333"/>
                <a:gd name="T45" fmla="*/ 0 h 445"/>
                <a:gd name="T46" fmla="*/ 0 w 333"/>
                <a:gd name="T47" fmla="*/ 0 h 445"/>
                <a:gd name="T48" fmla="*/ 0 w 333"/>
                <a:gd name="T49" fmla="*/ 0 h 445"/>
                <a:gd name="T50" fmla="*/ 0 w 333"/>
                <a:gd name="T51" fmla="*/ 0 h 445"/>
                <a:gd name="T52" fmla="*/ 0 w 333"/>
                <a:gd name="T53" fmla="*/ 0 h 445"/>
                <a:gd name="T54" fmla="*/ 0 w 333"/>
                <a:gd name="T55" fmla="*/ 0 h 445"/>
                <a:gd name="T56" fmla="*/ 0 w 333"/>
                <a:gd name="T57" fmla="*/ 0 h 445"/>
                <a:gd name="T58" fmla="*/ 0 w 333"/>
                <a:gd name="T59" fmla="*/ 0 h 445"/>
                <a:gd name="T60" fmla="*/ 0 w 333"/>
                <a:gd name="T61" fmla="*/ 0 h 445"/>
                <a:gd name="T62" fmla="*/ 0 w 333"/>
                <a:gd name="T63" fmla="*/ 0 h 445"/>
                <a:gd name="T64" fmla="*/ 0 w 333"/>
                <a:gd name="T65" fmla="*/ 0 h 445"/>
                <a:gd name="T66" fmla="*/ 0 w 333"/>
                <a:gd name="T67" fmla="*/ 0 h 445"/>
                <a:gd name="T68" fmla="*/ 0 w 333"/>
                <a:gd name="T69" fmla="*/ 0 h 445"/>
                <a:gd name="T70" fmla="*/ 0 w 333"/>
                <a:gd name="T71" fmla="*/ 0 h 445"/>
                <a:gd name="T72" fmla="*/ 0 w 333"/>
                <a:gd name="T73" fmla="*/ 0 h 445"/>
                <a:gd name="T74" fmla="*/ 0 w 333"/>
                <a:gd name="T75" fmla="*/ 0 h 445"/>
                <a:gd name="T76" fmla="*/ 0 w 333"/>
                <a:gd name="T77" fmla="*/ 0 h 445"/>
                <a:gd name="T78" fmla="*/ 0 w 333"/>
                <a:gd name="T79" fmla="*/ 0 h 445"/>
                <a:gd name="T80" fmla="*/ 0 w 333"/>
                <a:gd name="T81" fmla="*/ 0 h 445"/>
                <a:gd name="T82" fmla="*/ 0 w 333"/>
                <a:gd name="T83" fmla="*/ 0 h 445"/>
                <a:gd name="T84" fmla="*/ 0 w 333"/>
                <a:gd name="T85" fmla="*/ 0 h 445"/>
                <a:gd name="T86" fmla="*/ 0 w 333"/>
                <a:gd name="T87" fmla="*/ 0 h 445"/>
                <a:gd name="T88" fmla="*/ 0 w 333"/>
                <a:gd name="T89" fmla="*/ 0 h 445"/>
                <a:gd name="T90" fmla="*/ 0 w 333"/>
                <a:gd name="T91" fmla="*/ 0 h 4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3"/>
                <a:gd name="T139" fmla="*/ 0 h 445"/>
                <a:gd name="T140" fmla="*/ 333 w 333"/>
                <a:gd name="T141" fmla="*/ 445 h 4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3" h="445">
                  <a:moveTo>
                    <a:pt x="327" y="134"/>
                  </a:moveTo>
                  <a:lnTo>
                    <a:pt x="319" y="129"/>
                  </a:lnTo>
                  <a:lnTo>
                    <a:pt x="307" y="125"/>
                  </a:lnTo>
                  <a:lnTo>
                    <a:pt x="295" y="119"/>
                  </a:lnTo>
                  <a:lnTo>
                    <a:pt x="280" y="112"/>
                  </a:lnTo>
                  <a:lnTo>
                    <a:pt x="262" y="105"/>
                  </a:lnTo>
                  <a:lnTo>
                    <a:pt x="245" y="98"/>
                  </a:lnTo>
                  <a:lnTo>
                    <a:pt x="228" y="91"/>
                  </a:lnTo>
                  <a:lnTo>
                    <a:pt x="210" y="85"/>
                  </a:lnTo>
                  <a:lnTo>
                    <a:pt x="192" y="78"/>
                  </a:lnTo>
                  <a:lnTo>
                    <a:pt x="176" y="71"/>
                  </a:lnTo>
                  <a:lnTo>
                    <a:pt x="161" y="65"/>
                  </a:lnTo>
                  <a:lnTo>
                    <a:pt x="147" y="59"/>
                  </a:lnTo>
                  <a:lnTo>
                    <a:pt x="137" y="55"/>
                  </a:lnTo>
                  <a:lnTo>
                    <a:pt x="127" y="51"/>
                  </a:lnTo>
                  <a:lnTo>
                    <a:pt x="123" y="50"/>
                  </a:lnTo>
                  <a:lnTo>
                    <a:pt x="121" y="49"/>
                  </a:lnTo>
                  <a:lnTo>
                    <a:pt x="0" y="0"/>
                  </a:lnTo>
                  <a:lnTo>
                    <a:pt x="18" y="40"/>
                  </a:lnTo>
                  <a:lnTo>
                    <a:pt x="17" y="44"/>
                  </a:lnTo>
                  <a:lnTo>
                    <a:pt x="289" y="162"/>
                  </a:lnTo>
                  <a:lnTo>
                    <a:pt x="115" y="423"/>
                  </a:lnTo>
                  <a:lnTo>
                    <a:pt x="118" y="428"/>
                  </a:lnTo>
                  <a:lnTo>
                    <a:pt x="123" y="434"/>
                  </a:lnTo>
                  <a:lnTo>
                    <a:pt x="127" y="437"/>
                  </a:lnTo>
                  <a:lnTo>
                    <a:pt x="132" y="442"/>
                  </a:lnTo>
                  <a:lnTo>
                    <a:pt x="137" y="444"/>
                  </a:lnTo>
                  <a:lnTo>
                    <a:pt x="141" y="445"/>
                  </a:lnTo>
                  <a:lnTo>
                    <a:pt x="147" y="445"/>
                  </a:lnTo>
                  <a:lnTo>
                    <a:pt x="152" y="443"/>
                  </a:lnTo>
                  <a:lnTo>
                    <a:pt x="162" y="435"/>
                  </a:lnTo>
                  <a:lnTo>
                    <a:pt x="174" y="424"/>
                  </a:lnTo>
                  <a:lnTo>
                    <a:pt x="186" y="410"/>
                  </a:lnTo>
                  <a:lnTo>
                    <a:pt x="199" y="395"/>
                  </a:lnTo>
                  <a:lnTo>
                    <a:pt x="210" y="383"/>
                  </a:lnTo>
                  <a:lnTo>
                    <a:pt x="220" y="371"/>
                  </a:lnTo>
                  <a:lnTo>
                    <a:pt x="225" y="363"/>
                  </a:lnTo>
                  <a:lnTo>
                    <a:pt x="228" y="360"/>
                  </a:lnTo>
                  <a:lnTo>
                    <a:pt x="233" y="351"/>
                  </a:lnTo>
                  <a:lnTo>
                    <a:pt x="248" y="328"/>
                  </a:lnTo>
                  <a:lnTo>
                    <a:pt x="268" y="293"/>
                  </a:lnTo>
                  <a:lnTo>
                    <a:pt x="291" y="254"/>
                  </a:lnTo>
                  <a:lnTo>
                    <a:pt x="311" y="214"/>
                  </a:lnTo>
                  <a:lnTo>
                    <a:pt x="327" y="178"/>
                  </a:lnTo>
                  <a:lnTo>
                    <a:pt x="333" y="149"/>
                  </a:lnTo>
                  <a:lnTo>
                    <a:pt x="327" y="134"/>
                  </a:lnTo>
                  <a:close/>
                </a:path>
              </a:pathLst>
            </a:custGeom>
            <a:solidFill>
              <a:srgbClr val="19A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49" name="Freeform 71"/>
            <p:cNvSpPr>
              <a:spLocks/>
            </p:cNvSpPr>
            <p:nvPr/>
          </p:nvSpPr>
          <p:spPr bwMode="auto">
            <a:xfrm>
              <a:off x="3783" y="2589"/>
              <a:ext cx="65" cy="28"/>
            </a:xfrm>
            <a:custGeom>
              <a:avLst/>
              <a:gdLst>
                <a:gd name="T0" fmla="*/ 1 w 129"/>
                <a:gd name="T1" fmla="*/ 0 h 56"/>
                <a:gd name="T2" fmla="*/ 1 w 129"/>
                <a:gd name="T3" fmla="*/ 1 h 56"/>
                <a:gd name="T4" fmla="*/ 0 w 129"/>
                <a:gd name="T5" fmla="*/ 1 h 56"/>
                <a:gd name="T6" fmla="*/ 1 w 129"/>
                <a:gd name="T7" fmla="*/ 1 h 56"/>
                <a:gd name="T8" fmla="*/ 1 w 129"/>
                <a:gd name="T9" fmla="*/ 1 h 56"/>
                <a:gd name="T10" fmla="*/ 1 w 129"/>
                <a:gd name="T11" fmla="*/ 1 h 56"/>
                <a:gd name="T12" fmla="*/ 1 w 129"/>
                <a:gd name="T13" fmla="*/ 1 h 56"/>
                <a:gd name="T14" fmla="*/ 1 w 129"/>
                <a:gd name="T15" fmla="*/ 1 h 56"/>
                <a:gd name="T16" fmla="*/ 1 w 129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6"/>
                <a:gd name="T29" fmla="*/ 129 w 129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6">
                  <a:moveTo>
                    <a:pt x="117" y="0"/>
                  </a:moveTo>
                  <a:lnTo>
                    <a:pt x="70" y="3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4" y="51"/>
                  </a:lnTo>
                  <a:lnTo>
                    <a:pt x="10" y="54"/>
                  </a:lnTo>
                  <a:lnTo>
                    <a:pt x="17" y="56"/>
                  </a:lnTo>
                  <a:lnTo>
                    <a:pt x="129" y="13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C9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50" name="Freeform 72"/>
            <p:cNvSpPr>
              <a:spLocks/>
            </p:cNvSpPr>
            <p:nvPr/>
          </p:nvSpPr>
          <p:spPr bwMode="auto">
            <a:xfrm>
              <a:off x="3540" y="2554"/>
              <a:ext cx="54" cy="42"/>
            </a:xfrm>
            <a:custGeom>
              <a:avLst/>
              <a:gdLst>
                <a:gd name="T0" fmla="*/ 0 w 108"/>
                <a:gd name="T1" fmla="*/ 1 h 84"/>
                <a:gd name="T2" fmla="*/ 1 w 108"/>
                <a:gd name="T3" fmla="*/ 1 h 84"/>
                <a:gd name="T4" fmla="*/ 1 w 108"/>
                <a:gd name="T5" fmla="*/ 1 h 84"/>
                <a:gd name="T6" fmla="*/ 1 w 108"/>
                <a:gd name="T7" fmla="*/ 1 h 84"/>
                <a:gd name="T8" fmla="*/ 1 w 108"/>
                <a:gd name="T9" fmla="*/ 1 h 84"/>
                <a:gd name="T10" fmla="*/ 1 w 108"/>
                <a:gd name="T11" fmla="*/ 1 h 84"/>
                <a:gd name="T12" fmla="*/ 1 w 108"/>
                <a:gd name="T13" fmla="*/ 1 h 84"/>
                <a:gd name="T14" fmla="*/ 1 w 108"/>
                <a:gd name="T15" fmla="*/ 0 h 84"/>
                <a:gd name="T16" fmla="*/ 1 w 108"/>
                <a:gd name="T17" fmla="*/ 1 h 84"/>
                <a:gd name="T18" fmla="*/ 0 w 108"/>
                <a:gd name="T19" fmla="*/ 1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84"/>
                <a:gd name="T32" fmla="*/ 108 w 108"/>
                <a:gd name="T33" fmla="*/ 84 h 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84">
                  <a:moveTo>
                    <a:pt x="0" y="11"/>
                  </a:moveTo>
                  <a:lnTo>
                    <a:pt x="104" y="84"/>
                  </a:lnTo>
                  <a:lnTo>
                    <a:pt x="106" y="84"/>
                  </a:lnTo>
                  <a:lnTo>
                    <a:pt x="107" y="84"/>
                  </a:lnTo>
                  <a:lnTo>
                    <a:pt x="108" y="84"/>
                  </a:lnTo>
                  <a:lnTo>
                    <a:pt x="58" y="18"/>
                  </a:lnTo>
                  <a:lnTo>
                    <a:pt x="17" y="0"/>
                  </a:lnTo>
                  <a:lnTo>
                    <a:pt x="9" y="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9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51" name="Freeform 73"/>
            <p:cNvSpPr>
              <a:spLocks/>
            </p:cNvSpPr>
            <p:nvPr/>
          </p:nvSpPr>
          <p:spPr bwMode="auto">
            <a:xfrm>
              <a:off x="3688" y="2353"/>
              <a:ext cx="37" cy="54"/>
            </a:xfrm>
            <a:custGeom>
              <a:avLst/>
              <a:gdLst>
                <a:gd name="T0" fmla="*/ 0 w 74"/>
                <a:gd name="T1" fmla="*/ 0 h 109"/>
                <a:gd name="T2" fmla="*/ 1 w 74"/>
                <a:gd name="T3" fmla="*/ 0 h 109"/>
                <a:gd name="T4" fmla="*/ 1 w 74"/>
                <a:gd name="T5" fmla="*/ 0 h 109"/>
                <a:gd name="T6" fmla="*/ 1 w 74"/>
                <a:gd name="T7" fmla="*/ 0 h 109"/>
                <a:gd name="T8" fmla="*/ 1 w 74"/>
                <a:gd name="T9" fmla="*/ 0 h 109"/>
                <a:gd name="T10" fmla="*/ 1 w 74"/>
                <a:gd name="T11" fmla="*/ 0 h 109"/>
                <a:gd name="T12" fmla="*/ 1 w 74"/>
                <a:gd name="T13" fmla="*/ 0 h 109"/>
                <a:gd name="T14" fmla="*/ 0 w 74"/>
                <a:gd name="T15" fmla="*/ 0 h 109"/>
                <a:gd name="T16" fmla="*/ 0 w 74"/>
                <a:gd name="T17" fmla="*/ 0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109"/>
                <a:gd name="T29" fmla="*/ 74 w 74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109">
                  <a:moveTo>
                    <a:pt x="0" y="5"/>
                  </a:moveTo>
                  <a:lnTo>
                    <a:pt x="10" y="93"/>
                  </a:lnTo>
                  <a:lnTo>
                    <a:pt x="74" y="109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9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52" name="Freeform 74"/>
            <p:cNvSpPr>
              <a:spLocks/>
            </p:cNvSpPr>
            <p:nvPr/>
          </p:nvSpPr>
          <p:spPr bwMode="auto">
            <a:xfrm>
              <a:off x="3704" y="2281"/>
              <a:ext cx="41" cy="47"/>
            </a:xfrm>
            <a:custGeom>
              <a:avLst/>
              <a:gdLst>
                <a:gd name="T0" fmla="*/ 1 w 80"/>
                <a:gd name="T1" fmla="*/ 1 h 93"/>
                <a:gd name="T2" fmla="*/ 0 w 80"/>
                <a:gd name="T3" fmla="*/ 1 h 93"/>
                <a:gd name="T4" fmla="*/ 1 w 80"/>
                <a:gd name="T5" fmla="*/ 1 h 93"/>
                <a:gd name="T6" fmla="*/ 1 w 80"/>
                <a:gd name="T7" fmla="*/ 0 h 93"/>
                <a:gd name="T8" fmla="*/ 1 w 80"/>
                <a:gd name="T9" fmla="*/ 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93"/>
                <a:gd name="T17" fmla="*/ 80 w 8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93">
                  <a:moveTo>
                    <a:pt x="5" y="11"/>
                  </a:moveTo>
                  <a:lnTo>
                    <a:pt x="0" y="91"/>
                  </a:lnTo>
                  <a:lnTo>
                    <a:pt x="4" y="93"/>
                  </a:lnTo>
                  <a:lnTo>
                    <a:pt x="80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C9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53" name="Freeform 75"/>
            <p:cNvSpPr>
              <a:spLocks/>
            </p:cNvSpPr>
            <p:nvPr/>
          </p:nvSpPr>
          <p:spPr bwMode="auto">
            <a:xfrm>
              <a:off x="3729" y="3176"/>
              <a:ext cx="150" cy="56"/>
            </a:xfrm>
            <a:custGeom>
              <a:avLst/>
              <a:gdLst>
                <a:gd name="T0" fmla="*/ 0 w 301"/>
                <a:gd name="T1" fmla="*/ 1 h 112"/>
                <a:gd name="T2" fmla="*/ 0 w 301"/>
                <a:gd name="T3" fmla="*/ 1 h 112"/>
                <a:gd name="T4" fmla="*/ 0 w 301"/>
                <a:gd name="T5" fmla="*/ 0 h 112"/>
                <a:gd name="T6" fmla="*/ 0 w 301"/>
                <a:gd name="T7" fmla="*/ 0 h 112"/>
                <a:gd name="T8" fmla="*/ 0 w 301"/>
                <a:gd name="T9" fmla="*/ 1 h 112"/>
                <a:gd name="T10" fmla="*/ 0 w 301"/>
                <a:gd name="T11" fmla="*/ 1 h 112"/>
                <a:gd name="T12" fmla="*/ 0 w 301"/>
                <a:gd name="T13" fmla="*/ 1 h 112"/>
                <a:gd name="T14" fmla="*/ 0 w 301"/>
                <a:gd name="T15" fmla="*/ 1 h 112"/>
                <a:gd name="T16" fmla="*/ 0 w 301"/>
                <a:gd name="T17" fmla="*/ 1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1"/>
                <a:gd name="T28" fmla="*/ 0 h 112"/>
                <a:gd name="T29" fmla="*/ 301 w 301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1" h="112">
                  <a:moveTo>
                    <a:pt x="265" y="59"/>
                  </a:moveTo>
                  <a:lnTo>
                    <a:pt x="80" y="67"/>
                  </a:lnTo>
                  <a:lnTo>
                    <a:pt x="51" y="0"/>
                  </a:lnTo>
                  <a:lnTo>
                    <a:pt x="6" y="0"/>
                  </a:lnTo>
                  <a:lnTo>
                    <a:pt x="0" y="33"/>
                  </a:lnTo>
                  <a:lnTo>
                    <a:pt x="12" y="100"/>
                  </a:lnTo>
                  <a:lnTo>
                    <a:pt x="269" y="112"/>
                  </a:lnTo>
                  <a:lnTo>
                    <a:pt x="301" y="74"/>
                  </a:lnTo>
                  <a:lnTo>
                    <a:pt x="265" y="59"/>
                  </a:lnTo>
                  <a:close/>
                </a:path>
              </a:pathLst>
            </a:custGeom>
            <a:solidFill>
              <a:srgbClr val="A80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54" name="Freeform 76"/>
            <p:cNvSpPr>
              <a:spLocks/>
            </p:cNvSpPr>
            <p:nvPr/>
          </p:nvSpPr>
          <p:spPr bwMode="auto">
            <a:xfrm>
              <a:off x="3007" y="2461"/>
              <a:ext cx="129" cy="152"/>
            </a:xfrm>
            <a:custGeom>
              <a:avLst/>
              <a:gdLst>
                <a:gd name="T0" fmla="*/ 0 w 260"/>
                <a:gd name="T1" fmla="*/ 1 h 304"/>
                <a:gd name="T2" fmla="*/ 0 w 260"/>
                <a:gd name="T3" fmla="*/ 1 h 304"/>
                <a:gd name="T4" fmla="*/ 0 w 260"/>
                <a:gd name="T5" fmla="*/ 1 h 304"/>
                <a:gd name="T6" fmla="*/ 0 w 260"/>
                <a:gd name="T7" fmla="*/ 1 h 304"/>
                <a:gd name="T8" fmla="*/ 0 w 260"/>
                <a:gd name="T9" fmla="*/ 0 h 304"/>
                <a:gd name="T10" fmla="*/ 0 w 260"/>
                <a:gd name="T11" fmla="*/ 1 h 304"/>
                <a:gd name="T12" fmla="*/ 0 w 260"/>
                <a:gd name="T13" fmla="*/ 1 h 304"/>
                <a:gd name="T14" fmla="*/ 0 w 260"/>
                <a:gd name="T15" fmla="*/ 1 h 304"/>
                <a:gd name="T16" fmla="*/ 0 w 260"/>
                <a:gd name="T17" fmla="*/ 1 h 3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0"/>
                <a:gd name="T28" fmla="*/ 0 h 304"/>
                <a:gd name="T29" fmla="*/ 260 w 260"/>
                <a:gd name="T30" fmla="*/ 304 h 3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0" h="304">
                  <a:moveTo>
                    <a:pt x="260" y="204"/>
                  </a:moveTo>
                  <a:lnTo>
                    <a:pt x="219" y="169"/>
                  </a:lnTo>
                  <a:lnTo>
                    <a:pt x="36" y="236"/>
                  </a:lnTo>
                  <a:lnTo>
                    <a:pt x="56" y="27"/>
                  </a:lnTo>
                  <a:lnTo>
                    <a:pt x="24" y="0"/>
                  </a:lnTo>
                  <a:lnTo>
                    <a:pt x="19" y="117"/>
                  </a:lnTo>
                  <a:lnTo>
                    <a:pt x="0" y="304"/>
                  </a:lnTo>
                  <a:lnTo>
                    <a:pt x="146" y="245"/>
                  </a:lnTo>
                  <a:lnTo>
                    <a:pt x="260" y="204"/>
                  </a:lnTo>
                  <a:close/>
                </a:path>
              </a:pathLst>
            </a:custGeom>
            <a:solidFill>
              <a:srgbClr val="F7A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55" name="Freeform 77"/>
            <p:cNvSpPr>
              <a:spLocks/>
            </p:cNvSpPr>
            <p:nvPr/>
          </p:nvSpPr>
          <p:spPr bwMode="auto">
            <a:xfrm>
              <a:off x="2953" y="2267"/>
              <a:ext cx="51" cy="405"/>
            </a:xfrm>
            <a:custGeom>
              <a:avLst/>
              <a:gdLst>
                <a:gd name="T0" fmla="*/ 0 w 104"/>
                <a:gd name="T1" fmla="*/ 0 h 809"/>
                <a:gd name="T2" fmla="*/ 0 w 104"/>
                <a:gd name="T3" fmla="*/ 1 h 809"/>
                <a:gd name="T4" fmla="*/ 0 w 104"/>
                <a:gd name="T5" fmla="*/ 1 h 809"/>
                <a:gd name="T6" fmla="*/ 0 w 104"/>
                <a:gd name="T7" fmla="*/ 1 h 809"/>
                <a:gd name="T8" fmla="*/ 0 w 104"/>
                <a:gd name="T9" fmla="*/ 0 h 8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09"/>
                <a:gd name="T17" fmla="*/ 104 w 104"/>
                <a:gd name="T18" fmla="*/ 809 h 8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09">
                  <a:moveTo>
                    <a:pt x="39" y="0"/>
                  </a:moveTo>
                  <a:lnTo>
                    <a:pt x="0" y="809"/>
                  </a:lnTo>
                  <a:lnTo>
                    <a:pt x="39" y="804"/>
                  </a:lnTo>
                  <a:lnTo>
                    <a:pt x="104" y="1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9C1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56" name="Freeform 78"/>
            <p:cNvSpPr>
              <a:spLocks/>
            </p:cNvSpPr>
            <p:nvPr/>
          </p:nvSpPr>
          <p:spPr bwMode="auto">
            <a:xfrm>
              <a:off x="3641" y="2414"/>
              <a:ext cx="142" cy="77"/>
            </a:xfrm>
            <a:custGeom>
              <a:avLst/>
              <a:gdLst>
                <a:gd name="T0" fmla="*/ 1 w 283"/>
                <a:gd name="T1" fmla="*/ 0 h 156"/>
                <a:gd name="T2" fmla="*/ 1 w 283"/>
                <a:gd name="T3" fmla="*/ 0 h 156"/>
                <a:gd name="T4" fmla="*/ 1 w 283"/>
                <a:gd name="T5" fmla="*/ 0 h 156"/>
                <a:gd name="T6" fmla="*/ 1 w 283"/>
                <a:gd name="T7" fmla="*/ 0 h 156"/>
                <a:gd name="T8" fmla="*/ 1 w 283"/>
                <a:gd name="T9" fmla="*/ 0 h 156"/>
                <a:gd name="T10" fmla="*/ 1 w 283"/>
                <a:gd name="T11" fmla="*/ 0 h 156"/>
                <a:gd name="T12" fmla="*/ 1 w 283"/>
                <a:gd name="T13" fmla="*/ 0 h 156"/>
                <a:gd name="T14" fmla="*/ 0 w 283"/>
                <a:gd name="T15" fmla="*/ 0 h 156"/>
                <a:gd name="T16" fmla="*/ 1 w 283"/>
                <a:gd name="T17" fmla="*/ 0 h 156"/>
                <a:gd name="T18" fmla="*/ 1 w 283"/>
                <a:gd name="T19" fmla="*/ 0 h 156"/>
                <a:gd name="T20" fmla="*/ 1 w 283"/>
                <a:gd name="T21" fmla="*/ 0 h 156"/>
                <a:gd name="T22" fmla="*/ 1 w 283"/>
                <a:gd name="T23" fmla="*/ 0 h 156"/>
                <a:gd name="T24" fmla="*/ 1 w 283"/>
                <a:gd name="T25" fmla="*/ 0 h 156"/>
                <a:gd name="T26" fmla="*/ 1 w 283"/>
                <a:gd name="T27" fmla="*/ 0 h 156"/>
                <a:gd name="T28" fmla="*/ 1 w 283"/>
                <a:gd name="T29" fmla="*/ 0 h 156"/>
                <a:gd name="T30" fmla="*/ 1 w 283"/>
                <a:gd name="T31" fmla="*/ 0 h 156"/>
                <a:gd name="T32" fmla="*/ 1 w 283"/>
                <a:gd name="T33" fmla="*/ 0 h 156"/>
                <a:gd name="T34" fmla="*/ 1 w 283"/>
                <a:gd name="T35" fmla="*/ 0 h 156"/>
                <a:gd name="T36" fmla="*/ 1 w 283"/>
                <a:gd name="T37" fmla="*/ 0 h 156"/>
                <a:gd name="T38" fmla="*/ 1 w 283"/>
                <a:gd name="T39" fmla="*/ 0 h 156"/>
                <a:gd name="T40" fmla="*/ 1 w 283"/>
                <a:gd name="T41" fmla="*/ 0 h 156"/>
                <a:gd name="T42" fmla="*/ 1 w 283"/>
                <a:gd name="T43" fmla="*/ 0 h 156"/>
                <a:gd name="T44" fmla="*/ 1 w 283"/>
                <a:gd name="T45" fmla="*/ 0 h 156"/>
                <a:gd name="T46" fmla="*/ 1 w 283"/>
                <a:gd name="T47" fmla="*/ 0 h 156"/>
                <a:gd name="T48" fmla="*/ 1 w 283"/>
                <a:gd name="T49" fmla="*/ 0 h 156"/>
                <a:gd name="T50" fmla="*/ 1 w 283"/>
                <a:gd name="T51" fmla="*/ 0 h 156"/>
                <a:gd name="T52" fmla="*/ 1 w 283"/>
                <a:gd name="T53" fmla="*/ 0 h 156"/>
                <a:gd name="T54" fmla="*/ 1 w 283"/>
                <a:gd name="T55" fmla="*/ 0 h 156"/>
                <a:gd name="T56" fmla="*/ 1 w 283"/>
                <a:gd name="T57" fmla="*/ 0 h 156"/>
                <a:gd name="T58" fmla="*/ 1 w 283"/>
                <a:gd name="T59" fmla="*/ 0 h 156"/>
                <a:gd name="T60" fmla="*/ 1 w 283"/>
                <a:gd name="T61" fmla="*/ 0 h 156"/>
                <a:gd name="T62" fmla="*/ 1 w 283"/>
                <a:gd name="T63" fmla="*/ 0 h 156"/>
                <a:gd name="T64" fmla="*/ 1 w 283"/>
                <a:gd name="T65" fmla="*/ 0 h 156"/>
                <a:gd name="T66" fmla="*/ 1 w 283"/>
                <a:gd name="T67" fmla="*/ 0 h 156"/>
                <a:gd name="T68" fmla="*/ 1 w 283"/>
                <a:gd name="T69" fmla="*/ 0 h 156"/>
                <a:gd name="T70" fmla="*/ 1 w 283"/>
                <a:gd name="T71" fmla="*/ 0 h 156"/>
                <a:gd name="T72" fmla="*/ 1 w 283"/>
                <a:gd name="T73" fmla="*/ 0 h 156"/>
                <a:gd name="T74" fmla="*/ 1 w 283"/>
                <a:gd name="T75" fmla="*/ 0 h 156"/>
                <a:gd name="T76" fmla="*/ 1 w 283"/>
                <a:gd name="T77" fmla="*/ 0 h 156"/>
                <a:gd name="T78" fmla="*/ 1 w 283"/>
                <a:gd name="T79" fmla="*/ 0 h 156"/>
                <a:gd name="T80" fmla="*/ 1 w 283"/>
                <a:gd name="T81" fmla="*/ 0 h 156"/>
                <a:gd name="T82" fmla="*/ 1 w 283"/>
                <a:gd name="T83" fmla="*/ 0 h 156"/>
                <a:gd name="T84" fmla="*/ 1 w 283"/>
                <a:gd name="T85" fmla="*/ 0 h 156"/>
                <a:gd name="T86" fmla="*/ 1 w 283"/>
                <a:gd name="T87" fmla="*/ 0 h 156"/>
                <a:gd name="T88" fmla="*/ 1 w 283"/>
                <a:gd name="T89" fmla="*/ 0 h 156"/>
                <a:gd name="T90" fmla="*/ 1 w 283"/>
                <a:gd name="T91" fmla="*/ 0 h 156"/>
                <a:gd name="T92" fmla="*/ 1 w 283"/>
                <a:gd name="T93" fmla="*/ 0 h 156"/>
                <a:gd name="T94" fmla="*/ 1 w 283"/>
                <a:gd name="T95" fmla="*/ 0 h 156"/>
                <a:gd name="T96" fmla="*/ 1 w 283"/>
                <a:gd name="T97" fmla="*/ 0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3"/>
                <a:gd name="T148" fmla="*/ 0 h 156"/>
                <a:gd name="T149" fmla="*/ 283 w 283"/>
                <a:gd name="T150" fmla="*/ 156 h 1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3" h="156">
                  <a:moveTo>
                    <a:pt x="78" y="12"/>
                  </a:moveTo>
                  <a:lnTo>
                    <a:pt x="77" y="12"/>
                  </a:lnTo>
                  <a:lnTo>
                    <a:pt x="76" y="13"/>
                  </a:lnTo>
                  <a:lnTo>
                    <a:pt x="73" y="14"/>
                  </a:lnTo>
                  <a:lnTo>
                    <a:pt x="68" y="17"/>
                  </a:lnTo>
                  <a:lnTo>
                    <a:pt x="62" y="20"/>
                  </a:lnTo>
                  <a:lnTo>
                    <a:pt x="55" y="25"/>
                  </a:lnTo>
                  <a:lnTo>
                    <a:pt x="46" y="33"/>
                  </a:lnTo>
                  <a:lnTo>
                    <a:pt x="37" y="42"/>
                  </a:lnTo>
                  <a:lnTo>
                    <a:pt x="28" y="53"/>
                  </a:lnTo>
                  <a:lnTo>
                    <a:pt x="20" y="66"/>
                  </a:lnTo>
                  <a:lnTo>
                    <a:pt x="13" y="79"/>
                  </a:lnTo>
                  <a:lnTo>
                    <a:pt x="8" y="91"/>
                  </a:lnTo>
                  <a:lnTo>
                    <a:pt x="5" y="102"/>
                  </a:lnTo>
                  <a:lnTo>
                    <a:pt x="2" y="110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16" y="156"/>
                  </a:lnTo>
                  <a:lnTo>
                    <a:pt x="17" y="155"/>
                  </a:lnTo>
                  <a:lnTo>
                    <a:pt x="21" y="150"/>
                  </a:lnTo>
                  <a:lnTo>
                    <a:pt x="26" y="144"/>
                  </a:lnTo>
                  <a:lnTo>
                    <a:pt x="33" y="137"/>
                  </a:lnTo>
                  <a:lnTo>
                    <a:pt x="40" y="132"/>
                  </a:lnTo>
                  <a:lnTo>
                    <a:pt x="48" y="127"/>
                  </a:lnTo>
                  <a:lnTo>
                    <a:pt x="56" y="126"/>
                  </a:lnTo>
                  <a:lnTo>
                    <a:pt x="64" y="128"/>
                  </a:lnTo>
                  <a:lnTo>
                    <a:pt x="73" y="133"/>
                  </a:lnTo>
                  <a:lnTo>
                    <a:pt x="81" y="136"/>
                  </a:lnTo>
                  <a:lnTo>
                    <a:pt x="88" y="141"/>
                  </a:lnTo>
                  <a:lnTo>
                    <a:pt x="96" y="143"/>
                  </a:lnTo>
                  <a:lnTo>
                    <a:pt x="103" y="146"/>
                  </a:lnTo>
                  <a:lnTo>
                    <a:pt x="107" y="148"/>
                  </a:lnTo>
                  <a:lnTo>
                    <a:pt x="111" y="149"/>
                  </a:lnTo>
                  <a:lnTo>
                    <a:pt x="112" y="149"/>
                  </a:lnTo>
                  <a:lnTo>
                    <a:pt x="107" y="144"/>
                  </a:lnTo>
                  <a:lnTo>
                    <a:pt x="98" y="133"/>
                  </a:lnTo>
                  <a:lnTo>
                    <a:pt x="90" y="118"/>
                  </a:lnTo>
                  <a:lnTo>
                    <a:pt x="90" y="101"/>
                  </a:lnTo>
                  <a:lnTo>
                    <a:pt x="99" y="82"/>
                  </a:lnTo>
                  <a:lnTo>
                    <a:pt x="108" y="63"/>
                  </a:lnTo>
                  <a:lnTo>
                    <a:pt x="116" y="48"/>
                  </a:lnTo>
                  <a:lnTo>
                    <a:pt x="120" y="42"/>
                  </a:lnTo>
                  <a:lnTo>
                    <a:pt x="121" y="43"/>
                  </a:lnTo>
                  <a:lnTo>
                    <a:pt x="126" y="46"/>
                  </a:lnTo>
                  <a:lnTo>
                    <a:pt x="131" y="51"/>
                  </a:lnTo>
                  <a:lnTo>
                    <a:pt x="138" y="56"/>
                  </a:lnTo>
                  <a:lnTo>
                    <a:pt x="146" y="63"/>
                  </a:lnTo>
                  <a:lnTo>
                    <a:pt x="153" y="68"/>
                  </a:lnTo>
                  <a:lnTo>
                    <a:pt x="159" y="73"/>
                  </a:lnTo>
                  <a:lnTo>
                    <a:pt x="164" y="78"/>
                  </a:lnTo>
                  <a:lnTo>
                    <a:pt x="168" y="82"/>
                  </a:lnTo>
                  <a:lnTo>
                    <a:pt x="174" y="89"/>
                  </a:lnTo>
                  <a:lnTo>
                    <a:pt x="181" y="96"/>
                  </a:lnTo>
                  <a:lnTo>
                    <a:pt x="189" y="104"/>
                  </a:lnTo>
                  <a:lnTo>
                    <a:pt x="197" y="113"/>
                  </a:lnTo>
                  <a:lnTo>
                    <a:pt x="203" y="121"/>
                  </a:lnTo>
                  <a:lnTo>
                    <a:pt x="207" y="128"/>
                  </a:lnTo>
                  <a:lnTo>
                    <a:pt x="208" y="134"/>
                  </a:lnTo>
                  <a:lnTo>
                    <a:pt x="210" y="137"/>
                  </a:lnTo>
                  <a:lnTo>
                    <a:pt x="211" y="137"/>
                  </a:lnTo>
                  <a:lnTo>
                    <a:pt x="214" y="134"/>
                  </a:lnTo>
                  <a:lnTo>
                    <a:pt x="219" y="128"/>
                  </a:lnTo>
                  <a:lnTo>
                    <a:pt x="225" y="122"/>
                  </a:lnTo>
                  <a:lnTo>
                    <a:pt x="230" y="118"/>
                  </a:lnTo>
                  <a:lnTo>
                    <a:pt x="237" y="113"/>
                  </a:lnTo>
                  <a:lnTo>
                    <a:pt x="245" y="112"/>
                  </a:lnTo>
                  <a:lnTo>
                    <a:pt x="253" y="111"/>
                  </a:lnTo>
                  <a:lnTo>
                    <a:pt x="260" y="110"/>
                  </a:lnTo>
                  <a:lnTo>
                    <a:pt x="267" y="108"/>
                  </a:lnTo>
                  <a:lnTo>
                    <a:pt x="273" y="105"/>
                  </a:lnTo>
                  <a:lnTo>
                    <a:pt x="278" y="103"/>
                  </a:lnTo>
                  <a:lnTo>
                    <a:pt x="281" y="101"/>
                  </a:lnTo>
                  <a:lnTo>
                    <a:pt x="282" y="99"/>
                  </a:lnTo>
                  <a:lnTo>
                    <a:pt x="283" y="98"/>
                  </a:lnTo>
                  <a:lnTo>
                    <a:pt x="282" y="97"/>
                  </a:lnTo>
                  <a:lnTo>
                    <a:pt x="280" y="94"/>
                  </a:lnTo>
                  <a:lnTo>
                    <a:pt x="275" y="89"/>
                  </a:lnTo>
                  <a:lnTo>
                    <a:pt x="271" y="82"/>
                  </a:lnTo>
                  <a:lnTo>
                    <a:pt x="265" y="75"/>
                  </a:lnTo>
                  <a:lnTo>
                    <a:pt x="258" y="67"/>
                  </a:lnTo>
                  <a:lnTo>
                    <a:pt x="251" y="58"/>
                  </a:lnTo>
                  <a:lnTo>
                    <a:pt x="245" y="49"/>
                  </a:lnTo>
                  <a:lnTo>
                    <a:pt x="238" y="40"/>
                  </a:lnTo>
                  <a:lnTo>
                    <a:pt x="232" y="32"/>
                  </a:lnTo>
                  <a:lnTo>
                    <a:pt x="223" y="23"/>
                  </a:lnTo>
                  <a:lnTo>
                    <a:pt x="215" y="15"/>
                  </a:lnTo>
                  <a:lnTo>
                    <a:pt x="207" y="10"/>
                  </a:lnTo>
                  <a:lnTo>
                    <a:pt x="200" y="5"/>
                  </a:lnTo>
                  <a:lnTo>
                    <a:pt x="195" y="2"/>
                  </a:lnTo>
                  <a:lnTo>
                    <a:pt x="191" y="0"/>
                  </a:lnTo>
                  <a:lnTo>
                    <a:pt x="184" y="0"/>
                  </a:lnTo>
                  <a:lnTo>
                    <a:pt x="170" y="2"/>
                  </a:lnTo>
                  <a:lnTo>
                    <a:pt x="152" y="3"/>
                  </a:lnTo>
                  <a:lnTo>
                    <a:pt x="131" y="5"/>
                  </a:lnTo>
                  <a:lnTo>
                    <a:pt x="112" y="7"/>
                  </a:lnTo>
                  <a:lnTo>
                    <a:pt x="94" y="10"/>
                  </a:lnTo>
                  <a:lnTo>
                    <a:pt x="83" y="11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57" name="Freeform 79"/>
            <p:cNvSpPr>
              <a:spLocks/>
            </p:cNvSpPr>
            <p:nvPr/>
          </p:nvSpPr>
          <p:spPr bwMode="auto">
            <a:xfrm>
              <a:off x="3651" y="2428"/>
              <a:ext cx="38" cy="48"/>
            </a:xfrm>
            <a:custGeom>
              <a:avLst/>
              <a:gdLst>
                <a:gd name="T0" fmla="*/ 1 w 76"/>
                <a:gd name="T1" fmla="*/ 0 h 98"/>
                <a:gd name="T2" fmla="*/ 1 w 76"/>
                <a:gd name="T3" fmla="*/ 0 h 98"/>
                <a:gd name="T4" fmla="*/ 1 w 76"/>
                <a:gd name="T5" fmla="*/ 0 h 98"/>
                <a:gd name="T6" fmla="*/ 1 w 76"/>
                <a:gd name="T7" fmla="*/ 0 h 98"/>
                <a:gd name="T8" fmla="*/ 1 w 76"/>
                <a:gd name="T9" fmla="*/ 0 h 98"/>
                <a:gd name="T10" fmla="*/ 1 w 76"/>
                <a:gd name="T11" fmla="*/ 0 h 98"/>
                <a:gd name="T12" fmla="*/ 1 w 76"/>
                <a:gd name="T13" fmla="*/ 0 h 98"/>
                <a:gd name="T14" fmla="*/ 1 w 76"/>
                <a:gd name="T15" fmla="*/ 0 h 98"/>
                <a:gd name="T16" fmla="*/ 1 w 76"/>
                <a:gd name="T17" fmla="*/ 0 h 98"/>
                <a:gd name="T18" fmla="*/ 1 w 76"/>
                <a:gd name="T19" fmla="*/ 0 h 98"/>
                <a:gd name="T20" fmla="*/ 1 w 76"/>
                <a:gd name="T21" fmla="*/ 0 h 98"/>
                <a:gd name="T22" fmla="*/ 1 w 76"/>
                <a:gd name="T23" fmla="*/ 0 h 98"/>
                <a:gd name="T24" fmla="*/ 0 w 76"/>
                <a:gd name="T25" fmla="*/ 0 h 98"/>
                <a:gd name="T26" fmla="*/ 1 w 76"/>
                <a:gd name="T27" fmla="*/ 0 h 98"/>
                <a:gd name="T28" fmla="*/ 1 w 76"/>
                <a:gd name="T29" fmla="*/ 0 h 98"/>
                <a:gd name="T30" fmla="*/ 1 w 76"/>
                <a:gd name="T31" fmla="*/ 0 h 98"/>
                <a:gd name="T32" fmla="*/ 1 w 76"/>
                <a:gd name="T33" fmla="*/ 0 h 98"/>
                <a:gd name="T34" fmla="*/ 1 w 76"/>
                <a:gd name="T35" fmla="*/ 0 h 98"/>
                <a:gd name="T36" fmla="*/ 1 w 76"/>
                <a:gd name="T37" fmla="*/ 0 h 98"/>
                <a:gd name="T38" fmla="*/ 1 w 76"/>
                <a:gd name="T39" fmla="*/ 0 h 98"/>
                <a:gd name="T40" fmla="*/ 1 w 76"/>
                <a:gd name="T41" fmla="*/ 0 h 98"/>
                <a:gd name="T42" fmla="*/ 1 w 76"/>
                <a:gd name="T43" fmla="*/ 0 h 98"/>
                <a:gd name="T44" fmla="*/ 1 w 76"/>
                <a:gd name="T45" fmla="*/ 0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6"/>
                <a:gd name="T70" fmla="*/ 0 h 98"/>
                <a:gd name="T71" fmla="*/ 76 w 76"/>
                <a:gd name="T72" fmla="*/ 98 h 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6" h="98">
                  <a:moveTo>
                    <a:pt x="69" y="0"/>
                  </a:moveTo>
                  <a:lnTo>
                    <a:pt x="67" y="1"/>
                  </a:lnTo>
                  <a:lnTo>
                    <a:pt x="61" y="6"/>
                  </a:lnTo>
                  <a:lnTo>
                    <a:pt x="52" y="13"/>
                  </a:lnTo>
                  <a:lnTo>
                    <a:pt x="41" y="22"/>
                  </a:lnTo>
                  <a:lnTo>
                    <a:pt x="31" y="31"/>
                  </a:lnTo>
                  <a:lnTo>
                    <a:pt x="22" y="40"/>
                  </a:lnTo>
                  <a:lnTo>
                    <a:pt x="14" y="50"/>
                  </a:lnTo>
                  <a:lnTo>
                    <a:pt x="9" y="58"/>
                  </a:lnTo>
                  <a:lnTo>
                    <a:pt x="5" y="73"/>
                  </a:lnTo>
                  <a:lnTo>
                    <a:pt x="2" y="85"/>
                  </a:lnTo>
                  <a:lnTo>
                    <a:pt x="1" y="94"/>
                  </a:lnTo>
                  <a:lnTo>
                    <a:pt x="0" y="98"/>
                  </a:lnTo>
                  <a:lnTo>
                    <a:pt x="27" y="76"/>
                  </a:lnTo>
                  <a:lnTo>
                    <a:pt x="45" y="90"/>
                  </a:lnTo>
                  <a:lnTo>
                    <a:pt x="48" y="83"/>
                  </a:lnTo>
                  <a:lnTo>
                    <a:pt x="55" y="68"/>
                  </a:lnTo>
                  <a:lnTo>
                    <a:pt x="64" y="50"/>
                  </a:lnTo>
                  <a:lnTo>
                    <a:pt x="72" y="33"/>
                  </a:lnTo>
                  <a:lnTo>
                    <a:pt x="76" y="22"/>
                  </a:lnTo>
                  <a:lnTo>
                    <a:pt x="75" y="10"/>
                  </a:lnTo>
                  <a:lnTo>
                    <a:pt x="71" y="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78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58" name="Freeform 80"/>
            <p:cNvSpPr>
              <a:spLocks/>
            </p:cNvSpPr>
            <p:nvPr/>
          </p:nvSpPr>
          <p:spPr bwMode="auto">
            <a:xfrm>
              <a:off x="3700" y="2415"/>
              <a:ext cx="71" cy="53"/>
            </a:xfrm>
            <a:custGeom>
              <a:avLst/>
              <a:gdLst>
                <a:gd name="T0" fmla="*/ 1 w 142"/>
                <a:gd name="T1" fmla="*/ 0 h 107"/>
                <a:gd name="T2" fmla="*/ 1 w 142"/>
                <a:gd name="T3" fmla="*/ 0 h 107"/>
                <a:gd name="T4" fmla="*/ 1 w 142"/>
                <a:gd name="T5" fmla="*/ 0 h 107"/>
                <a:gd name="T6" fmla="*/ 1 w 142"/>
                <a:gd name="T7" fmla="*/ 0 h 107"/>
                <a:gd name="T8" fmla="*/ 1 w 142"/>
                <a:gd name="T9" fmla="*/ 0 h 107"/>
                <a:gd name="T10" fmla="*/ 1 w 142"/>
                <a:gd name="T11" fmla="*/ 0 h 107"/>
                <a:gd name="T12" fmla="*/ 1 w 142"/>
                <a:gd name="T13" fmla="*/ 0 h 107"/>
                <a:gd name="T14" fmla="*/ 1 w 142"/>
                <a:gd name="T15" fmla="*/ 0 h 107"/>
                <a:gd name="T16" fmla="*/ 1 w 142"/>
                <a:gd name="T17" fmla="*/ 0 h 107"/>
                <a:gd name="T18" fmla="*/ 1 w 142"/>
                <a:gd name="T19" fmla="*/ 0 h 107"/>
                <a:gd name="T20" fmla="*/ 1 w 142"/>
                <a:gd name="T21" fmla="*/ 0 h 107"/>
                <a:gd name="T22" fmla="*/ 1 w 142"/>
                <a:gd name="T23" fmla="*/ 0 h 107"/>
                <a:gd name="T24" fmla="*/ 1 w 142"/>
                <a:gd name="T25" fmla="*/ 0 h 107"/>
                <a:gd name="T26" fmla="*/ 1 w 142"/>
                <a:gd name="T27" fmla="*/ 0 h 107"/>
                <a:gd name="T28" fmla="*/ 1 w 142"/>
                <a:gd name="T29" fmla="*/ 0 h 107"/>
                <a:gd name="T30" fmla="*/ 1 w 142"/>
                <a:gd name="T31" fmla="*/ 0 h 107"/>
                <a:gd name="T32" fmla="*/ 1 w 142"/>
                <a:gd name="T33" fmla="*/ 0 h 107"/>
                <a:gd name="T34" fmla="*/ 1 w 142"/>
                <a:gd name="T35" fmla="*/ 0 h 107"/>
                <a:gd name="T36" fmla="*/ 1 w 142"/>
                <a:gd name="T37" fmla="*/ 0 h 107"/>
                <a:gd name="T38" fmla="*/ 1 w 142"/>
                <a:gd name="T39" fmla="*/ 0 h 107"/>
                <a:gd name="T40" fmla="*/ 1 w 142"/>
                <a:gd name="T41" fmla="*/ 0 h 107"/>
                <a:gd name="T42" fmla="*/ 1 w 142"/>
                <a:gd name="T43" fmla="*/ 0 h 107"/>
                <a:gd name="T44" fmla="*/ 1 w 142"/>
                <a:gd name="T45" fmla="*/ 0 h 107"/>
                <a:gd name="T46" fmla="*/ 1 w 142"/>
                <a:gd name="T47" fmla="*/ 0 h 107"/>
                <a:gd name="T48" fmla="*/ 1 w 142"/>
                <a:gd name="T49" fmla="*/ 0 h 107"/>
                <a:gd name="T50" fmla="*/ 1 w 142"/>
                <a:gd name="T51" fmla="*/ 0 h 107"/>
                <a:gd name="T52" fmla="*/ 1 w 142"/>
                <a:gd name="T53" fmla="*/ 0 h 107"/>
                <a:gd name="T54" fmla="*/ 1 w 142"/>
                <a:gd name="T55" fmla="*/ 0 h 107"/>
                <a:gd name="T56" fmla="*/ 1 w 142"/>
                <a:gd name="T57" fmla="*/ 0 h 107"/>
                <a:gd name="T58" fmla="*/ 1 w 142"/>
                <a:gd name="T59" fmla="*/ 0 h 107"/>
                <a:gd name="T60" fmla="*/ 1 w 142"/>
                <a:gd name="T61" fmla="*/ 0 h 107"/>
                <a:gd name="T62" fmla="*/ 1 w 142"/>
                <a:gd name="T63" fmla="*/ 0 h 107"/>
                <a:gd name="T64" fmla="*/ 1 w 142"/>
                <a:gd name="T65" fmla="*/ 0 h 107"/>
                <a:gd name="T66" fmla="*/ 1 w 142"/>
                <a:gd name="T67" fmla="*/ 0 h 107"/>
                <a:gd name="T68" fmla="*/ 1 w 142"/>
                <a:gd name="T69" fmla="*/ 0 h 107"/>
                <a:gd name="T70" fmla="*/ 1 w 142"/>
                <a:gd name="T71" fmla="*/ 0 h 107"/>
                <a:gd name="T72" fmla="*/ 0 w 142"/>
                <a:gd name="T73" fmla="*/ 0 h 107"/>
                <a:gd name="T74" fmla="*/ 1 w 142"/>
                <a:gd name="T75" fmla="*/ 0 h 1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2"/>
                <a:gd name="T115" fmla="*/ 0 h 107"/>
                <a:gd name="T116" fmla="*/ 142 w 142"/>
                <a:gd name="T117" fmla="*/ 107 h 1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2" h="107">
                  <a:moveTo>
                    <a:pt x="20" y="27"/>
                  </a:moveTo>
                  <a:lnTo>
                    <a:pt x="22" y="30"/>
                  </a:lnTo>
                  <a:lnTo>
                    <a:pt x="29" y="34"/>
                  </a:lnTo>
                  <a:lnTo>
                    <a:pt x="40" y="41"/>
                  </a:lnTo>
                  <a:lnTo>
                    <a:pt x="51" y="50"/>
                  </a:lnTo>
                  <a:lnTo>
                    <a:pt x="63" y="60"/>
                  </a:lnTo>
                  <a:lnTo>
                    <a:pt x="73" y="69"/>
                  </a:lnTo>
                  <a:lnTo>
                    <a:pt x="81" y="78"/>
                  </a:lnTo>
                  <a:lnTo>
                    <a:pt x="85" y="85"/>
                  </a:lnTo>
                  <a:lnTo>
                    <a:pt x="88" y="95"/>
                  </a:lnTo>
                  <a:lnTo>
                    <a:pt x="91" y="102"/>
                  </a:lnTo>
                  <a:lnTo>
                    <a:pt x="94" y="106"/>
                  </a:lnTo>
                  <a:lnTo>
                    <a:pt x="95" y="107"/>
                  </a:lnTo>
                  <a:lnTo>
                    <a:pt x="96" y="105"/>
                  </a:lnTo>
                  <a:lnTo>
                    <a:pt x="98" y="100"/>
                  </a:lnTo>
                  <a:lnTo>
                    <a:pt x="103" y="96"/>
                  </a:lnTo>
                  <a:lnTo>
                    <a:pt x="111" y="94"/>
                  </a:lnTo>
                  <a:lnTo>
                    <a:pt x="121" y="94"/>
                  </a:lnTo>
                  <a:lnTo>
                    <a:pt x="132" y="94"/>
                  </a:lnTo>
                  <a:lnTo>
                    <a:pt x="139" y="94"/>
                  </a:lnTo>
                  <a:lnTo>
                    <a:pt x="142" y="94"/>
                  </a:lnTo>
                  <a:lnTo>
                    <a:pt x="140" y="92"/>
                  </a:lnTo>
                  <a:lnTo>
                    <a:pt x="135" y="85"/>
                  </a:lnTo>
                  <a:lnTo>
                    <a:pt x="127" y="76"/>
                  </a:lnTo>
                  <a:lnTo>
                    <a:pt x="118" y="64"/>
                  </a:lnTo>
                  <a:lnTo>
                    <a:pt x="108" y="53"/>
                  </a:lnTo>
                  <a:lnTo>
                    <a:pt x="96" y="41"/>
                  </a:lnTo>
                  <a:lnTo>
                    <a:pt x="86" y="31"/>
                  </a:lnTo>
                  <a:lnTo>
                    <a:pt x="75" y="23"/>
                  </a:lnTo>
                  <a:lnTo>
                    <a:pt x="65" y="17"/>
                  </a:lnTo>
                  <a:lnTo>
                    <a:pt x="53" y="12"/>
                  </a:lnTo>
                  <a:lnTo>
                    <a:pt x="41" y="9"/>
                  </a:lnTo>
                  <a:lnTo>
                    <a:pt x="29" y="5"/>
                  </a:lnTo>
                  <a:lnTo>
                    <a:pt x="18" y="3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F78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59" name="Freeform 81"/>
            <p:cNvSpPr>
              <a:spLocks/>
            </p:cNvSpPr>
            <p:nvPr/>
          </p:nvSpPr>
          <p:spPr bwMode="auto">
            <a:xfrm>
              <a:off x="3677" y="2630"/>
              <a:ext cx="33" cy="37"/>
            </a:xfrm>
            <a:custGeom>
              <a:avLst/>
              <a:gdLst>
                <a:gd name="T0" fmla="*/ 1 w 64"/>
                <a:gd name="T1" fmla="*/ 0 h 74"/>
                <a:gd name="T2" fmla="*/ 1 w 64"/>
                <a:gd name="T3" fmla="*/ 1 h 74"/>
                <a:gd name="T4" fmla="*/ 1 w 64"/>
                <a:gd name="T5" fmla="*/ 1 h 74"/>
                <a:gd name="T6" fmla="*/ 0 w 64"/>
                <a:gd name="T7" fmla="*/ 1 h 74"/>
                <a:gd name="T8" fmla="*/ 1 w 64"/>
                <a:gd name="T9" fmla="*/ 1 h 74"/>
                <a:gd name="T10" fmla="*/ 1 w 64"/>
                <a:gd name="T11" fmla="*/ 1 h 74"/>
                <a:gd name="T12" fmla="*/ 1 w 64"/>
                <a:gd name="T13" fmla="*/ 1 h 74"/>
                <a:gd name="T14" fmla="*/ 1 w 64"/>
                <a:gd name="T15" fmla="*/ 1 h 74"/>
                <a:gd name="T16" fmla="*/ 1 w 64"/>
                <a:gd name="T17" fmla="*/ 1 h 74"/>
                <a:gd name="T18" fmla="*/ 1 w 64"/>
                <a:gd name="T19" fmla="*/ 1 h 74"/>
                <a:gd name="T20" fmla="*/ 1 w 64"/>
                <a:gd name="T21" fmla="*/ 1 h 74"/>
                <a:gd name="T22" fmla="*/ 1 w 64"/>
                <a:gd name="T23" fmla="*/ 1 h 74"/>
                <a:gd name="T24" fmla="*/ 1 w 64"/>
                <a:gd name="T25" fmla="*/ 1 h 74"/>
                <a:gd name="T26" fmla="*/ 1 w 64"/>
                <a:gd name="T27" fmla="*/ 1 h 74"/>
                <a:gd name="T28" fmla="*/ 1 w 64"/>
                <a:gd name="T29" fmla="*/ 1 h 74"/>
                <a:gd name="T30" fmla="*/ 1 w 64"/>
                <a:gd name="T31" fmla="*/ 1 h 74"/>
                <a:gd name="T32" fmla="*/ 1 w 64"/>
                <a:gd name="T33" fmla="*/ 1 h 74"/>
                <a:gd name="T34" fmla="*/ 1 w 64"/>
                <a:gd name="T35" fmla="*/ 1 h 74"/>
                <a:gd name="T36" fmla="*/ 1 w 64"/>
                <a:gd name="T37" fmla="*/ 1 h 74"/>
                <a:gd name="T38" fmla="*/ 1 w 64"/>
                <a:gd name="T39" fmla="*/ 1 h 74"/>
                <a:gd name="T40" fmla="*/ 1 w 64"/>
                <a:gd name="T41" fmla="*/ 0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74"/>
                <a:gd name="T65" fmla="*/ 64 w 64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74">
                  <a:moveTo>
                    <a:pt x="20" y="0"/>
                  </a:moveTo>
                  <a:lnTo>
                    <a:pt x="16" y="5"/>
                  </a:lnTo>
                  <a:lnTo>
                    <a:pt x="8" y="15"/>
                  </a:lnTo>
                  <a:lnTo>
                    <a:pt x="0" y="29"/>
                  </a:lnTo>
                  <a:lnTo>
                    <a:pt x="1" y="43"/>
                  </a:lnTo>
                  <a:lnTo>
                    <a:pt x="4" y="50"/>
                  </a:lnTo>
                  <a:lnTo>
                    <a:pt x="9" y="57"/>
                  </a:lnTo>
                  <a:lnTo>
                    <a:pt x="13" y="62"/>
                  </a:lnTo>
                  <a:lnTo>
                    <a:pt x="18" y="68"/>
                  </a:lnTo>
                  <a:lnTo>
                    <a:pt x="24" y="73"/>
                  </a:lnTo>
                  <a:lnTo>
                    <a:pt x="30" y="74"/>
                  </a:lnTo>
                  <a:lnTo>
                    <a:pt x="38" y="73"/>
                  </a:lnTo>
                  <a:lnTo>
                    <a:pt x="47" y="68"/>
                  </a:lnTo>
                  <a:lnTo>
                    <a:pt x="57" y="58"/>
                  </a:lnTo>
                  <a:lnTo>
                    <a:pt x="63" y="48"/>
                  </a:lnTo>
                  <a:lnTo>
                    <a:pt x="64" y="37"/>
                  </a:lnTo>
                  <a:lnTo>
                    <a:pt x="62" y="27"/>
                  </a:lnTo>
                  <a:lnTo>
                    <a:pt x="55" y="19"/>
                  </a:lnTo>
                  <a:lnTo>
                    <a:pt x="46" y="11"/>
                  </a:lnTo>
                  <a:lnTo>
                    <a:pt x="34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60" name="Freeform 82"/>
            <p:cNvSpPr>
              <a:spLocks/>
            </p:cNvSpPr>
            <p:nvPr/>
          </p:nvSpPr>
          <p:spPr bwMode="auto">
            <a:xfrm>
              <a:off x="3679" y="2712"/>
              <a:ext cx="32" cy="37"/>
            </a:xfrm>
            <a:custGeom>
              <a:avLst/>
              <a:gdLst>
                <a:gd name="T0" fmla="*/ 0 w 65"/>
                <a:gd name="T1" fmla="*/ 0 h 74"/>
                <a:gd name="T2" fmla="*/ 0 w 65"/>
                <a:gd name="T3" fmla="*/ 1 h 74"/>
                <a:gd name="T4" fmla="*/ 0 w 65"/>
                <a:gd name="T5" fmla="*/ 1 h 74"/>
                <a:gd name="T6" fmla="*/ 0 w 65"/>
                <a:gd name="T7" fmla="*/ 1 h 74"/>
                <a:gd name="T8" fmla="*/ 0 w 65"/>
                <a:gd name="T9" fmla="*/ 1 h 74"/>
                <a:gd name="T10" fmla="*/ 0 w 65"/>
                <a:gd name="T11" fmla="*/ 1 h 74"/>
                <a:gd name="T12" fmla="*/ 0 w 65"/>
                <a:gd name="T13" fmla="*/ 1 h 74"/>
                <a:gd name="T14" fmla="*/ 0 w 65"/>
                <a:gd name="T15" fmla="*/ 1 h 74"/>
                <a:gd name="T16" fmla="*/ 0 w 65"/>
                <a:gd name="T17" fmla="*/ 1 h 74"/>
                <a:gd name="T18" fmla="*/ 0 w 65"/>
                <a:gd name="T19" fmla="*/ 1 h 74"/>
                <a:gd name="T20" fmla="*/ 0 w 65"/>
                <a:gd name="T21" fmla="*/ 1 h 74"/>
                <a:gd name="T22" fmla="*/ 0 w 65"/>
                <a:gd name="T23" fmla="*/ 1 h 74"/>
                <a:gd name="T24" fmla="*/ 0 w 65"/>
                <a:gd name="T25" fmla="*/ 1 h 74"/>
                <a:gd name="T26" fmla="*/ 0 w 65"/>
                <a:gd name="T27" fmla="*/ 1 h 74"/>
                <a:gd name="T28" fmla="*/ 0 w 65"/>
                <a:gd name="T29" fmla="*/ 1 h 74"/>
                <a:gd name="T30" fmla="*/ 0 w 65"/>
                <a:gd name="T31" fmla="*/ 1 h 74"/>
                <a:gd name="T32" fmla="*/ 0 w 65"/>
                <a:gd name="T33" fmla="*/ 1 h 74"/>
                <a:gd name="T34" fmla="*/ 0 w 65"/>
                <a:gd name="T35" fmla="*/ 1 h 74"/>
                <a:gd name="T36" fmla="*/ 0 w 65"/>
                <a:gd name="T37" fmla="*/ 1 h 74"/>
                <a:gd name="T38" fmla="*/ 0 w 65"/>
                <a:gd name="T39" fmla="*/ 1 h 74"/>
                <a:gd name="T40" fmla="*/ 0 w 65"/>
                <a:gd name="T41" fmla="*/ 0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74"/>
                <a:gd name="T65" fmla="*/ 65 w 65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74">
                  <a:moveTo>
                    <a:pt x="21" y="0"/>
                  </a:moveTo>
                  <a:lnTo>
                    <a:pt x="16" y="5"/>
                  </a:lnTo>
                  <a:lnTo>
                    <a:pt x="8" y="15"/>
                  </a:lnTo>
                  <a:lnTo>
                    <a:pt x="0" y="28"/>
                  </a:lnTo>
                  <a:lnTo>
                    <a:pt x="1" y="41"/>
                  </a:lnTo>
                  <a:lnTo>
                    <a:pt x="5" y="48"/>
                  </a:lnTo>
                  <a:lnTo>
                    <a:pt x="9" y="55"/>
                  </a:lnTo>
                  <a:lnTo>
                    <a:pt x="14" y="62"/>
                  </a:lnTo>
                  <a:lnTo>
                    <a:pt x="18" y="68"/>
                  </a:lnTo>
                  <a:lnTo>
                    <a:pt x="24" y="71"/>
                  </a:lnTo>
                  <a:lnTo>
                    <a:pt x="30" y="74"/>
                  </a:lnTo>
                  <a:lnTo>
                    <a:pt x="38" y="73"/>
                  </a:lnTo>
                  <a:lnTo>
                    <a:pt x="47" y="68"/>
                  </a:lnTo>
                  <a:lnTo>
                    <a:pt x="58" y="58"/>
                  </a:lnTo>
                  <a:lnTo>
                    <a:pt x="63" y="47"/>
                  </a:lnTo>
                  <a:lnTo>
                    <a:pt x="65" y="37"/>
                  </a:lnTo>
                  <a:lnTo>
                    <a:pt x="62" y="26"/>
                  </a:lnTo>
                  <a:lnTo>
                    <a:pt x="55" y="17"/>
                  </a:lnTo>
                  <a:lnTo>
                    <a:pt x="46" y="9"/>
                  </a:lnTo>
                  <a:lnTo>
                    <a:pt x="35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61" name="Freeform 83"/>
            <p:cNvSpPr>
              <a:spLocks/>
            </p:cNvSpPr>
            <p:nvPr/>
          </p:nvSpPr>
          <p:spPr bwMode="auto">
            <a:xfrm>
              <a:off x="3674" y="2788"/>
              <a:ext cx="32" cy="37"/>
            </a:xfrm>
            <a:custGeom>
              <a:avLst/>
              <a:gdLst>
                <a:gd name="T0" fmla="*/ 1 w 63"/>
                <a:gd name="T1" fmla="*/ 0 h 74"/>
                <a:gd name="T2" fmla="*/ 1 w 63"/>
                <a:gd name="T3" fmla="*/ 1 h 74"/>
                <a:gd name="T4" fmla="*/ 1 w 63"/>
                <a:gd name="T5" fmla="*/ 1 h 74"/>
                <a:gd name="T6" fmla="*/ 0 w 63"/>
                <a:gd name="T7" fmla="*/ 1 h 74"/>
                <a:gd name="T8" fmla="*/ 1 w 63"/>
                <a:gd name="T9" fmla="*/ 1 h 74"/>
                <a:gd name="T10" fmla="*/ 1 w 63"/>
                <a:gd name="T11" fmla="*/ 1 h 74"/>
                <a:gd name="T12" fmla="*/ 1 w 63"/>
                <a:gd name="T13" fmla="*/ 1 h 74"/>
                <a:gd name="T14" fmla="*/ 1 w 63"/>
                <a:gd name="T15" fmla="*/ 1 h 74"/>
                <a:gd name="T16" fmla="*/ 1 w 63"/>
                <a:gd name="T17" fmla="*/ 1 h 74"/>
                <a:gd name="T18" fmla="*/ 1 w 63"/>
                <a:gd name="T19" fmla="*/ 1 h 74"/>
                <a:gd name="T20" fmla="*/ 1 w 63"/>
                <a:gd name="T21" fmla="*/ 1 h 74"/>
                <a:gd name="T22" fmla="*/ 1 w 63"/>
                <a:gd name="T23" fmla="*/ 1 h 74"/>
                <a:gd name="T24" fmla="*/ 1 w 63"/>
                <a:gd name="T25" fmla="*/ 1 h 74"/>
                <a:gd name="T26" fmla="*/ 1 w 63"/>
                <a:gd name="T27" fmla="*/ 1 h 74"/>
                <a:gd name="T28" fmla="*/ 1 w 63"/>
                <a:gd name="T29" fmla="*/ 1 h 74"/>
                <a:gd name="T30" fmla="*/ 1 w 63"/>
                <a:gd name="T31" fmla="*/ 1 h 74"/>
                <a:gd name="T32" fmla="*/ 1 w 63"/>
                <a:gd name="T33" fmla="*/ 1 h 74"/>
                <a:gd name="T34" fmla="*/ 1 w 63"/>
                <a:gd name="T35" fmla="*/ 1 h 74"/>
                <a:gd name="T36" fmla="*/ 1 w 63"/>
                <a:gd name="T37" fmla="*/ 1 h 74"/>
                <a:gd name="T38" fmla="*/ 1 w 63"/>
                <a:gd name="T39" fmla="*/ 1 h 74"/>
                <a:gd name="T40" fmla="*/ 1 w 63"/>
                <a:gd name="T41" fmla="*/ 0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74"/>
                <a:gd name="T65" fmla="*/ 63 w 63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74">
                  <a:moveTo>
                    <a:pt x="21" y="0"/>
                  </a:moveTo>
                  <a:lnTo>
                    <a:pt x="16" y="5"/>
                  </a:lnTo>
                  <a:lnTo>
                    <a:pt x="7" y="15"/>
                  </a:lnTo>
                  <a:lnTo>
                    <a:pt x="0" y="28"/>
                  </a:lnTo>
                  <a:lnTo>
                    <a:pt x="1" y="41"/>
                  </a:lnTo>
                  <a:lnTo>
                    <a:pt x="4" y="48"/>
                  </a:lnTo>
                  <a:lnTo>
                    <a:pt x="8" y="55"/>
                  </a:lnTo>
                  <a:lnTo>
                    <a:pt x="12" y="62"/>
                  </a:lnTo>
                  <a:lnTo>
                    <a:pt x="17" y="68"/>
                  </a:lnTo>
                  <a:lnTo>
                    <a:pt x="23" y="71"/>
                  </a:lnTo>
                  <a:lnTo>
                    <a:pt x="30" y="74"/>
                  </a:lnTo>
                  <a:lnTo>
                    <a:pt x="37" y="73"/>
                  </a:lnTo>
                  <a:lnTo>
                    <a:pt x="46" y="68"/>
                  </a:lnTo>
                  <a:lnTo>
                    <a:pt x="56" y="58"/>
                  </a:lnTo>
                  <a:lnTo>
                    <a:pt x="62" y="47"/>
                  </a:lnTo>
                  <a:lnTo>
                    <a:pt x="63" y="37"/>
                  </a:lnTo>
                  <a:lnTo>
                    <a:pt x="61" y="27"/>
                  </a:lnTo>
                  <a:lnTo>
                    <a:pt x="55" y="17"/>
                  </a:lnTo>
                  <a:lnTo>
                    <a:pt x="46" y="9"/>
                  </a:lnTo>
                  <a:lnTo>
                    <a:pt x="34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62" name="Freeform 84"/>
            <p:cNvSpPr>
              <a:spLocks/>
            </p:cNvSpPr>
            <p:nvPr/>
          </p:nvSpPr>
          <p:spPr bwMode="auto">
            <a:xfrm>
              <a:off x="3673" y="2878"/>
              <a:ext cx="32" cy="38"/>
            </a:xfrm>
            <a:custGeom>
              <a:avLst/>
              <a:gdLst>
                <a:gd name="T0" fmla="*/ 0 w 65"/>
                <a:gd name="T1" fmla="*/ 0 h 75"/>
                <a:gd name="T2" fmla="*/ 0 w 65"/>
                <a:gd name="T3" fmla="*/ 1 h 75"/>
                <a:gd name="T4" fmla="*/ 0 w 65"/>
                <a:gd name="T5" fmla="*/ 1 h 75"/>
                <a:gd name="T6" fmla="*/ 0 w 65"/>
                <a:gd name="T7" fmla="*/ 1 h 75"/>
                <a:gd name="T8" fmla="*/ 0 w 65"/>
                <a:gd name="T9" fmla="*/ 1 h 75"/>
                <a:gd name="T10" fmla="*/ 0 w 65"/>
                <a:gd name="T11" fmla="*/ 1 h 75"/>
                <a:gd name="T12" fmla="*/ 0 w 65"/>
                <a:gd name="T13" fmla="*/ 1 h 75"/>
                <a:gd name="T14" fmla="*/ 0 w 65"/>
                <a:gd name="T15" fmla="*/ 1 h 75"/>
                <a:gd name="T16" fmla="*/ 0 w 65"/>
                <a:gd name="T17" fmla="*/ 1 h 75"/>
                <a:gd name="T18" fmla="*/ 0 w 65"/>
                <a:gd name="T19" fmla="*/ 1 h 75"/>
                <a:gd name="T20" fmla="*/ 0 w 65"/>
                <a:gd name="T21" fmla="*/ 1 h 75"/>
                <a:gd name="T22" fmla="*/ 0 w 65"/>
                <a:gd name="T23" fmla="*/ 1 h 75"/>
                <a:gd name="T24" fmla="*/ 0 w 65"/>
                <a:gd name="T25" fmla="*/ 1 h 75"/>
                <a:gd name="T26" fmla="*/ 0 w 65"/>
                <a:gd name="T27" fmla="*/ 1 h 75"/>
                <a:gd name="T28" fmla="*/ 0 w 65"/>
                <a:gd name="T29" fmla="*/ 1 h 75"/>
                <a:gd name="T30" fmla="*/ 0 w 65"/>
                <a:gd name="T31" fmla="*/ 1 h 75"/>
                <a:gd name="T32" fmla="*/ 0 w 65"/>
                <a:gd name="T33" fmla="*/ 1 h 75"/>
                <a:gd name="T34" fmla="*/ 0 w 65"/>
                <a:gd name="T35" fmla="*/ 1 h 75"/>
                <a:gd name="T36" fmla="*/ 0 w 65"/>
                <a:gd name="T37" fmla="*/ 1 h 75"/>
                <a:gd name="T38" fmla="*/ 0 w 65"/>
                <a:gd name="T39" fmla="*/ 1 h 75"/>
                <a:gd name="T40" fmla="*/ 0 w 65"/>
                <a:gd name="T41" fmla="*/ 0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75"/>
                <a:gd name="T65" fmla="*/ 65 w 65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75">
                  <a:moveTo>
                    <a:pt x="21" y="0"/>
                  </a:moveTo>
                  <a:lnTo>
                    <a:pt x="16" y="4"/>
                  </a:lnTo>
                  <a:lnTo>
                    <a:pt x="7" y="15"/>
                  </a:lnTo>
                  <a:lnTo>
                    <a:pt x="0" y="29"/>
                  </a:lnTo>
                  <a:lnTo>
                    <a:pt x="1" y="42"/>
                  </a:lnTo>
                  <a:lnTo>
                    <a:pt x="5" y="49"/>
                  </a:lnTo>
                  <a:lnTo>
                    <a:pt x="8" y="56"/>
                  </a:lnTo>
                  <a:lnTo>
                    <a:pt x="13" y="63"/>
                  </a:lnTo>
                  <a:lnTo>
                    <a:pt x="18" y="69"/>
                  </a:lnTo>
                  <a:lnTo>
                    <a:pt x="23" y="72"/>
                  </a:lnTo>
                  <a:lnTo>
                    <a:pt x="30" y="75"/>
                  </a:lnTo>
                  <a:lnTo>
                    <a:pt x="37" y="74"/>
                  </a:lnTo>
                  <a:lnTo>
                    <a:pt x="46" y="68"/>
                  </a:lnTo>
                  <a:lnTo>
                    <a:pt x="57" y="57"/>
                  </a:lnTo>
                  <a:lnTo>
                    <a:pt x="63" y="47"/>
                  </a:lnTo>
                  <a:lnTo>
                    <a:pt x="65" y="37"/>
                  </a:lnTo>
                  <a:lnTo>
                    <a:pt x="61" y="26"/>
                  </a:lnTo>
                  <a:lnTo>
                    <a:pt x="56" y="18"/>
                  </a:lnTo>
                  <a:lnTo>
                    <a:pt x="46" y="10"/>
                  </a:lnTo>
                  <a:lnTo>
                    <a:pt x="35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63" name="Freeform 85"/>
            <p:cNvSpPr>
              <a:spLocks/>
            </p:cNvSpPr>
            <p:nvPr/>
          </p:nvSpPr>
          <p:spPr bwMode="auto">
            <a:xfrm>
              <a:off x="3669" y="2976"/>
              <a:ext cx="32" cy="37"/>
            </a:xfrm>
            <a:custGeom>
              <a:avLst/>
              <a:gdLst>
                <a:gd name="T0" fmla="*/ 0 w 65"/>
                <a:gd name="T1" fmla="*/ 0 h 74"/>
                <a:gd name="T2" fmla="*/ 0 w 65"/>
                <a:gd name="T3" fmla="*/ 1 h 74"/>
                <a:gd name="T4" fmla="*/ 0 w 65"/>
                <a:gd name="T5" fmla="*/ 1 h 74"/>
                <a:gd name="T6" fmla="*/ 0 w 65"/>
                <a:gd name="T7" fmla="*/ 1 h 74"/>
                <a:gd name="T8" fmla="*/ 0 w 65"/>
                <a:gd name="T9" fmla="*/ 1 h 74"/>
                <a:gd name="T10" fmla="*/ 0 w 65"/>
                <a:gd name="T11" fmla="*/ 1 h 74"/>
                <a:gd name="T12" fmla="*/ 0 w 65"/>
                <a:gd name="T13" fmla="*/ 1 h 74"/>
                <a:gd name="T14" fmla="*/ 0 w 65"/>
                <a:gd name="T15" fmla="*/ 1 h 74"/>
                <a:gd name="T16" fmla="*/ 0 w 65"/>
                <a:gd name="T17" fmla="*/ 1 h 74"/>
                <a:gd name="T18" fmla="*/ 0 w 65"/>
                <a:gd name="T19" fmla="*/ 1 h 74"/>
                <a:gd name="T20" fmla="*/ 0 w 65"/>
                <a:gd name="T21" fmla="*/ 1 h 74"/>
                <a:gd name="T22" fmla="*/ 0 w 65"/>
                <a:gd name="T23" fmla="*/ 1 h 74"/>
                <a:gd name="T24" fmla="*/ 0 w 65"/>
                <a:gd name="T25" fmla="*/ 1 h 74"/>
                <a:gd name="T26" fmla="*/ 0 w 65"/>
                <a:gd name="T27" fmla="*/ 1 h 74"/>
                <a:gd name="T28" fmla="*/ 0 w 65"/>
                <a:gd name="T29" fmla="*/ 1 h 74"/>
                <a:gd name="T30" fmla="*/ 0 w 65"/>
                <a:gd name="T31" fmla="*/ 1 h 74"/>
                <a:gd name="T32" fmla="*/ 0 w 65"/>
                <a:gd name="T33" fmla="*/ 1 h 74"/>
                <a:gd name="T34" fmla="*/ 0 w 65"/>
                <a:gd name="T35" fmla="*/ 1 h 74"/>
                <a:gd name="T36" fmla="*/ 0 w 65"/>
                <a:gd name="T37" fmla="*/ 1 h 74"/>
                <a:gd name="T38" fmla="*/ 0 w 65"/>
                <a:gd name="T39" fmla="*/ 1 h 74"/>
                <a:gd name="T40" fmla="*/ 0 w 65"/>
                <a:gd name="T41" fmla="*/ 0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74"/>
                <a:gd name="T65" fmla="*/ 65 w 65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74">
                  <a:moveTo>
                    <a:pt x="21" y="0"/>
                  </a:moveTo>
                  <a:lnTo>
                    <a:pt x="17" y="5"/>
                  </a:lnTo>
                  <a:lnTo>
                    <a:pt x="8" y="15"/>
                  </a:lnTo>
                  <a:lnTo>
                    <a:pt x="0" y="29"/>
                  </a:lnTo>
                  <a:lnTo>
                    <a:pt x="2" y="43"/>
                  </a:lnTo>
                  <a:lnTo>
                    <a:pt x="5" y="50"/>
                  </a:lnTo>
                  <a:lnTo>
                    <a:pt x="10" y="57"/>
                  </a:lnTo>
                  <a:lnTo>
                    <a:pt x="14" y="63"/>
                  </a:lnTo>
                  <a:lnTo>
                    <a:pt x="19" y="68"/>
                  </a:lnTo>
                  <a:lnTo>
                    <a:pt x="25" y="73"/>
                  </a:lnTo>
                  <a:lnTo>
                    <a:pt x="30" y="74"/>
                  </a:lnTo>
                  <a:lnTo>
                    <a:pt x="38" y="73"/>
                  </a:lnTo>
                  <a:lnTo>
                    <a:pt x="48" y="68"/>
                  </a:lnTo>
                  <a:lnTo>
                    <a:pt x="58" y="58"/>
                  </a:lnTo>
                  <a:lnTo>
                    <a:pt x="64" y="48"/>
                  </a:lnTo>
                  <a:lnTo>
                    <a:pt x="65" y="37"/>
                  </a:lnTo>
                  <a:lnTo>
                    <a:pt x="63" y="27"/>
                  </a:lnTo>
                  <a:lnTo>
                    <a:pt x="56" y="19"/>
                  </a:lnTo>
                  <a:lnTo>
                    <a:pt x="47" y="11"/>
                  </a:lnTo>
                  <a:lnTo>
                    <a:pt x="35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64" name="Freeform 86"/>
            <p:cNvSpPr>
              <a:spLocks/>
            </p:cNvSpPr>
            <p:nvPr/>
          </p:nvSpPr>
          <p:spPr bwMode="auto">
            <a:xfrm>
              <a:off x="3669" y="3060"/>
              <a:ext cx="32" cy="37"/>
            </a:xfrm>
            <a:custGeom>
              <a:avLst/>
              <a:gdLst>
                <a:gd name="T0" fmla="*/ 0 w 65"/>
                <a:gd name="T1" fmla="*/ 0 h 74"/>
                <a:gd name="T2" fmla="*/ 0 w 65"/>
                <a:gd name="T3" fmla="*/ 1 h 74"/>
                <a:gd name="T4" fmla="*/ 0 w 65"/>
                <a:gd name="T5" fmla="*/ 1 h 74"/>
                <a:gd name="T6" fmla="*/ 0 w 65"/>
                <a:gd name="T7" fmla="*/ 1 h 74"/>
                <a:gd name="T8" fmla="*/ 0 w 65"/>
                <a:gd name="T9" fmla="*/ 1 h 74"/>
                <a:gd name="T10" fmla="*/ 0 w 65"/>
                <a:gd name="T11" fmla="*/ 1 h 74"/>
                <a:gd name="T12" fmla="*/ 0 w 65"/>
                <a:gd name="T13" fmla="*/ 1 h 74"/>
                <a:gd name="T14" fmla="*/ 0 w 65"/>
                <a:gd name="T15" fmla="*/ 1 h 74"/>
                <a:gd name="T16" fmla="*/ 0 w 65"/>
                <a:gd name="T17" fmla="*/ 1 h 74"/>
                <a:gd name="T18" fmla="*/ 0 w 65"/>
                <a:gd name="T19" fmla="*/ 1 h 74"/>
                <a:gd name="T20" fmla="*/ 0 w 65"/>
                <a:gd name="T21" fmla="*/ 1 h 74"/>
                <a:gd name="T22" fmla="*/ 0 w 65"/>
                <a:gd name="T23" fmla="*/ 1 h 74"/>
                <a:gd name="T24" fmla="*/ 0 w 65"/>
                <a:gd name="T25" fmla="*/ 1 h 74"/>
                <a:gd name="T26" fmla="*/ 0 w 65"/>
                <a:gd name="T27" fmla="*/ 1 h 74"/>
                <a:gd name="T28" fmla="*/ 0 w 65"/>
                <a:gd name="T29" fmla="*/ 1 h 74"/>
                <a:gd name="T30" fmla="*/ 0 w 65"/>
                <a:gd name="T31" fmla="*/ 1 h 74"/>
                <a:gd name="T32" fmla="*/ 0 w 65"/>
                <a:gd name="T33" fmla="*/ 1 h 74"/>
                <a:gd name="T34" fmla="*/ 0 w 65"/>
                <a:gd name="T35" fmla="*/ 1 h 74"/>
                <a:gd name="T36" fmla="*/ 0 w 65"/>
                <a:gd name="T37" fmla="*/ 1 h 74"/>
                <a:gd name="T38" fmla="*/ 0 w 65"/>
                <a:gd name="T39" fmla="*/ 1 h 74"/>
                <a:gd name="T40" fmla="*/ 0 w 65"/>
                <a:gd name="T41" fmla="*/ 0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74"/>
                <a:gd name="T65" fmla="*/ 65 w 65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74">
                  <a:moveTo>
                    <a:pt x="21" y="0"/>
                  </a:moveTo>
                  <a:lnTo>
                    <a:pt x="17" y="4"/>
                  </a:lnTo>
                  <a:lnTo>
                    <a:pt x="8" y="15"/>
                  </a:lnTo>
                  <a:lnTo>
                    <a:pt x="0" y="28"/>
                  </a:lnTo>
                  <a:lnTo>
                    <a:pt x="2" y="42"/>
                  </a:lnTo>
                  <a:lnTo>
                    <a:pt x="5" y="49"/>
                  </a:lnTo>
                  <a:lnTo>
                    <a:pt x="10" y="56"/>
                  </a:lnTo>
                  <a:lnTo>
                    <a:pt x="14" y="63"/>
                  </a:lnTo>
                  <a:lnTo>
                    <a:pt x="19" y="69"/>
                  </a:lnTo>
                  <a:lnTo>
                    <a:pt x="25" y="72"/>
                  </a:lnTo>
                  <a:lnTo>
                    <a:pt x="30" y="74"/>
                  </a:lnTo>
                  <a:lnTo>
                    <a:pt x="38" y="73"/>
                  </a:lnTo>
                  <a:lnTo>
                    <a:pt x="48" y="68"/>
                  </a:lnTo>
                  <a:lnTo>
                    <a:pt x="58" y="57"/>
                  </a:lnTo>
                  <a:lnTo>
                    <a:pt x="64" y="47"/>
                  </a:lnTo>
                  <a:lnTo>
                    <a:pt x="65" y="36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47" y="10"/>
                  </a:lnTo>
                  <a:lnTo>
                    <a:pt x="35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3165" name="Freeform 87"/>
            <p:cNvSpPr>
              <a:spLocks/>
            </p:cNvSpPr>
            <p:nvPr/>
          </p:nvSpPr>
          <p:spPr bwMode="auto">
            <a:xfrm>
              <a:off x="3676" y="2246"/>
              <a:ext cx="106" cy="85"/>
            </a:xfrm>
            <a:custGeom>
              <a:avLst/>
              <a:gdLst>
                <a:gd name="T0" fmla="*/ 0 w 212"/>
                <a:gd name="T1" fmla="*/ 1 h 170"/>
                <a:gd name="T2" fmla="*/ 1 w 212"/>
                <a:gd name="T3" fmla="*/ 1 h 170"/>
                <a:gd name="T4" fmla="*/ 1 w 212"/>
                <a:gd name="T5" fmla="*/ 1 h 170"/>
                <a:gd name="T6" fmla="*/ 1 w 212"/>
                <a:gd name="T7" fmla="*/ 1 h 170"/>
                <a:gd name="T8" fmla="*/ 1 w 212"/>
                <a:gd name="T9" fmla="*/ 1 h 170"/>
                <a:gd name="T10" fmla="*/ 1 w 212"/>
                <a:gd name="T11" fmla="*/ 1 h 170"/>
                <a:gd name="T12" fmla="*/ 1 w 212"/>
                <a:gd name="T13" fmla="*/ 1 h 170"/>
                <a:gd name="T14" fmla="*/ 1 w 212"/>
                <a:gd name="T15" fmla="*/ 1 h 170"/>
                <a:gd name="T16" fmla="*/ 1 w 212"/>
                <a:gd name="T17" fmla="*/ 1 h 170"/>
                <a:gd name="T18" fmla="*/ 1 w 212"/>
                <a:gd name="T19" fmla="*/ 1 h 170"/>
                <a:gd name="T20" fmla="*/ 1 w 212"/>
                <a:gd name="T21" fmla="*/ 1 h 170"/>
                <a:gd name="T22" fmla="*/ 1 w 212"/>
                <a:gd name="T23" fmla="*/ 1 h 170"/>
                <a:gd name="T24" fmla="*/ 1 w 212"/>
                <a:gd name="T25" fmla="*/ 1 h 170"/>
                <a:gd name="T26" fmla="*/ 1 w 212"/>
                <a:gd name="T27" fmla="*/ 1 h 170"/>
                <a:gd name="T28" fmla="*/ 1 w 212"/>
                <a:gd name="T29" fmla="*/ 1 h 170"/>
                <a:gd name="T30" fmla="*/ 1 w 212"/>
                <a:gd name="T31" fmla="*/ 1 h 170"/>
                <a:gd name="T32" fmla="*/ 1 w 212"/>
                <a:gd name="T33" fmla="*/ 1 h 170"/>
                <a:gd name="T34" fmla="*/ 1 w 212"/>
                <a:gd name="T35" fmla="*/ 1 h 170"/>
                <a:gd name="T36" fmla="*/ 1 w 212"/>
                <a:gd name="T37" fmla="*/ 0 h 170"/>
                <a:gd name="T38" fmla="*/ 1 w 212"/>
                <a:gd name="T39" fmla="*/ 1 h 170"/>
                <a:gd name="T40" fmla="*/ 1 w 212"/>
                <a:gd name="T41" fmla="*/ 1 h 170"/>
                <a:gd name="T42" fmla="*/ 1 w 212"/>
                <a:gd name="T43" fmla="*/ 1 h 170"/>
                <a:gd name="T44" fmla="*/ 1 w 212"/>
                <a:gd name="T45" fmla="*/ 1 h 170"/>
                <a:gd name="T46" fmla="*/ 1 w 212"/>
                <a:gd name="T47" fmla="*/ 1 h 170"/>
                <a:gd name="T48" fmla="*/ 0 w 212"/>
                <a:gd name="T49" fmla="*/ 1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"/>
                <a:gd name="T76" fmla="*/ 0 h 170"/>
                <a:gd name="T77" fmla="*/ 212 w 212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" h="170">
                  <a:moveTo>
                    <a:pt x="0" y="132"/>
                  </a:moveTo>
                  <a:lnTo>
                    <a:pt x="27" y="111"/>
                  </a:lnTo>
                  <a:lnTo>
                    <a:pt x="40" y="72"/>
                  </a:lnTo>
                  <a:lnTo>
                    <a:pt x="65" y="71"/>
                  </a:lnTo>
                  <a:lnTo>
                    <a:pt x="84" y="54"/>
                  </a:lnTo>
                  <a:lnTo>
                    <a:pt x="100" y="66"/>
                  </a:lnTo>
                  <a:lnTo>
                    <a:pt x="138" y="52"/>
                  </a:lnTo>
                  <a:lnTo>
                    <a:pt x="161" y="62"/>
                  </a:lnTo>
                  <a:lnTo>
                    <a:pt x="179" y="103"/>
                  </a:lnTo>
                  <a:lnTo>
                    <a:pt x="196" y="110"/>
                  </a:lnTo>
                  <a:lnTo>
                    <a:pt x="191" y="162"/>
                  </a:lnTo>
                  <a:lnTo>
                    <a:pt x="205" y="170"/>
                  </a:lnTo>
                  <a:lnTo>
                    <a:pt x="202" y="147"/>
                  </a:lnTo>
                  <a:lnTo>
                    <a:pt x="212" y="120"/>
                  </a:lnTo>
                  <a:lnTo>
                    <a:pt x="184" y="66"/>
                  </a:lnTo>
                  <a:lnTo>
                    <a:pt x="174" y="16"/>
                  </a:lnTo>
                  <a:lnTo>
                    <a:pt x="152" y="12"/>
                  </a:lnTo>
                  <a:lnTo>
                    <a:pt x="103" y="23"/>
                  </a:lnTo>
                  <a:lnTo>
                    <a:pt x="81" y="0"/>
                  </a:lnTo>
                  <a:lnTo>
                    <a:pt x="43" y="42"/>
                  </a:lnTo>
                  <a:lnTo>
                    <a:pt x="32" y="41"/>
                  </a:lnTo>
                  <a:lnTo>
                    <a:pt x="23" y="71"/>
                  </a:lnTo>
                  <a:lnTo>
                    <a:pt x="12" y="84"/>
                  </a:lnTo>
                  <a:lnTo>
                    <a:pt x="10" y="10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AD7C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aphicFrame>
        <p:nvGraphicFramePr>
          <p:cNvPr id="3074" name="Object 88"/>
          <p:cNvGraphicFramePr>
            <a:graphicFrameLocks noChangeAspect="1"/>
          </p:cNvGraphicFramePr>
          <p:nvPr/>
        </p:nvGraphicFramePr>
        <p:xfrm>
          <a:off x="4914900" y="3797300"/>
          <a:ext cx="1209675" cy="1190625"/>
        </p:xfrm>
        <a:graphic>
          <a:graphicData uri="http://schemas.openxmlformats.org/presentationml/2006/ole">
            <p:oleObj spid="_x0000_s3074" name="Clip" r:id="rId3" imgW="1908000" imgH="1878840" progId="">
              <p:embed/>
            </p:oleObj>
          </a:graphicData>
        </a:graphic>
      </p:graphicFrame>
      <p:pic>
        <p:nvPicPr>
          <p:cNvPr id="3085" name="Picture 89" descr="BS0106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1588" y="2054225"/>
            <a:ext cx="7048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770" name="Text Box 90"/>
          <p:cNvSpPr txBox="1">
            <a:spLocks noChangeArrowheads="1"/>
          </p:cNvSpPr>
          <p:nvPr/>
        </p:nvSpPr>
        <p:spPr bwMode="auto">
          <a:xfrm>
            <a:off x="650875" y="4568825"/>
            <a:ext cx="793750" cy="1189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MX" sz="7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</a:t>
            </a:r>
            <a:endParaRPr lang="es-ES" sz="7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99771" name="Text Box 91"/>
          <p:cNvSpPr txBox="1">
            <a:spLocks noChangeArrowheads="1"/>
          </p:cNvSpPr>
          <p:nvPr/>
        </p:nvSpPr>
        <p:spPr bwMode="auto">
          <a:xfrm>
            <a:off x="1184275" y="5111750"/>
            <a:ext cx="1863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MX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ERIFICAR</a:t>
            </a:r>
            <a:endParaRPr lang="es-ES" sz="28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99772" name="Text Box 92"/>
          <p:cNvSpPr txBox="1">
            <a:spLocks noChangeArrowheads="1"/>
          </p:cNvSpPr>
          <p:nvPr/>
        </p:nvSpPr>
        <p:spPr bwMode="auto">
          <a:xfrm>
            <a:off x="6956425" y="4492625"/>
            <a:ext cx="844550" cy="1189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MX" sz="7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</a:t>
            </a:r>
            <a:endParaRPr lang="es-ES" sz="7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99773" name="Text Box 93"/>
          <p:cNvSpPr txBox="1">
            <a:spLocks noChangeArrowheads="1"/>
          </p:cNvSpPr>
          <p:nvPr/>
        </p:nvSpPr>
        <p:spPr bwMode="auto">
          <a:xfrm>
            <a:off x="7623175" y="5035550"/>
            <a:ext cx="1192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MX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ACER</a:t>
            </a:r>
            <a:endParaRPr lang="es-ES" sz="28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99774" name="Text Box 94"/>
          <p:cNvSpPr txBox="1">
            <a:spLocks noChangeArrowheads="1"/>
          </p:cNvSpPr>
          <p:nvPr/>
        </p:nvSpPr>
        <p:spPr bwMode="auto">
          <a:xfrm>
            <a:off x="6765925" y="949325"/>
            <a:ext cx="793750" cy="1189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MX" sz="7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</a:t>
            </a:r>
            <a:endParaRPr lang="es-ES" sz="7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99775" name="Text Box 95"/>
          <p:cNvSpPr txBox="1">
            <a:spLocks noChangeArrowheads="1"/>
          </p:cNvSpPr>
          <p:nvPr/>
        </p:nvSpPr>
        <p:spPr bwMode="auto">
          <a:xfrm>
            <a:off x="7299325" y="1511300"/>
            <a:ext cx="166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MX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LANEAR</a:t>
            </a:r>
            <a:endParaRPr lang="es-ES" sz="28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99776" name="AutoShape 96"/>
          <p:cNvSpPr>
            <a:spLocks noChangeArrowheads="1"/>
          </p:cNvSpPr>
          <p:nvPr/>
        </p:nvSpPr>
        <p:spPr bwMode="auto">
          <a:xfrm rot="-5546897">
            <a:off x="877094" y="2912269"/>
            <a:ext cx="2357438" cy="571500"/>
          </a:xfrm>
          <a:prstGeom prst="curvedDownArrow">
            <a:avLst>
              <a:gd name="adj1" fmla="val 82500"/>
              <a:gd name="adj2" fmla="val 165000"/>
              <a:gd name="adj3" fmla="val 33333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9777" name="AutoShape 97"/>
          <p:cNvSpPr>
            <a:spLocks noChangeArrowheads="1"/>
          </p:cNvSpPr>
          <p:nvPr/>
        </p:nvSpPr>
        <p:spPr bwMode="auto">
          <a:xfrm rot="5435381">
            <a:off x="5772944" y="3217069"/>
            <a:ext cx="2357438" cy="571500"/>
          </a:xfrm>
          <a:prstGeom prst="curvedDownArrow">
            <a:avLst>
              <a:gd name="adj1" fmla="val 82500"/>
              <a:gd name="adj2" fmla="val 165000"/>
              <a:gd name="adj3" fmla="val 33333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9778" name="AutoShape 98"/>
          <p:cNvSpPr>
            <a:spLocks noChangeArrowheads="1"/>
          </p:cNvSpPr>
          <p:nvPr/>
        </p:nvSpPr>
        <p:spPr bwMode="auto">
          <a:xfrm rot="10964435">
            <a:off x="3311525" y="5275263"/>
            <a:ext cx="2357438" cy="571500"/>
          </a:xfrm>
          <a:prstGeom prst="curvedDownArrow">
            <a:avLst>
              <a:gd name="adj1" fmla="val 82500"/>
              <a:gd name="adj2" fmla="val 165000"/>
              <a:gd name="adj3" fmla="val 33333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9779" name="AutoShape 99"/>
          <p:cNvSpPr>
            <a:spLocks noChangeArrowheads="1"/>
          </p:cNvSpPr>
          <p:nvPr/>
        </p:nvSpPr>
        <p:spPr bwMode="auto">
          <a:xfrm rot="10964435" flipH="1" flipV="1">
            <a:off x="3311525" y="836613"/>
            <a:ext cx="2357438" cy="571500"/>
          </a:xfrm>
          <a:prstGeom prst="curvedDownArrow">
            <a:avLst>
              <a:gd name="adj1" fmla="val 82500"/>
              <a:gd name="adj2" fmla="val 165000"/>
              <a:gd name="adj3" fmla="val 33333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958850" y="2011363"/>
            <a:ext cx="6508750" cy="2559050"/>
            <a:chOff x="698" y="1724"/>
            <a:chExt cx="4100" cy="1612"/>
          </a:xfrm>
        </p:grpSpPr>
        <p:sp>
          <p:nvSpPr>
            <p:cNvPr id="199781" name="Text Box 101"/>
            <p:cNvSpPr txBox="1">
              <a:spLocks noChangeArrowheads="1"/>
            </p:cNvSpPr>
            <p:nvPr/>
          </p:nvSpPr>
          <p:spPr bwMode="auto">
            <a:xfrm>
              <a:off x="698" y="1724"/>
              <a:ext cx="4100" cy="161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s-MX" sz="5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  <a:p>
              <a:pPr eaLnBrk="0" hangingPunct="0">
                <a:defRPr/>
              </a:pPr>
              <a:endParaRPr lang="es-MX" sz="5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  <a:p>
              <a:pPr eaLnBrk="0" hangingPunct="0">
                <a:defRPr/>
              </a:pPr>
              <a:r>
                <a:rPr lang="es-MX" sz="5400" b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CERRAR EL CICLO</a:t>
              </a:r>
              <a:endParaRPr lang="es-ES" sz="5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graphicFrame>
          <p:nvGraphicFramePr>
            <p:cNvPr id="3075" name="Object 102"/>
            <p:cNvGraphicFramePr>
              <a:graphicFrameLocks noChangeAspect="1"/>
            </p:cNvGraphicFramePr>
            <p:nvPr/>
          </p:nvGraphicFramePr>
          <p:xfrm>
            <a:off x="2196" y="1776"/>
            <a:ext cx="1266" cy="1076"/>
          </p:xfrm>
          <a:graphic>
            <a:graphicData uri="http://schemas.openxmlformats.org/presentationml/2006/ole">
              <p:oleObj spid="_x0000_s3075" name="Imagen" r:id="rId5" imgW="6456240" imgH="5486040" progId="">
                <p:embed/>
              </p:oleObj>
            </a:graphicData>
          </a:graphic>
        </p:graphicFrame>
      </p:grpSp>
      <p:sp>
        <p:nvSpPr>
          <p:cNvPr id="199783" name="AutoShape 103"/>
          <p:cNvSpPr>
            <a:spLocks noChangeArrowheads="1"/>
          </p:cNvSpPr>
          <p:nvPr/>
        </p:nvSpPr>
        <p:spPr bwMode="auto">
          <a:xfrm rot="-1779292">
            <a:off x="1447800" y="1903413"/>
            <a:ext cx="5410200" cy="2362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  <a:buClr>
                <a:srgbClr val="FF3300"/>
              </a:buClr>
              <a:buSzPct val="110000"/>
              <a:buFont typeface="Monotype Sorts"/>
              <a:buNone/>
            </a:pPr>
            <a:r>
              <a:rPr lang="es-ES_tradnl" sz="2800" b="1">
                <a:solidFill>
                  <a:srgbClr val="000066"/>
                </a:solidFill>
                <a:latin typeface="Verdana" pitchFamily="34" charset="0"/>
              </a:rPr>
              <a:t>Mejoramiento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buClr>
                <a:srgbClr val="FF3300"/>
              </a:buClr>
              <a:buSzPct val="110000"/>
              <a:buFont typeface="Monotype Sorts"/>
              <a:buNone/>
            </a:pPr>
            <a:r>
              <a:rPr lang="es-ES_tradnl" sz="2800" b="1">
                <a:solidFill>
                  <a:srgbClr val="000066"/>
                </a:solidFill>
                <a:latin typeface="Verdana" pitchFamily="34" charset="0"/>
              </a:rPr>
              <a:t>Continuo</a:t>
            </a:r>
            <a:endParaRPr lang="es-ES" sz="2800" b="1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8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539750" y="188913"/>
            <a:ext cx="7775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4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Filosofía KAIZEN</a:t>
            </a:r>
            <a:endParaRPr lang="es-ES" sz="40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69634" name="Picture 4" descr="Gemba_Kaizen_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44550"/>
            <a:ext cx="4319587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5148263" y="1341438"/>
            <a:ext cx="32400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600" i="1">
                <a:cs typeface="+mn-cs"/>
              </a:rPr>
              <a:t>El mensaje de la estrategia de Kaizen es que:</a:t>
            </a:r>
            <a:endParaRPr lang="es-ES" sz="3600">
              <a:cs typeface="+mn-cs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684213" y="4508500"/>
            <a:ext cx="8064500" cy="137318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336699">
                <a:gamma/>
                <a:shade val="60000"/>
                <a:invGamma/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No debe pasar un día sin que se haya hecho alguna clase de mejoramiento en algún lugar de la compañía</a:t>
            </a:r>
            <a:r>
              <a:rPr lang="es-E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3850" y="0"/>
            <a:ext cx="5949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4" name="AutoShape 4"/>
          <p:cNvSpPr>
            <a:spLocks noChangeArrowheads="1"/>
          </p:cNvSpPr>
          <p:nvPr/>
        </p:nvSpPr>
        <p:spPr bwMode="auto">
          <a:xfrm>
            <a:off x="4356100" y="476250"/>
            <a:ext cx="2016125" cy="792163"/>
          </a:xfrm>
          <a:prstGeom prst="wedgeEllipseCallout">
            <a:avLst>
              <a:gd name="adj1" fmla="val -57560"/>
              <a:gd name="adj2" fmla="val 3075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38243" name="AutoShape 3"/>
          <p:cNvSpPr>
            <a:spLocks noChangeArrowheads="1"/>
          </p:cNvSpPr>
          <p:nvPr/>
        </p:nvSpPr>
        <p:spPr bwMode="auto">
          <a:xfrm>
            <a:off x="4211638" y="476250"/>
            <a:ext cx="2232025" cy="792163"/>
          </a:xfrm>
          <a:prstGeom prst="wedgeEllipseCallout">
            <a:avLst>
              <a:gd name="adj1" fmla="val -59532"/>
              <a:gd name="adj2" fmla="val 5821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lstStyle/>
          <a:p>
            <a:pPr algn="ctr">
              <a:defRPr/>
            </a:pPr>
            <a:r>
              <a:rPr lang="es-MX" sz="1400" b="1" dirty="0">
                <a:cs typeface="+mn-cs"/>
              </a:rPr>
              <a:t>¿Qué no confías en mi?</a:t>
            </a:r>
            <a:endParaRPr lang="es-ES" sz="1400" b="1" dirty="0">
              <a:cs typeface="+mn-cs"/>
            </a:endParaRPr>
          </a:p>
        </p:txBody>
      </p:sp>
      <p:sp>
        <p:nvSpPr>
          <p:cNvPr id="70660" name="TextBox 4"/>
          <p:cNvSpPr txBox="1">
            <a:spLocks noChangeArrowheads="1"/>
          </p:cNvSpPr>
          <p:nvPr/>
        </p:nvSpPr>
        <p:spPr bwMode="auto">
          <a:xfrm>
            <a:off x="0" y="6303963"/>
            <a:ext cx="23574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/>
              <a:t>Dejadlos; son ciegos guías de ciegos; </a:t>
            </a:r>
          </a:p>
          <a:p>
            <a:r>
              <a:rPr lang="es-ES" sz="1000"/>
              <a:t>y si el ciego guiare al ciego, </a:t>
            </a:r>
          </a:p>
          <a:p>
            <a:r>
              <a:rPr lang="es-ES" sz="1000"/>
              <a:t>ambos caerán en un hoyo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6250" y="411163"/>
            <a:ext cx="8382000" cy="1589087"/>
            <a:chOff x="288" y="145"/>
            <a:chExt cx="5280" cy="1001"/>
          </a:xfrm>
        </p:grpSpPr>
        <p:grpSp>
          <p:nvGrpSpPr>
            <p:cNvPr id="71689" name="Group 9"/>
            <p:cNvGrpSpPr>
              <a:grpSpLocks/>
            </p:cNvGrpSpPr>
            <p:nvPr/>
          </p:nvGrpSpPr>
          <p:grpSpPr bwMode="auto">
            <a:xfrm>
              <a:off x="336" y="145"/>
              <a:ext cx="4167" cy="196"/>
              <a:chOff x="336" y="145"/>
              <a:chExt cx="4167" cy="196"/>
            </a:xfrm>
          </p:grpSpPr>
          <p:sp>
            <p:nvSpPr>
              <p:cNvPr id="71694" name="Rectangle 10"/>
              <p:cNvSpPr>
                <a:spLocks noChangeArrowheads="1"/>
              </p:cNvSpPr>
              <p:nvPr/>
            </p:nvSpPr>
            <p:spPr bwMode="auto">
              <a:xfrm rot="5400000">
                <a:off x="2582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1" name="Rectangle 12"/>
              <p:cNvSpPr>
                <a:spLocks noChangeArrowheads="1"/>
              </p:cNvSpPr>
              <p:nvPr/>
            </p:nvSpPr>
            <p:spPr bwMode="auto">
              <a:xfrm rot="5400000">
                <a:off x="499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>
                  <a:defRPr/>
                </a:pPr>
                <a:endParaRPr lang="es-CO">
                  <a:solidFill>
                    <a:srgbClr val="CC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71696" name="Rectangle 13"/>
              <p:cNvSpPr>
                <a:spLocks noChangeArrowheads="1"/>
              </p:cNvSpPr>
              <p:nvPr/>
            </p:nvSpPr>
            <p:spPr bwMode="auto">
              <a:xfrm rot="5400000">
                <a:off x="4145" y="-17"/>
                <a:ext cx="196" cy="5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71697" name="Rectangle 14"/>
              <p:cNvSpPr>
                <a:spLocks noChangeArrowheads="1"/>
              </p:cNvSpPr>
              <p:nvPr/>
            </p:nvSpPr>
            <p:spPr bwMode="auto">
              <a:xfrm rot="5400000">
                <a:off x="3624" y="-18"/>
                <a:ext cx="196" cy="521"/>
              </a:xfrm>
              <a:prstGeom prst="rect">
                <a:avLst/>
              </a:prstGeom>
              <a:gradFill rotWithShape="0">
                <a:gsLst>
                  <a:gs pos="0">
                    <a:srgbClr val="CBA9FF"/>
                  </a:gs>
                  <a:gs pos="50000">
                    <a:srgbClr val="6600FF"/>
                  </a:gs>
                  <a:gs pos="100000">
                    <a:srgbClr val="CBA9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71698" name="Rectangle 15"/>
              <p:cNvSpPr>
                <a:spLocks noChangeArrowheads="1"/>
              </p:cNvSpPr>
              <p:nvPr/>
            </p:nvSpPr>
            <p:spPr bwMode="auto">
              <a:xfrm rot="5400000">
                <a:off x="3103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71699" name="Rectangle 16"/>
              <p:cNvSpPr>
                <a:spLocks noChangeArrowheads="1"/>
              </p:cNvSpPr>
              <p:nvPr/>
            </p:nvSpPr>
            <p:spPr bwMode="auto">
              <a:xfrm rot="5400000">
                <a:off x="2061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71700" name="Rectangle 17"/>
              <p:cNvSpPr>
                <a:spLocks noChangeArrowheads="1"/>
              </p:cNvSpPr>
              <p:nvPr/>
            </p:nvSpPr>
            <p:spPr bwMode="auto">
              <a:xfrm rot="5400000">
                <a:off x="1541" y="-17"/>
                <a:ext cx="196" cy="5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71701" name="Rectangle 18"/>
              <p:cNvSpPr>
                <a:spLocks noChangeArrowheads="1"/>
              </p:cNvSpPr>
              <p:nvPr/>
            </p:nvSpPr>
            <p:spPr bwMode="auto">
              <a:xfrm rot="5400000">
                <a:off x="1020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71690" name="Group 20"/>
            <p:cNvGrpSpPr>
              <a:grpSpLocks/>
            </p:cNvGrpSpPr>
            <p:nvPr/>
          </p:nvGrpSpPr>
          <p:grpSpPr bwMode="auto">
            <a:xfrm>
              <a:off x="288" y="528"/>
              <a:ext cx="5280" cy="618"/>
              <a:chOff x="288" y="528"/>
              <a:chExt cx="5280" cy="618"/>
            </a:xfrm>
          </p:grpSpPr>
          <p:sp>
            <p:nvSpPr>
              <p:cNvPr id="71691" name="Rectangle 21"/>
              <p:cNvSpPr>
                <a:spLocks noChangeArrowheads="1"/>
              </p:cNvSpPr>
              <p:nvPr/>
            </p:nvSpPr>
            <p:spPr bwMode="auto">
              <a:xfrm rot="5400000">
                <a:off x="240" y="576"/>
                <a:ext cx="618" cy="521"/>
              </a:xfrm>
              <a:prstGeom prst="rect">
                <a:avLst/>
              </a:prstGeom>
              <a:gradFill rotWithShape="0">
                <a:gsLst>
                  <a:gs pos="0">
                    <a:srgbClr val="CBA9FF"/>
                  </a:gs>
                  <a:gs pos="50000">
                    <a:srgbClr val="6600FF"/>
                  </a:gs>
                  <a:gs pos="100000">
                    <a:srgbClr val="CBA9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7" name="Text Box 22"/>
              <p:cNvSpPr txBox="1">
                <a:spLocks noChangeArrowheads="1"/>
              </p:cNvSpPr>
              <p:nvPr/>
            </p:nvSpPr>
            <p:spPr bwMode="auto">
              <a:xfrm>
                <a:off x="393" y="606"/>
                <a:ext cx="393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s-ES_tradnl" sz="3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7.</a:t>
                </a:r>
              </a:p>
            </p:txBody>
          </p:sp>
          <p:sp>
            <p:nvSpPr>
              <p:cNvPr id="8" name="Rectangle 23"/>
              <p:cNvSpPr>
                <a:spLocks noChangeArrowheads="1"/>
              </p:cNvSpPr>
              <p:nvPr/>
            </p:nvSpPr>
            <p:spPr bwMode="auto">
              <a:xfrm>
                <a:off x="768" y="528"/>
                <a:ext cx="4800" cy="618"/>
              </a:xfrm>
              <a:prstGeom prst="rect">
                <a:avLst/>
              </a:prstGeom>
              <a:gradFill rotWithShape="0">
                <a:gsLst>
                  <a:gs pos="0">
                    <a:srgbClr val="6600FF">
                      <a:gamma/>
                      <a:tint val="33725"/>
                      <a:invGamma/>
                    </a:srgbClr>
                  </a:gs>
                  <a:gs pos="50000">
                    <a:srgbClr val="6600FF"/>
                  </a:gs>
                  <a:gs pos="100000">
                    <a:srgbClr val="6600FF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s-ES_tradnl" sz="3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ENFOQUE BASADO EN HECHOS PARA</a:t>
                </a:r>
              </a:p>
              <a:p>
                <a:pPr eaLnBrk="0" hangingPunct="0">
                  <a:defRPr/>
                </a:pPr>
                <a:r>
                  <a:rPr lang="es-ES_tradnl" sz="3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LA TOMA DE DECISIONES</a:t>
                </a:r>
              </a:p>
            </p:txBody>
          </p:sp>
        </p:grpSp>
      </p:grp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928688" y="5500688"/>
            <a:ext cx="4565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Herramientas de calidad</a:t>
            </a:r>
            <a:endParaRPr lang="es-ES_tradnl" sz="32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214438" y="3854450"/>
            <a:ext cx="7586662" cy="2217738"/>
            <a:chOff x="1214438" y="3854458"/>
            <a:chExt cx="7587359" cy="2217748"/>
          </a:xfrm>
        </p:grpSpPr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1214438" y="4143384"/>
              <a:ext cx="4661328" cy="1066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s-ES_tradnl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Unidades de medición</a:t>
              </a:r>
            </a:p>
            <a:p>
              <a:pPr algn="ctr" eaLnBrk="0" hangingPunct="0">
                <a:defRPr/>
              </a:pPr>
              <a:r>
                <a:rPr lang="es-ES_tradnl" sz="3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para poder comparar</a:t>
              </a:r>
            </a:p>
          </p:txBody>
        </p:sp>
        <p:pic>
          <p:nvPicPr>
            <p:cNvPr id="71688" name="Picture 22" descr="44809-royalty-free-rf-illustration-of-a-3d-white-businessman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57884" y="3854458"/>
              <a:ext cx="2943913" cy="2217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428750" y="2143125"/>
            <a:ext cx="7545388" cy="2071688"/>
            <a:chOff x="1428728" y="2143116"/>
            <a:chExt cx="7545410" cy="2071702"/>
          </a:xfrm>
        </p:grpSpPr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3568684" y="2466968"/>
              <a:ext cx="5405454" cy="1066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s-ES_tradnl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Todo debe medirse</a:t>
              </a:r>
            </a:p>
            <a:p>
              <a:pPr algn="ctr" eaLnBrk="0" hangingPunct="0">
                <a:defRPr/>
              </a:pPr>
              <a:r>
                <a:rPr lang="es-ES_tradnl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en términos cuantitativos</a:t>
              </a:r>
            </a:p>
          </p:txBody>
        </p:sp>
        <p:pic>
          <p:nvPicPr>
            <p:cNvPr id="71686" name="Picture 25" descr="multitasking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728" y="2143116"/>
              <a:ext cx="2071702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lores compu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966788"/>
            <a:ext cx="160496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684213" y="4797425"/>
            <a:ext cx="7991475" cy="1066800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336699">
                <a:gamma/>
                <a:shade val="60000"/>
                <a:invGamma/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O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Las decisiones eficaces se basan en el análisis de los datos y la información</a:t>
            </a:r>
            <a:endParaRPr lang="es-ES" sz="320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62467" name="Picture 11" descr="sistem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928688"/>
            <a:ext cx="16256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714375" y="3811588"/>
            <a:ext cx="200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Indicadores</a:t>
            </a:r>
          </a:p>
        </p:txBody>
      </p:sp>
      <p:sp>
        <p:nvSpPr>
          <p:cNvPr id="72709" name="Rectangle 14"/>
          <p:cNvSpPr>
            <a:spLocks noChangeArrowheads="1"/>
          </p:cNvSpPr>
          <p:nvPr/>
        </p:nvSpPr>
        <p:spPr bwMode="auto">
          <a:xfrm>
            <a:off x="2592388" y="550863"/>
            <a:ext cx="6122987" cy="337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s-ES" sz="2400">
                <a:latin typeface="Tahoma" pitchFamily="34" charset="0"/>
              </a:rPr>
              <a:t>“</a:t>
            </a:r>
            <a:r>
              <a:rPr lang="es-ES" sz="2400">
                <a:solidFill>
                  <a:srgbClr val="0000FF"/>
                </a:solidFill>
                <a:latin typeface="Tahoma" pitchFamily="34" charset="0"/>
              </a:rPr>
              <a:t>El mejoramiento y aseguramiento</a:t>
            </a:r>
            <a:r>
              <a:rPr lang="es-ES" sz="2400">
                <a:latin typeface="Tahoma" pitchFamily="34" charset="0"/>
              </a:rPr>
              <a:t> de los procesos se efectúa con base en la permanente medición de resultados con </a:t>
            </a:r>
            <a:r>
              <a:rPr lang="es-ES" sz="2400">
                <a:solidFill>
                  <a:srgbClr val="0000FF"/>
                </a:solidFill>
                <a:latin typeface="Tahoma" pitchFamily="34" charset="0"/>
              </a:rPr>
              <a:t>“hechos y datos””</a:t>
            </a:r>
          </a:p>
          <a:p>
            <a:pPr algn="ctr">
              <a:buFontTx/>
              <a:buChar char="-"/>
            </a:pPr>
            <a:endParaRPr lang="es-ES" sz="2400">
              <a:latin typeface="Tahoma" pitchFamily="34" charset="0"/>
            </a:endParaRPr>
          </a:p>
          <a:p>
            <a:pPr algn="ctr"/>
            <a:r>
              <a:rPr lang="es-ES" sz="2400">
                <a:latin typeface="Tahoma" pitchFamily="34" charset="0"/>
              </a:rPr>
              <a:t>“</a:t>
            </a:r>
            <a:r>
              <a:rPr lang="es-ES" sz="2400">
                <a:solidFill>
                  <a:srgbClr val="0000FF"/>
                </a:solidFill>
                <a:latin typeface="Tahoma" pitchFamily="34" charset="0"/>
              </a:rPr>
              <a:t>Cada área</a:t>
            </a:r>
            <a:r>
              <a:rPr lang="es-ES" sz="2400">
                <a:latin typeface="Tahoma" pitchFamily="34" charset="0"/>
              </a:rPr>
              <a:t> debe </a:t>
            </a:r>
            <a:r>
              <a:rPr lang="es-ES" sz="2400">
                <a:solidFill>
                  <a:srgbClr val="0000FF"/>
                </a:solidFill>
                <a:latin typeface="Tahoma" pitchFamily="34" charset="0"/>
              </a:rPr>
              <a:t>gestionar sus propios indicadores</a:t>
            </a:r>
            <a:r>
              <a:rPr lang="es-ES" sz="2400">
                <a:latin typeface="Tahoma" pitchFamily="34" charset="0"/>
              </a:rPr>
              <a:t> (ítems de control), de tal forma, que garanticen el cumplimiento de su misión”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624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23850" y="115888"/>
            <a:ext cx="85328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CO" sz="8000">
                <a:solidFill>
                  <a:srgbClr val="003366"/>
                </a:solidFill>
                <a:latin typeface="Tahoma" pitchFamily="34" charset="0"/>
                <a:cs typeface="+mn-cs"/>
              </a:rPr>
              <a:t>Los INDICADORES</a:t>
            </a:r>
            <a:endParaRPr lang="es-ES" sz="8000">
              <a:solidFill>
                <a:srgbClr val="003366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17767" name="WordArt 7"/>
          <p:cNvSpPr>
            <a:spLocks noChangeArrowheads="1" noChangeShapeType="1" noTextEdit="1"/>
          </p:cNvSpPr>
          <p:nvPr/>
        </p:nvSpPr>
        <p:spPr bwMode="auto">
          <a:xfrm>
            <a:off x="728663" y="1771650"/>
            <a:ext cx="7686675" cy="232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Y" sz="6600" i="1" kern="10">
                <a:ln w="381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C0C0C0"/>
                </a:solidFill>
                <a:effectLst>
                  <a:outerShdw dist="35921" dir="2700000" algn="ctr" rotWithShape="0">
                    <a:schemeClr val="bg2">
                      <a:alpha val="79999"/>
                    </a:schemeClr>
                  </a:outerShdw>
                </a:effectLst>
                <a:latin typeface="Arial Black"/>
              </a:rPr>
              <a:t>No son para VER</a:t>
            </a:r>
          </a:p>
        </p:txBody>
      </p:sp>
      <p:sp>
        <p:nvSpPr>
          <p:cNvPr id="117768" name="WordArt 8"/>
          <p:cNvSpPr>
            <a:spLocks noChangeArrowheads="1" noChangeShapeType="1" noTextEdit="1"/>
          </p:cNvSpPr>
          <p:nvPr/>
        </p:nvSpPr>
        <p:spPr bwMode="auto">
          <a:xfrm>
            <a:off x="657225" y="4221163"/>
            <a:ext cx="7686675" cy="232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Y" sz="6600" i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chemeClr val="bg2">
                      <a:alpha val="79999"/>
                    </a:schemeClr>
                  </a:outerShdw>
                </a:effectLst>
                <a:latin typeface="Arial Black"/>
              </a:rPr>
              <a:t>Son para MOVER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nimBg="1"/>
      <p:bldP spid="11776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>
            <a:spLocks noChangeArrowheads="1"/>
          </p:cNvSpPr>
          <p:nvPr/>
        </p:nvSpPr>
        <p:spPr bwMode="auto">
          <a:xfrm>
            <a:off x="1835150" y="4117975"/>
            <a:ext cx="7056438" cy="1355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1835150" y="2749550"/>
            <a:ext cx="7056438" cy="1355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1835150" y="28575"/>
            <a:ext cx="7056438" cy="2708275"/>
          </a:xfrm>
          <a:prstGeom prst="rect">
            <a:avLst/>
          </a:prstGeom>
          <a:solidFill>
            <a:schemeClr val="bg1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Rectangle 6"/>
          <p:cNvSpPr>
            <a:spLocks noChangeArrowheads="1"/>
          </p:cNvSpPr>
          <p:nvPr/>
        </p:nvSpPr>
        <p:spPr bwMode="auto">
          <a:xfrm>
            <a:off x="1835150" y="5473700"/>
            <a:ext cx="7056438" cy="1355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Rectangle 7"/>
          <p:cNvSpPr>
            <a:spLocks noChangeArrowheads="1"/>
          </p:cNvSpPr>
          <p:nvPr/>
        </p:nvSpPr>
        <p:spPr bwMode="auto">
          <a:xfrm>
            <a:off x="393700" y="2773363"/>
            <a:ext cx="1441450" cy="13684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WordArt 8"/>
          <p:cNvSpPr>
            <a:spLocks noChangeArrowheads="1" noChangeShapeType="1" noTextEdit="1"/>
          </p:cNvSpPr>
          <p:nvPr/>
        </p:nvSpPr>
        <p:spPr bwMode="auto">
          <a:xfrm>
            <a:off x="682625" y="2954338"/>
            <a:ext cx="865188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Y" sz="4400" i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V</a:t>
            </a:r>
          </a:p>
        </p:txBody>
      </p:sp>
      <p:sp>
        <p:nvSpPr>
          <p:cNvPr id="75783" name="Rectangle 9"/>
          <p:cNvSpPr>
            <a:spLocks noChangeArrowheads="1"/>
          </p:cNvSpPr>
          <p:nvPr/>
        </p:nvSpPr>
        <p:spPr bwMode="auto">
          <a:xfrm>
            <a:off x="393700" y="30163"/>
            <a:ext cx="1441450" cy="270827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784" name="Group 10"/>
          <p:cNvGrpSpPr>
            <a:grpSpLocks/>
          </p:cNvGrpSpPr>
          <p:nvPr/>
        </p:nvGrpSpPr>
        <p:grpSpPr bwMode="auto">
          <a:xfrm>
            <a:off x="682625" y="223838"/>
            <a:ext cx="865188" cy="2320925"/>
            <a:chOff x="340" y="210"/>
            <a:chExt cx="545" cy="1462"/>
          </a:xfrm>
        </p:grpSpPr>
        <p:sp>
          <p:nvSpPr>
            <p:cNvPr id="7579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40" y="210"/>
              <a:ext cx="545" cy="6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PY" sz="4400" i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chemeClr val="bg2">
                        <a:alpha val="79999"/>
                      </a:schemeClr>
                    </a:outerShdw>
                  </a:effectLst>
                  <a:latin typeface="Arial Black"/>
                </a:rPr>
                <a:t>M</a:t>
              </a:r>
            </a:p>
          </p:txBody>
        </p:sp>
        <p:sp>
          <p:nvSpPr>
            <p:cNvPr id="7579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40" y="1038"/>
              <a:ext cx="545" cy="6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PY" sz="4400" i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chemeClr val="bg2">
                        <a:alpha val="79999"/>
                      </a:schemeClr>
                    </a:outerShdw>
                  </a:effectLst>
                  <a:latin typeface="Arial Black"/>
                </a:rPr>
                <a:t>O</a:t>
              </a:r>
            </a:p>
          </p:txBody>
        </p:sp>
      </p:grpSp>
      <p:sp>
        <p:nvSpPr>
          <p:cNvPr id="75785" name="Rectangle 13"/>
          <p:cNvSpPr>
            <a:spLocks noChangeArrowheads="1"/>
          </p:cNvSpPr>
          <p:nvPr/>
        </p:nvSpPr>
        <p:spPr bwMode="auto">
          <a:xfrm>
            <a:off x="393700" y="4105275"/>
            <a:ext cx="1441450" cy="1368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WordArt 14"/>
          <p:cNvSpPr>
            <a:spLocks noChangeArrowheads="1" noChangeShapeType="1" noTextEdit="1"/>
          </p:cNvSpPr>
          <p:nvPr/>
        </p:nvSpPr>
        <p:spPr bwMode="auto">
          <a:xfrm>
            <a:off x="682625" y="4286250"/>
            <a:ext cx="865188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Y" sz="4400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bg2">
                      <a:alpha val="79999"/>
                    </a:schemeClr>
                  </a:outerShdw>
                </a:effectLst>
                <a:latin typeface="Arial Black"/>
              </a:rPr>
              <a:t>E</a:t>
            </a:r>
          </a:p>
        </p:txBody>
      </p:sp>
      <p:sp>
        <p:nvSpPr>
          <p:cNvPr id="75787" name="Rectangle 15"/>
          <p:cNvSpPr>
            <a:spLocks noChangeArrowheads="1"/>
          </p:cNvSpPr>
          <p:nvPr/>
        </p:nvSpPr>
        <p:spPr bwMode="auto">
          <a:xfrm>
            <a:off x="393700" y="5473700"/>
            <a:ext cx="1441450" cy="1368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WordArt 16"/>
          <p:cNvSpPr>
            <a:spLocks noChangeArrowheads="1" noChangeShapeType="1" noTextEdit="1"/>
          </p:cNvSpPr>
          <p:nvPr/>
        </p:nvSpPr>
        <p:spPr bwMode="auto">
          <a:xfrm>
            <a:off x="682625" y="5654675"/>
            <a:ext cx="865188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Y" sz="4400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bg2">
                      <a:alpha val="79999"/>
                    </a:schemeClr>
                  </a:outerShdw>
                </a:effectLst>
                <a:latin typeface="Arial Black"/>
              </a:rPr>
              <a:t>R</a:t>
            </a:r>
          </a:p>
        </p:txBody>
      </p:sp>
      <p:sp>
        <p:nvSpPr>
          <p:cNvPr id="75789" name="WordArt 17"/>
          <p:cNvSpPr>
            <a:spLocks noChangeArrowheads="1" noChangeShapeType="1" noTextEdit="1"/>
          </p:cNvSpPr>
          <p:nvPr/>
        </p:nvSpPr>
        <p:spPr bwMode="auto">
          <a:xfrm>
            <a:off x="2251075" y="520700"/>
            <a:ext cx="5343525" cy="172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Y" sz="9600" i="1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chemeClr val="bg2">
                      <a:alpha val="79999"/>
                    </a:schemeClr>
                  </a:outerShdw>
                </a:effectLst>
                <a:latin typeface="Arial Black"/>
              </a:rPr>
              <a:t>tivación</a:t>
            </a:r>
          </a:p>
        </p:txBody>
      </p:sp>
      <p:sp>
        <p:nvSpPr>
          <p:cNvPr id="75790" name="WordArt 18"/>
          <p:cNvSpPr>
            <a:spLocks noChangeArrowheads="1" noChangeShapeType="1" noTextEdit="1"/>
          </p:cNvSpPr>
          <p:nvPr/>
        </p:nvSpPr>
        <p:spPr bwMode="auto">
          <a:xfrm>
            <a:off x="2098675" y="2882900"/>
            <a:ext cx="5353050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Y" sz="9600" i="1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chemeClr val="bg2">
                      <a:alpha val="79999"/>
                    </a:schemeClr>
                  </a:outerShdw>
                </a:effectLst>
                <a:latin typeface="Arial Black"/>
              </a:rPr>
              <a:t>oluntad</a:t>
            </a:r>
          </a:p>
        </p:txBody>
      </p:sp>
      <p:sp>
        <p:nvSpPr>
          <p:cNvPr id="75791" name="WordArt 19"/>
          <p:cNvSpPr>
            <a:spLocks noChangeArrowheads="1" noChangeShapeType="1" noTextEdit="1"/>
          </p:cNvSpPr>
          <p:nvPr/>
        </p:nvSpPr>
        <p:spPr bwMode="auto">
          <a:xfrm>
            <a:off x="2098675" y="4251325"/>
            <a:ext cx="5353050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Y" sz="9600" i="1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chemeClr val="bg2">
                      <a:alpha val="79999"/>
                    </a:schemeClr>
                  </a:outerShdw>
                </a:effectLst>
                <a:latin typeface="Arial Black"/>
              </a:rPr>
              <a:t>ntusiasmo</a:t>
            </a:r>
          </a:p>
        </p:txBody>
      </p:sp>
      <p:sp>
        <p:nvSpPr>
          <p:cNvPr id="75792" name="WordArt 20"/>
          <p:cNvSpPr>
            <a:spLocks noChangeArrowheads="1" noChangeShapeType="1" noTextEdit="1"/>
          </p:cNvSpPr>
          <p:nvPr/>
        </p:nvSpPr>
        <p:spPr bwMode="auto">
          <a:xfrm>
            <a:off x="2098675" y="5618163"/>
            <a:ext cx="5353050" cy="1109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Y" sz="9600" i="1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chemeClr val="bg2">
                      <a:alpha val="79999"/>
                    </a:schemeClr>
                  </a:outerShdw>
                </a:effectLst>
                <a:latin typeface="Arial Black"/>
              </a:rPr>
              <a:t>esponsabilidad</a:t>
            </a:r>
          </a:p>
        </p:txBody>
      </p:sp>
      <p:sp>
        <p:nvSpPr>
          <p:cNvPr id="75793" name="Line 21"/>
          <p:cNvSpPr>
            <a:spLocks noChangeShapeType="1"/>
          </p:cNvSpPr>
          <p:nvPr/>
        </p:nvSpPr>
        <p:spPr bwMode="auto">
          <a:xfrm>
            <a:off x="250825" y="4105275"/>
            <a:ext cx="15843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75794" name="Line 22"/>
          <p:cNvSpPr>
            <a:spLocks noChangeShapeType="1"/>
          </p:cNvSpPr>
          <p:nvPr/>
        </p:nvSpPr>
        <p:spPr bwMode="auto">
          <a:xfrm>
            <a:off x="322263" y="5459413"/>
            <a:ext cx="15843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6802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76803" name="Group 4"/>
          <p:cNvGrpSpPr>
            <a:grpSpLocks/>
          </p:cNvGrpSpPr>
          <p:nvPr/>
        </p:nvGrpSpPr>
        <p:grpSpPr bwMode="auto">
          <a:xfrm>
            <a:off x="160338" y="3968750"/>
            <a:ext cx="8902700" cy="2732088"/>
            <a:chOff x="101" y="2500"/>
            <a:chExt cx="5608" cy="1721"/>
          </a:xfrm>
        </p:grpSpPr>
        <p:grpSp>
          <p:nvGrpSpPr>
            <p:cNvPr id="77110" name="Group 5"/>
            <p:cNvGrpSpPr>
              <a:grpSpLocks/>
            </p:cNvGrpSpPr>
            <p:nvPr/>
          </p:nvGrpSpPr>
          <p:grpSpPr bwMode="auto">
            <a:xfrm>
              <a:off x="101" y="2500"/>
              <a:ext cx="5608" cy="1721"/>
              <a:chOff x="101" y="2500"/>
              <a:chExt cx="5608" cy="1721"/>
            </a:xfrm>
          </p:grpSpPr>
          <p:sp>
            <p:nvSpPr>
              <p:cNvPr id="77125" name="Freeform 6"/>
              <p:cNvSpPr>
                <a:spLocks/>
              </p:cNvSpPr>
              <p:nvPr/>
            </p:nvSpPr>
            <p:spPr bwMode="auto">
              <a:xfrm>
                <a:off x="101" y="2500"/>
                <a:ext cx="5608" cy="507"/>
              </a:xfrm>
              <a:custGeom>
                <a:avLst/>
                <a:gdLst>
                  <a:gd name="T0" fmla="*/ 0 w 5608"/>
                  <a:gd name="T1" fmla="*/ 504 h 507"/>
                  <a:gd name="T2" fmla="*/ 0 w 5608"/>
                  <a:gd name="T3" fmla="*/ 221 h 507"/>
                  <a:gd name="T4" fmla="*/ 184 w 5608"/>
                  <a:gd name="T5" fmla="*/ 192 h 507"/>
                  <a:gd name="T6" fmla="*/ 347 w 5608"/>
                  <a:gd name="T7" fmla="*/ 95 h 507"/>
                  <a:gd name="T8" fmla="*/ 772 w 5608"/>
                  <a:gd name="T9" fmla="*/ 173 h 507"/>
                  <a:gd name="T10" fmla="*/ 1036 w 5608"/>
                  <a:gd name="T11" fmla="*/ 0 h 507"/>
                  <a:gd name="T12" fmla="*/ 1237 w 5608"/>
                  <a:gd name="T13" fmla="*/ 96 h 507"/>
                  <a:gd name="T14" fmla="*/ 1318 w 5608"/>
                  <a:gd name="T15" fmla="*/ 127 h 507"/>
                  <a:gd name="T16" fmla="*/ 1508 w 5608"/>
                  <a:gd name="T17" fmla="*/ 196 h 507"/>
                  <a:gd name="T18" fmla="*/ 1687 w 5608"/>
                  <a:gd name="T19" fmla="*/ 163 h 507"/>
                  <a:gd name="T20" fmla="*/ 1983 w 5608"/>
                  <a:gd name="T21" fmla="*/ 331 h 507"/>
                  <a:gd name="T22" fmla="*/ 2176 w 5608"/>
                  <a:gd name="T23" fmla="*/ 210 h 507"/>
                  <a:gd name="T24" fmla="*/ 2378 w 5608"/>
                  <a:gd name="T25" fmla="*/ 333 h 507"/>
                  <a:gd name="T26" fmla="*/ 2662 w 5608"/>
                  <a:gd name="T27" fmla="*/ 109 h 507"/>
                  <a:gd name="T28" fmla="*/ 2791 w 5608"/>
                  <a:gd name="T29" fmla="*/ 296 h 507"/>
                  <a:gd name="T30" fmla="*/ 3126 w 5608"/>
                  <a:gd name="T31" fmla="*/ 169 h 507"/>
                  <a:gd name="T32" fmla="*/ 3171 w 5608"/>
                  <a:gd name="T33" fmla="*/ 355 h 507"/>
                  <a:gd name="T34" fmla="*/ 3433 w 5608"/>
                  <a:gd name="T35" fmla="*/ 133 h 507"/>
                  <a:gd name="T36" fmla="*/ 3762 w 5608"/>
                  <a:gd name="T37" fmla="*/ 254 h 507"/>
                  <a:gd name="T38" fmla="*/ 3963 w 5608"/>
                  <a:gd name="T39" fmla="*/ 125 h 507"/>
                  <a:gd name="T40" fmla="*/ 4096 w 5608"/>
                  <a:gd name="T41" fmla="*/ 125 h 507"/>
                  <a:gd name="T42" fmla="*/ 4308 w 5608"/>
                  <a:gd name="T43" fmla="*/ 221 h 507"/>
                  <a:gd name="T44" fmla="*/ 4601 w 5608"/>
                  <a:gd name="T45" fmla="*/ 66 h 507"/>
                  <a:gd name="T46" fmla="*/ 5020 w 5608"/>
                  <a:gd name="T47" fmla="*/ 246 h 507"/>
                  <a:gd name="T48" fmla="*/ 5266 w 5608"/>
                  <a:gd name="T49" fmla="*/ 187 h 507"/>
                  <a:gd name="T50" fmla="*/ 5503 w 5608"/>
                  <a:gd name="T51" fmla="*/ 236 h 507"/>
                  <a:gd name="T52" fmla="*/ 5607 w 5608"/>
                  <a:gd name="T53" fmla="*/ 204 h 507"/>
                  <a:gd name="T54" fmla="*/ 5607 w 5608"/>
                  <a:gd name="T55" fmla="*/ 506 h 507"/>
                  <a:gd name="T56" fmla="*/ 0 w 5608"/>
                  <a:gd name="T57" fmla="*/ 504 h 50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608"/>
                  <a:gd name="T88" fmla="*/ 0 h 507"/>
                  <a:gd name="T89" fmla="*/ 5608 w 5608"/>
                  <a:gd name="T90" fmla="*/ 507 h 50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608" h="507">
                    <a:moveTo>
                      <a:pt x="0" y="504"/>
                    </a:moveTo>
                    <a:lnTo>
                      <a:pt x="0" y="221"/>
                    </a:lnTo>
                    <a:lnTo>
                      <a:pt x="184" y="192"/>
                    </a:lnTo>
                    <a:lnTo>
                      <a:pt x="347" y="95"/>
                    </a:lnTo>
                    <a:lnTo>
                      <a:pt x="772" y="173"/>
                    </a:lnTo>
                    <a:lnTo>
                      <a:pt x="1036" y="0"/>
                    </a:lnTo>
                    <a:lnTo>
                      <a:pt x="1237" y="96"/>
                    </a:lnTo>
                    <a:lnTo>
                      <a:pt x="1318" y="127"/>
                    </a:lnTo>
                    <a:lnTo>
                      <a:pt x="1508" y="196"/>
                    </a:lnTo>
                    <a:lnTo>
                      <a:pt x="1687" y="163"/>
                    </a:lnTo>
                    <a:lnTo>
                      <a:pt x="1983" y="331"/>
                    </a:lnTo>
                    <a:lnTo>
                      <a:pt x="2176" y="210"/>
                    </a:lnTo>
                    <a:lnTo>
                      <a:pt x="2378" y="333"/>
                    </a:lnTo>
                    <a:lnTo>
                      <a:pt x="2662" y="109"/>
                    </a:lnTo>
                    <a:lnTo>
                      <a:pt x="2791" y="296"/>
                    </a:lnTo>
                    <a:lnTo>
                      <a:pt x="3126" y="169"/>
                    </a:lnTo>
                    <a:lnTo>
                      <a:pt x="3171" y="355"/>
                    </a:lnTo>
                    <a:lnTo>
                      <a:pt x="3433" y="133"/>
                    </a:lnTo>
                    <a:lnTo>
                      <a:pt x="3762" y="254"/>
                    </a:lnTo>
                    <a:lnTo>
                      <a:pt x="3963" y="125"/>
                    </a:lnTo>
                    <a:lnTo>
                      <a:pt x="4096" y="125"/>
                    </a:lnTo>
                    <a:lnTo>
                      <a:pt x="4308" y="221"/>
                    </a:lnTo>
                    <a:lnTo>
                      <a:pt x="4601" y="66"/>
                    </a:lnTo>
                    <a:lnTo>
                      <a:pt x="5020" y="246"/>
                    </a:lnTo>
                    <a:lnTo>
                      <a:pt x="5266" y="187"/>
                    </a:lnTo>
                    <a:lnTo>
                      <a:pt x="5503" y="236"/>
                    </a:lnTo>
                    <a:lnTo>
                      <a:pt x="5607" y="204"/>
                    </a:lnTo>
                    <a:lnTo>
                      <a:pt x="5607" y="506"/>
                    </a:lnTo>
                    <a:lnTo>
                      <a:pt x="0" y="504"/>
                    </a:lnTo>
                  </a:path>
                </a:pathLst>
              </a:custGeom>
              <a:solidFill>
                <a:srgbClr val="9FB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7126" name="Freeform 7"/>
              <p:cNvSpPr>
                <a:spLocks/>
              </p:cNvSpPr>
              <p:nvPr/>
            </p:nvSpPr>
            <p:spPr bwMode="auto">
              <a:xfrm>
                <a:off x="101" y="3012"/>
                <a:ext cx="5608" cy="1209"/>
              </a:xfrm>
              <a:custGeom>
                <a:avLst/>
                <a:gdLst>
                  <a:gd name="T0" fmla="*/ 0 w 5608"/>
                  <a:gd name="T1" fmla="*/ 0 h 1209"/>
                  <a:gd name="T2" fmla="*/ 0 w 5608"/>
                  <a:gd name="T3" fmla="*/ 1208 h 1209"/>
                  <a:gd name="T4" fmla="*/ 5607 w 5608"/>
                  <a:gd name="T5" fmla="*/ 1200 h 1209"/>
                  <a:gd name="T6" fmla="*/ 5607 w 5608"/>
                  <a:gd name="T7" fmla="*/ 2 h 1209"/>
                  <a:gd name="T8" fmla="*/ 0 w 5608"/>
                  <a:gd name="T9" fmla="*/ 0 h 1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08"/>
                  <a:gd name="T16" fmla="*/ 0 h 1209"/>
                  <a:gd name="T17" fmla="*/ 5608 w 5608"/>
                  <a:gd name="T18" fmla="*/ 1209 h 1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08" h="1209">
                    <a:moveTo>
                      <a:pt x="0" y="0"/>
                    </a:moveTo>
                    <a:lnTo>
                      <a:pt x="0" y="1208"/>
                    </a:lnTo>
                    <a:lnTo>
                      <a:pt x="5607" y="1200"/>
                    </a:lnTo>
                    <a:lnTo>
                      <a:pt x="5607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1F9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  <p:grpSp>
          <p:nvGrpSpPr>
            <p:cNvPr id="77111" name="Group 8"/>
            <p:cNvGrpSpPr>
              <a:grpSpLocks/>
            </p:cNvGrpSpPr>
            <p:nvPr/>
          </p:nvGrpSpPr>
          <p:grpSpPr bwMode="auto">
            <a:xfrm>
              <a:off x="196" y="3318"/>
              <a:ext cx="5495" cy="790"/>
              <a:chOff x="196" y="3318"/>
              <a:chExt cx="5495" cy="790"/>
            </a:xfrm>
          </p:grpSpPr>
          <p:sp>
            <p:nvSpPr>
              <p:cNvPr id="77112" name="Freeform 9"/>
              <p:cNvSpPr>
                <a:spLocks/>
              </p:cNvSpPr>
              <p:nvPr/>
            </p:nvSpPr>
            <p:spPr bwMode="auto">
              <a:xfrm>
                <a:off x="250" y="3855"/>
                <a:ext cx="549" cy="103"/>
              </a:xfrm>
              <a:custGeom>
                <a:avLst/>
                <a:gdLst>
                  <a:gd name="T0" fmla="*/ 170 w 549"/>
                  <a:gd name="T1" fmla="*/ 0 h 103"/>
                  <a:gd name="T2" fmla="*/ 132 w 549"/>
                  <a:gd name="T3" fmla="*/ 8 h 103"/>
                  <a:gd name="T4" fmla="*/ 93 w 549"/>
                  <a:gd name="T5" fmla="*/ 10 h 103"/>
                  <a:gd name="T6" fmla="*/ 42 w 549"/>
                  <a:gd name="T7" fmla="*/ 24 h 103"/>
                  <a:gd name="T8" fmla="*/ 12 w 549"/>
                  <a:gd name="T9" fmla="*/ 47 h 103"/>
                  <a:gd name="T10" fmla="*/ 0 w 549"/>
                  <a:gd name="T11" fmla="*/ 76 h 103"/>
                  <a:gd name="T12" fmla="*/ 63 w 549"/>
                  <a:gd name="T13" fmla="*/ 92 h 103"/>
                  <a:gd name="T14" fmla="*/ 143 w 549"/>
                  <a:gd name="T15" fmla="*/ 102 h 103"/>
                  <a:gd name="T16" fmla="*/ 208 w 549"/>
                  <a:gd name="T17" fmla="*/ 84 h 103"/>
                  <a:gd name="T18" fmla="*/ 320 w 549"/>
                  <a:gd name="T19" fmla="*/ 86 h 103"/>
                  <a:gd name="T20" fmla="*/ 447 w 549"/>
                  <a:gd name="T21" fmla="*/ 96 h 103"/>
                  <a:gd name="T22" fmla="*/ 548 w 549"/>
                  <a:gd name="T23" fmla="*/ 84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9"/>
                  <a:gd name="T37" fmla="*/ 0 h 103"/>
                  <a:gd name="T38" fmla="*/ 549 w 549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9" h="103">
                    <a:moveTo>
                      <a:pt x="170" y="0"/>
                    </a:moveTo>
                    <a:lnTo>
                      <a:pt x="132" y="8"/>
                    </a:lnTo>
                    <a:lnTo>
                      <a:pt x="93" y="10"/>
                    </a:lnTo>
                    <a:lnTo>
                      <a:pt x="42" y="24"/>
                    </a:lnTo>
                    <a:lnTo>
                      <a:pt x="12" y="47"/>
                    </a:lnTo>
                    <a:lnTo>
                      <a:pt x="0" y="76"/>
                    </a:lnTo>
                    <a:lnTo>
                      <a:pt x="63" y="92"/>
                    </a:lnTo>
                    <a:lnTo>
                      <a:pt x="143" y="102"/>
                    </a:lnTo>
                    <a:lnTo>
                      <a:pt x="208" y="84"/>
                    </a:lnTo>
                    <a:lnTo>
                      <a:pt x="320" y="86"/>
                    </a:lnTo>
                    <a:lnTo>
                      <a:pt x="447" y="96"/>
                    </a:lnTo>
                    <a:lnTo>
                      <a:pt x="548" y="84"/>
                    </a:lnTo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7113" name="Freeform 10"/>
              <p:cNvSpPr>
                <a:spLocks/>
              </p:cNvSpPr>
              <p:nvPr/>
            </p:nvSpPr>
            <p:spPr bwMode="auto">
              <a:xfrm>
                <a:off x="196" y="3970"/>
                <a:ext cx="435" cy="33"/>
              </a:xfrm>
              <a:custGeom>
                <a:avLst/>
                <a:gdLst>
                  <a:gd name="T0" fmla="*/ 0 w 435"/>
                  <a:gd name="T1" fmla="*/ 22 h 33"/>
                  <a:gd name="T2" fmla="*/ 64 w 435"/>
                  <a:gd name="T3" fmla="*/ 28 h 33"/>
                  <a:gd name="T4" fmla="*/ 186 w 435"/>
                  <a:gd name="T5" fmla="*/ 32 h 33"/>
                  <a:gd name="T6" fmla="*/ 239 w 435"/>
                  <a:gd name="T7" fmla="*/ 14 h 33"/>
                  <a:gd name="T8" fmla="*/ 287 w 435"/>
                  <a:gd name="T9" fmla="*/ 28 h 33"/>
                  <a:gd name="T10" fmla="*/ 358 w 435"/>
                  <a:gd name="T11" fmla="*/ 14 h 33"/>
                  <a:gd name="T12" fmla="*/ 434 w 435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5"/>
                  <a:gd name="T22" fmla="*/ 0 h 33"/>
                  <a:gd name="T23" fmla="*/ 435 w 435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5" h="33">
                    <a:moveTo>
                      <a:pt x="0" y="22"/>
                    </a:moveTo>
                    <a:lnTo>
                      <a:pt x="64" y="28"/>
                    </a:lnTo>
                    <a:lnTo>
                      <a:pt x="186" y="32"/>
                    </a:lnTo>
                    <a:lnTo>
                      <a:pt x="239" y="14"/>
                    </a:lnTo>
                    <a:lnTo>
                      <a:pt x="287" y="28"/>
                    </a:lnTo>
                    <a:lnTo>
                      <a:pt x="358" y="14"/>
                    </a:lnTo>
                    <a:lnTo>
                      <a:pt x="434" y="0"/>
                    </a:lnTo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7114" name="Freeform 11"/>
              <p:cNvSpPr>
                <a:spLocks/>
              </p:cNvSpPr>
              <p:nvPr/>
            </p:nvSpPr>
            <p:spPr bwMode="auto">
              <a:xfrm>
                <a:off x="802" y="3517"/>
                <a:ext cx="489" cy="42"/>
              </a:xfrm>
              <a:custGeom>
                <a:avLst/>
                <a:gdLst>
                  <a:gd name="T0" fmla="*/ 0 w 489"/>
                  <a:gd name="T1" fmla="*/ 28 h 42"/>
                  <a:gd name="T2" fmla="*/ 152 w 489"/>
                  <a:gd name="T3" fmla="*/ 41 h 42"/>
                  <a:gd name="T4" fmla="*/ 207 w 489"/>
                  <a:gd name="T5" fmla="*/ 14 h 42"/>
                  <a:gd name="T6" fmla="*/ 303 w 489"/>
                  <a:gd name="T7" fmla="*/ 12 h 42"/>
                  <a:gd name="T8" fmla="*/ 356 w 489"/>
                  <a:gd name="T9" fmla="*/ 30 h 42"/>
                  <a:gd name="T10" fmla="*/ 404 w 489"/>
                  <a:gd name="T11" fmla="*/ 20 h 42"/>
                  <a:gd name="T12" fmla="*/ 488 w 48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9"/>
                  <a:gd name="T22" fmla="*/ 0 h 42"/>
                  <a:gd name="T23" fmla="*/ 489 w 48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9" h="42">
                    <a:moveTo>
                      <a:pt x="0" y="28"/>
                    </a:moveTo>
                    <a:lnTo>
                      <a:pt x="152" y="41"/>
                    </a:lnTo>
                    <a:lnTo>
                      <a:pt x="207" y="14"/>
                    </a:lnTo>
                    <a:lnTo>
                      <a:pt x="303" y="12"/>
                    </a:lnTo>
                    <a:lnTo>
                      <a:pt x="356" y="30"/>
                    </a:lnTo>
                    <a:lnTo>
                      <a:pt x="404" y="20"/>
                    </a:lnTo>
                    <a:lnTo>
                      <a:pt x="488" y="0"/>
                    </a:lnTo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7115" name="Freeform 12"/>
              <p:cNvSpPr>
                <a:spLocks/>
              </p:cNvSpPr>
              <p:nvPr/>
            </p:nvSpPr>
            <p:spPr bwMode="auto">
              <a:xfrm>
                <a:off x="1094" y="3537"/>
                <a:ext cx="160" cy="118"/>
              </a:xfrm>
              <a:custGeom>
                <a:avLst/>
                <a:gdLst>
                  <a:gd name="T0" fmla="*/ 0 w 160"/>
                  <a:gd name="T1" fmla="*/ 117 h 118"/>
                  <a:gd name="T2" fmla="*/ 30 w 160"/>
                  <a:gd name="T3" fmla="*/ 90 h 118"/>
                  <a:gd name="T4" fmla="*/ 69 w 160"/>
                  <a:gd name="T5" fmla="*/ 74 h 118"/>
                  <a:gd name="T6" fmla="*/ 97 w 160"/>
                  <a:gd name="T7" fmla="*/ 66 h 118"/>
                  <a:gd name="T8" fmla="*/ 124 w 160"/>
                  <a:gd name="T9" fmla="*/ 53 h 118"/>
                  <a:gd name="T10" fmla="*/ 145 w 160"/>
                  <a:gd name="T11" fmla="*/ 25 h 118"/>
                  <a:gd name="T12" fmla="*/ 159 w 160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118"/>
                  <a:gd name="T23" fmla="*/ 160 w 160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118">
                    <a:moveTo>
                      <a:pt x="0" y="117"/>
                    </a:moveTo>
                    <a:lnTo>
                      <a:pt x="30" y="90"/>
                    </a:lnTo>
                    <a:lnTo>
                      <a:pt x="69" y="74"/>
                    </a:lnTo>
                    <a:lnTo>
                      <a:pt x="97" y="66"/>
                    </a:lnTo>
                    <a:lnTo>
                      <a:pt x="124" y="53"/>
                    </a:lnTo>
                    <a:lnTo>
                      <a:pt x="145" y="25"/>
                    </a:lnTo>
                    <a:lnTo>
                      <a:pt x="159" y="0"/>
                    </a:lnTo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7116" name="Freeform 13"/>
              <p:cNvSpPr>
                <a:spLocks/>
              </p:cNvSpPr>
              <p:nvPr/>
            </p:nvSpPr>
            <p:spPr bwMode="auto">
              <a:xfrm>
                <a:off x="1400" y="3340"/>
                <a:ext cx="435" cy="393"/>
              </a:xfrm>
              <a:custGeom>
                <a:avLst/>
                <a:gdLst>
                  <a:gd name="T0" fmla="*/ 165 w 435"/>
                  <a:gd name="T1" fmla="*/ 0 h 393"/>
                  <a:gd name="T2" fmla="*/ 98 w 435"/>
                  <a:gd name="T3" fmla="*/ 31 h 393"/>
                  <a:gd name="T4" fmla="*/ 57 w 435"/>
                  <a:gd name="T5" fmla="*/ 50 h 393"/>
                  <a:gd name="T6" fmla="*/ 25 w 435"/>
                  <a:gd name="T7" fmla="*/ 80 h 393"/>
                  <a:gd name="T8" fmla="*/ 0 w 435"/>
                  <a:gd name="T9" fmla="*/ 103 h 393"/>
                  <a:gd name="T10" fmla="*/ 6 w 435"/>
                  <a:gd name="T11" fmla="*/ 152 h 393"/>
                  <a:gd name="T12" fmla="*/ 23 w 435"/>
                  <a:gd name="T13" fmla="*/ 207 h 393"/>
                  <a:gd name="T14" fmla="*/ 85 w 435"/>
                  <a:gd name="T15" fmla="*/ 218 h 393"/>
                  <a:gd name="T16" fmla="*/ 152 w 435"/>
                  <a:gd name="T17" fmla="*/ 226 h 393"/>
                  <a:gd name="T18" fmla="*/ 191 w 435"/>
                  <a:gd name="T19" fmla="*/ 240 h 393"/>
                  <a:gd name="T20" fmla="*/ 246 w 435"/>
                  <a:gd name="T21" fmla="*/ 263 h 393"/>
                  <a:gd name="T22" fmla="*/ 292 w 435"/>
                  <a:gd name="T23" fmla="*/ 277 h 393"/>
                  <a:gd name="T24" fmla="*/ 361 w 435"/>
                  <a:gd name="T25" fmla="*/ 289 h 393"/>
                  <a:gd name="T26" fmla="*/ 330 w 435"/>
                  <a:gd name="T27" fmla="*/ 341 h 393"/>
                  <a:gd name="T28" fmla="*/ 305 w 435"/>
                  <a:gd name="T29" fmla="*/ 382 h 393"/>
                  <a:gd name="T30" fmla="*/ 377 w 435"/>
                  <a:gd name="T31" fmla="*/ 392 h 393"/>
                  <a:gd name="T32" fmla="*/ 434 w 435"/>
                  <a:gd name="T33" fmla="*/ 386 h 3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5"/>
                  <a:gd name="T52" fmla="*/ 0 h 393"/>
                  <a:gd name="T53" fmla="*/ 435 w 435"/>
                  <a:gd name="T54" fmla="*/ 393 h 3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5" h="393">
                    <a:moveTo>
                      <a:pt x="165" y="0"/>
                    </a:moveTo>
                    <a:lnTo>
                      <a:pt x="98" y="31"/>
                    </a:lnTo>
                    <a:lnTo>
                      <a:pt x="57" y="50"/>
                    </a:lnTo>
                    <a:lnTo>
                      <a:pt x="25" y="80"/>
                    </a:lnTo>
                    <a:lnTo>
                      <a:pt x="0" y="103"/>
                    </a:lnTo>
                    <a:lnTo>
                      <a:pt x="6" y="152"/>
                    </a:lnTo>
                    <a:lnTo>
                      <a:pt x="23" y="207"/>
                    </a:lnTo>
                    <a:lnTo>
                      <a:pt x="85" y="218"/>
                    </a:lnTo>
                    <a:lnTo>
                      <a:pt x="152" y="226"/>
                    </a:lnTo>
                    <a:lnTo>
                      <a:pt x="191" y="240"/>
                    </a:lnTo>
                    <a:lnTo>
                      <a:pt x="246" y="263"/>
                    </a:lnTo>
                    <a:lnTo>
                      <a:pt x="292" y="277"/>
                    </a:lnTo>
                    <a:lnTo>
                      <a:pt x="361" y="289"/>
                    </a:lnTo>
                    <a:lnTo>
                      <a:pt x="330" y="341"/>
                    </a:lnTo>
                    <a:lnTo>
                      <a:pt x="305" y="382"/>
                    </a:lnTo>
                    <a:lnTo>
                      <a:pt x="377" y="392"/>
                    </a:lnTo>
                    <a:lnTo>
                      <a:pt x="434" y="386"/>
                    </a:lnTo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7117" name="Freeform 14"/>
              <p:cNvSpPr>
                <a:spLocks/>
              </p:cNvSpPr>
              <p:nvPr/>
            </p:nvSpPr>
            <p:spPr bwMode="auto">
              <a:xfrm>
                <a:off x="1645" y="3367"/>
                <a:ext cx="1569" cy="417"/>
              </a:xfrm>
              <a:custGeom>
                <a:avLst/>
                <a:gdLst>
                  <a:gd name="T0" fmla="*/ 217 w 1569"/>
                  <a:gd name="T1" fmla="*/ 0 h 417"/>
                  <a:gd name="T2" fmla="*/ 134 w 1569"/>
                  <a:gd name="T3" fmla="*/ 4 h 417"/>
                  <a:gd name="T4" fmla="*/ 74 w 1569"/>
                  <a:gd name="T5" fmla="*/ 14 h 417"/>
                  <a:gd name="T6" fmla="*/ 31 w 1569"/>
                  <a:gd name="T7" fmla="*/ 35 h 417"/>
                  <a:gd name="T8" fmla="*/ 10 w 1569"/>
                  <a:gd name="T9" fmla="*/ 66 h 417"/>
                  <a:gd name="T10" fmla="*/ 0 w 1569"/>
                  <a:gd name="T11" fmla="*/ 102 h 417"/>
                  <a:gd name="T12" fmla="*/ 10 w 1569"/>
                  <a:gd name="T13" fmla="*/ 133 h 417"/>
                  <a:gd name="T14" fmla="*/ 37 w 1569"/>
                  <a:gd name="T15" fmla="*/ 150 h 417"/>
                  <a:gd name="T16" fmla="*/ 92 w 1569"/>
                  <a:gd name="T17" fmla="*/ 164 h 417"/>
                  <a:gd name="T18" fmla="*/ 127 w 1569"/>
                  <a:gd name="T19" fmla="*/ 168 h 417"/>
                  <a:gd name="T20" fmla="*/ 164 w 1569"/>
                  <a:gd name="T21" fmla="*/ 166 h 417"/>
                  <a:gd name="T22" fmla="*/ 185 w 1569"/>
                  <a:gd name="T23" fmla="*/ 168 h 417"/>
                  <a:gd name="T24" fmla="*/ 194 w 1569"/>
                  <a:gd name="T25" fmla="*/ 195 h 417"/>
                  <a:gd name="T26" fmla="*/ 196 w 1569"/>
                  <a:gd name="T27" fmla="*/ 219 h 417"/>
                  <a:gd name="T28" fmla="*/ 233 w 1569"/>
                  <a:gd name="T29" fmla="*/ 232 h 417"/>
                  <a:gd name="T30" fmla="*/ 332 w 1569"/>
                  <a:gd name="T31" fmla="*/ 252 h 417"/>
                  <a:gd name="T32" fmla="*/ 354 w 1569"/>
                  <a:gd name="T33" fmla="*/ 244 h 417"/>
                  <a:gd name="T34" fmla="*/ 382 w 1569"/>
                  <a:gd name="T35" fmla="*/ 238 h 417"/>
                  <a:gd name="T36" fmla="*/ 419 w 1569"/>
                  <a:gd name="T37" fmla="*/ 248 h 417"/>
                  <a:gd name="T38" fmla="*/ 455 w 1569"/>
                  <a:gd name="T39" fmla="*/ 256 h 417"/>
                  <a:gd name="T40" fmla="*/ 490 w 1569"/>
                  <a:gd name="T41" fmla="*/ 262 h 417"/>
                  <a:gd name="T42" fmla="*/ 486 w 1569"/>
                  <a:gd name="T43" fmla="*/ 289 h 417"/>
                  <a:gd name="T44" fmla="*/ 472 w 1569"/>
                  <a:gd name="T45" fmla="*/ 320 h 417"/>
                  <a:gd name="T46" fmla="*/ 536 w 1569"/>
                  <a:gd name="T47" fmla="*/ 351 h 417"/>
                  <a:gd name="T48" fmla="*/ 704 w 1569"/>
                  <a:gd name="T49" fmla="*/ 416 h 417"/>
                  <a:gd name="T50" fmla="*/ 906 w 1569"/>
                  <a:gd name="T51" fmla="*/ 408 h 417"/>
                  <a:gd name="T52" fmla="*/ 1228 w 1569"/>
                  <a:gd name="T53" fmla="*/ 369 h 417"/>
                  <a:gd name="T54" fmla="*/ 1283 w 1569"/>
                  <a:gd name="T55" fmla="*/ 318 h 417"/>
                  <a:gd name="T56" fmla="*/ 1419 w 1569"/>
                  <a:gd name="T57" fmla="*/ 312 h 417"/>
                  <a:gd name="T58" fmla="*/ 1568 w 1569"/>
                  <a:gd name="T59" fmla="*/ 338 h 4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569"/>
                  <a:gd name="T91" fmla="*/ 0 h 417"/>
                  <a:gd name="T92" fmla="*/ 1569 w 1569"/>
                  <a:gd name="T93" fmla="*/ 417 h 41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569" h="417">
                    <a:moveTo>
                      <a:pt x="217" y="0"/>
                    </a:moveTo>
                    <a:lnTo>
                      <a:pt x="134" y="4"/>
                    </a:lnTo>
                    <a:lnTo>
                      <a:pt x="74" y="14"/>
                    </a:lnTo>
                    <a:lnTo>
                      <a:pt x="31" y="35"/>
                    </a:lnTo>
                    <a:lnTo>
                      <a:pt x="10" y="66"/>
                    </a:lnTo>
                    <a:lnTo>
                      <a:pt x="0" y="102"/>
                    </a:lnTo>
                    <a:lnTo>
                      <a:pt x="10" y="133"/>
                    </a:lnTo>
                    <a:lnTo>
                      <a:pt x="37" y="150"/>
                    </a:lnTo>
                    <a:lnTo>
                      <a:pt x="92" y="164"/>
                    </a:lnTo>
                    <a:lnTo>
                      <a:pt x="127" y="168"/>
                    </a:lnTo>
                    <a:lnTo>
                      <a:pt x="164" y="166"/>
                    </a:lnTo>
                    <a:lnTo>
                      <a:pt x="185" y="168"/>
                    </a:lnTo>
                    <a:lnTo>
                      <a:pt x="194" y="195"/>
                    </a:lnTo>
                    <a:lnTo>
                      <a:pt x="196" y="219"/>
                    </a:lnTo>
                    <a:lnTo>
                      <a:pt x="233" y="232"/>
                    </a:lnTo>
                    <a:lnTo>
                      <a:pt x="332" y="252"/>
                    </a:lnTo>
                    <a:lnTo>
                      <a:pt x="354" y="244"/>
                    </a:lnTo>
                    <a:lnTo>
                      <a:pt x="382" y="238"/>
                    </a:lnTo>
                    <a:lnTo>
                      <a:pt x="419" y="248"/>
                    </a:lnTo>
                    <a:lnTo>
                      <a:pt x="455" y="256"/>
                    </a:lnTo>
                    <a:lnTo>
                      <a:pt x="490" y="262"/>
                    </a:lnTo>
                    <a:lnTo>
                      <a:pt x="486" y="289"/>
                    </a:lnTo>
                    <a:lnTo>
                      <a:pt x="472" y="320"/>
                    </a:lnTo>
                    <a:lnTo>
                      <a:pt x="536" y="351"/>
                    </a:lnTo>
                    <a:lnTo>
                      <a:pt x="704" y="416"/>
                    </a:lnTo>
                    <a:lnTo>
                      <a:pt x="906" y="408"/>
                    </a:lnTo>
                    <a:lnTo>
                      <a:pt x="1228" y="369"/>
                    </a:lnTo>
                    <a:lnTo>
                      <a:pt x="1283" y="318"/>
                    </a:lnTo>
                    <a:lnTo>
                      <a:pt x="1419" y="312"/>
                    </a:lnTo>
                    <a:lnTo>
                      <a:pt x="1568" y="338"/>
                    </a:lnTo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7118" name="Freeform 15"/>
              <p:cNvSpPr>
                <a:spLocks/>
              </p:cNvSpPr>
              <p:nvPr/>
            </p:nvSpPr>
            <p:spPr bwMode="auto">
              <a:xfrm>
                <a:off x="2985" y="3685"/>
                <a:ext cx="1091" cy="140"/>
              </a:xfrm>
              <a:custGeom>
                <a:avLst/>
                <a:gdLst>
                  <a:gd name="T0" fmla="*/ 0 w 1091"/>
                  <a:gd name="T1" fmla="*/ 127 h 140"/>
                  <a:gd name="T2" fmla="*/ 37 w 1091"/>
                  <a:gd name="T3" fmla="*/ 110 h 140"/>
                  <a:gd name="T4" fmla="*/ 78 w 1091"/>
                  <a:gd name="T5" fmla="*/ 98 h 140"/>
                  <a:gd name="T6" fmla="*/ 138 w 1091"/>
                  <a:gd name="T7" fmla="*/ 117 h 140"/>
                  <a:gd name="T8" fmla="*/ 209 w 1091"/>
                  <a:gd name="T9" fmla="*/ 139 h 140"/>
                  <a:gd name="T10" fmla="*/ 281 w 1091"/>
                  <a:gd name="T11" fmla="*/ 129 h 140"/>
                  <a:gd name="T12" fmla="*/ 336 w 1091"/>
                  <a:gd name="T13" fmla="*/ 125 h 140"/>
                  <a:gd name="T14" fmla="*/ 366 w 1091"/>
                  <a:gd name="T15" fmla="*/ 115 h 140"/>
                  <a:gd name="T16" fmla="*/ 421 w 1091"/>
                  <a:gd name="T17" fmla="*/ 102 h 140"/>
                  <a:gd name="T18" fmla="*/ 472 w 1091"/>
                  <a:gd name="T19" fmla="*/ 94 h 140"/>
                  <a:gd name="T20" fmla="*/ 554 w 1091"/>
                  <a:gd name="T21" fmla="*/ 100 h 140"/>
                  <a:gd name="T22" fmla="*/ 619 w 1091"/>
                  <a:gd name="T23" fmla="*/ 108 h 140"/>
                  <a:gd name="T24" fmla="*/ 649 w 1091"/>
                  <a:gd name="T25" fmla="*/ 110 h 140"/>
                  <a:gd name="T26" fmla="*/ 745 w 1091"/>
                  <a:gd name="T27" fmla="*/ 80 h 140"/>
                  <a:gd name="T28" fmla="*/ 851 w 1091"/>
                  <a:gd name="T29" fmla="*/ 51 h 140"/>
                  <a:gd name="T30" fmla="*/ 968 w 1091"/>
                  <a:gd name="T31" fmla="*/ 51 h 140"/>
                  <a:gd name="T32" fmla="*/ 1090 w 1091"/>
                  <a:gd name="T33" fmla="*/ 0 h 1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1"/>
                  <a:gd name="T52" fmla="*/ 0 h 140"/>
                  <a:gd name="T53" fmla="*/ 1091 w 1091"/>
                  <a:gd name="T54" fmla="*/ 140 h 1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1" h="140">
                    <a:moveTo>
                      <a:pt x="0" y="127"/>
                    </a:moveTo>
                    <a:lnTo>
                      <a:pt x="37" y="110"/>
                    </a:lnTo>
                    <a:lnTo>
                      <a:pt x="78" y="98"/>
                    </a:lnTo>
                    <a:lnTo>
                      <a:pt x="138" y="117"/>
                    </a:lnTo>
                    <a:lnTo>
                      <a:pt x="209" y="139"/>
                    </a:lnTo>
                    <a:lnTo>
                      <a:pt x="281" y="129"/>
                    </a:lnTo>
                    <a:lnTo>
                      <a:pt x="336" y="125"/>
                    </a:lnTo>
                    <a:lnTo>
                      <a:pt x="366" y="115"/>
                    </a:lnTo>
                    <a:lnTo>
                      <a:pt x="421" y="102"/>
                    </a:lnTo>
                    <a:lnTo>
                      <a:pt x="472" y="94"/>
                    </a:lnTo>
                    <a:lnTo>
                      <a:pt x="554" y="100"/>
                    </a:lnTo>
                    <a:lnTo>
                      <a:pt x="619" y="108"/>
                    </a:lnTo>
                    <a:lnTo>
                      <a:pt x="649" y="110"/>
                    </a:lnTo>
                    <a:lnTo>
                      <a:pt x="745" y="80"/>
                    </a:lnTo>
                    <a:lnTo>
                      <a:pt x="851" y="51"/>
                    </a:lnTo>
                    <a:lnTo>
                      <a:pt x="968" y="51"/>
                    </a:lnTo>
                    <a:lnTo>
                      <a:pt x="1090" y="0"/>
                    </a:lnTo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7119" name="Freeform 16"/>
              <p:cNvSpPr>
                <a:spLocks/>
              </p:cNvSpPr>
              <p:nvPr/>
            </p:nvSpPr>
            <p:spPr bwMode="auto">
              <a:xfrm>
                <a:off x="3468" y="3353"/>
                <a:ext cx="773" cy="333"/>
              </a:xfrm>
              <a:custGeom>
                <a:avLst/>
                <a:gdLst>
                  <a:gd name="T0" fmla="*/ 0 w 773"/>
                  <a:gd name="T1" fmla="*/ 332 h 333"/>
                  <a:gd name="T2" fmla="*/ 90 w 773"/>
                  <a:gd name="T3" fmla="*/ 317 h 333"/>
                  <a:gd name="T4" fmla="*/ 147 w 773"/>
                  <a:gd name="T5" fmla="*/ 309 h 333"/>
                  <a:gd name="T6" fmla="*/ 223 w 773"/>
                  <a:gd name="T7" fmla="*/ 285 h 333"/>
                  <a:gd name="T8" fmla="*/ 338 w 773"/>
                  <a:gd name="T9" fmla="*/ 276 h 333"/>
                  <a:gd name="T10" fmla="*/ 473 w 773"/>
                  <a:gd name="T11" fmla="*/ 254 h 333"/>
                  <a:gd name="T12" fmla="*/ 568 w 773"/>
                  <a:gd name="T13" fmla="*/ 242 h 333"/>
                  <a:gd name="T14" fmla="*/ 634 w 773"/>
                  <a:gd name="T15" fmla="*/ 203 h 333"/>
                  <a:gd name="T16" fmla="*/ 674 w 773"/>
                  <a:gd name="T17" fmla="*/ 188 h 333"/>
                  <a:gd name="T18" fmla="*/ 699 w 773"/>
                  <a:gd name="T19" fmla="*/ 180 h 333"/>
                  <a:gd name="T20" fmla="*/ 759 w 773"/>
                  <a:gd name="T21" fmla="*/ 119 h 333"/>
                  <a:gd name="T22" fmla="*/ 770 w 773"/>
                  <a:gd name="T23" fmla="*/ 92 h 333"/>
                  <a:gd name="T24" fmla="*/ 772 w 773"/>
                  <a:gd name="T25" fmla="*/ 67 h 333"/>
                  <a:gd name="T26" fmla="*/ 763 w 773"/>
                  <a:gd name="T27" fmla="*/ 51 h 333"/>
                  <a:gd name="T28" fmla="*/ 745 w 773"/>
                  <a:gd name="T29" fmla="*/ 37 h 333"/>
                  <a:gd name="T30" fmla="*/ 710 w 773"/>
                  <a:gd name="T31" fmla="*/ 37 h 333"/>
                  <a:gd name="T32" fmla="*/ 669 w 773"/>
                  <a:gd name="T33" fmla="*/ 14 h 333"/>
                  <a:gd name="T34" fmla="*/ 612 w 773"/>
                  <a:gd name="T35" fmla="*/ 0 h 333"/>
                  <a:gd name="T36" fmla="*/ 540 w 773"/>
                  <a:gd name="T37" fmla="*/ 0 h 3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73"/>
                  <a:gd name="T58" fmla="*/ 0 h 333"/>
                  <a:gd name="T59" fmla="*/ 773 w 773"/>
                  <a:gd name="T60" fmla="*/ 333 h 3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73" h="333">
                    <a:moveTo>
                      <a:pt x="0" y="332"/>
                    </a:moveTo>
                    <a:lnTo>
                      <a:pt x="90" y="317"/>
                    </a:lnTo>
                    <a:lnTo>
                      <a:pt x="147" y="309"/>
                    </a:lnTo>
                    <a:lnTo>
                      <a:pt x="223" y="285"/>
                    </a:lnTo>
                    <a:lnTo>
                      <a:pt x="338" y="276"/>
                    </a:lnTo>
                    <a:lnTo>
                      <a:pt x="473" y="254"/>
                    </a:lnTo>
                    <a:lnTo>
                      <a:pt x="568" y="242"/>
                    </a:lnTo>
                    <a:lnTo>
                      <a:pt x="634" y="203"/>
                    </a:lnTo>
                    <a:lnTo>
                      <a:pt x="674" y="188"/>
                    </a:lnTo>
                    <a:lnTo>
                      <a:pt x="699" y="180"/>
                    </a:lnTo>
                    <a:lnTo>
                      <a:pt x="759" y="119"/>
                    </a:lnTo>
                    <a:lnTo>
                      <a:pt x="770" y="92"/>
                    </a:lnTo>
                    <a:lnTo>
                      <a:pt x="772" y="67"/>
                    </a:lnTo>
                    <a:lnTo>
                      <a:pt x="763" y="51"/>
                    </a:lnTo>
                    <a:lnTo>
                      <a:pt x="745" y="37"/>
                    </a:lnTo>
                    <a:lnTo>
                      <a:pt x="710" y="37"/>
                    </a:lnTo>
                    <a:lnTo>
                      <a:pt x="669" y="14"/>
                    </a:lnTo>
                    <a:lnTo>
                      <a:pt x="612" y="0"/>
                    </a:lnTo>
                    <a:lnTo>
                      <a:pt x="540" y="0"/>
                    </a:lnTo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7120" name="Freeform 17"/>
              <p:cNvSpPr>
                <a:spLocks/>
              </p:cNvSpPr>
              <p:nvPr/>
            </p:nvSpPr>
            <p:spPr bwMode="auto">
              <a:xfrm>
                <a:off x="4273" y="3318"/>
                <a:ext cx="207" cy="314"/>
              </a:xfrm>
              <a:custGeom>
                <a:avLst/>
                <a:gdLst>
                  <a:gd name="T0" fmla="*/ 46 w 207"/>
                  <a:gd name="T1" fmla="*/ 313 h 314"/>
                  <a:gd name="T2" fmla="*/ 108 w 207"/>
                  <a:gd name="T3" fmla="*/ 260 h 314"/>
                  <a:gd name="T4" fmla="*/ 169 w 207"/>
                  <a:gd name="T5" fmla="*/ 215 h 314"/>
                  <a:gd name="T6" fmla="*/ 156 w 207"/>
                  <a:gd name="T7" fmla="*/ 186 h 314"/>
                  <a:gd name="T8" fmla="*/ 147 w 207"/>
                  <a:gd name="T9" fmla="*/ 145 h 314"/>
                  <a:gd name="T10" fmla="*/ 172 w 207"/>
                  <a:gd name="T11" fmla="*/ 102 h 314"/>
                  <a:gd name="T12" fmla="*/ 206 w 207"/>
                  <a:gd name="T13" fmla="*/ 65 h 314"/>
                  <a:gd name="T14" fmla="*/ 162 w 207"/>
                  <a:gd name="T15" fmla="*/ 37 h 314"/>
                  <a:gd name="T16" fmla="*/ 101 w 207"/>
                  <a:gd name="T17" fmla="*/ 0 h 314"/>
                  <a:gd name="T18" fmla="*/ 0 w 207"/>
                  <a:gd name="T19" fmla="*/ 10 h 3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7"/>
                  <a:gd name="T31" fmla="*/ 0 h 314"/>
                  <a:gd name="T32" fmla="*/ 207 w 207"/>
                  <a:gd name="T33" fmla="*/ 314 h 3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7" h="314">
                    <a:moveTo>
                      <a:pt x="46" y="313"/>
                    </a:moveTo>
                    <a:lnTo>
                      <a:pt x="108" y="260"/>
                    </a:lnTo>
                    <a:lnTo>
                      <a:pt x="169" y="215"/>
                    </a:lnTo>
                    <a:lnTo>
                      <a:pt x="156" y="186"/>
                    </a:lnTo>
                    <a:lnTo>
                      <a:pt x="147" y="145"/>
                    </a:lnTo>
                    <a:lnTo>
                      <a:pt x="172" y="102"/>
                    </a:lnTo>
                    <a:lnTo>
                      <a:pt x="206" y="65"/>
                    </a:lnTo>
                    <a:lnTo>
                      <a:pt x="162" y="37"/>
                    </a:lnTo>
                    <a:lnTo>
                      <a:pt x="101" y="0"/>
                    </a:lnTo>
                    <a:lnTo>
                      <a:pt x="0" y="10"/>
                    </a:lnTo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7121" name="Freeform 18"/>
              <p:cNvSpPr>
                <a:spLocks/>
              </p:cNvSpPr>
              <p:nvPr/>
            </p:nvSpPr>
            <p:spPr bwMode="auto">
              <a:xfrm>
                <a:off x="4760" y="3580"/>
                <a:ext cx="453" cy="36"/>
              </a:xfrm>
              <a:custGeom>
                <a:avLst/>
                <a:gdLst>
                  <a:gd name="T0" fmla="*/ 0 w 453"/>
                  <a:gd name="T1" fmla="*/ 6 h 36"/>
                  <a:gd name="T2" fmla="*/ 48 w 453"/>
                  <a:gd name="T3" fmla="*/ 0 h 36"/>
                  <a:gd name="T4" fmla="*/ 80 w 453"/>
                  <a:gd name="T5" fmla="*/ 8 h 36"/>
                  <a:gd name="T6" fmla="*/ 170 w 453"/>
                  <a:gd name="T7" fmla="*/ 35 h 36"/>
                  <a:gd name="T8" fmla="*/ 211 w 453"/>
                  <a:gd name="T9" fmla="*/ 29 h 36"/>
                  <a:gd name="T10" fmla="*/ 259 w 453"/>
                  <a:gd name="T11" fmla="*/ 25 h 36"/>
                  <a:gd name="T12" fmla="*/ 452 w 453"/>
                  <a:gd name="T13" fmla="*/ 31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3"/>
                  <a:gd name="T22" fmla="*/ 0 h 36"/>
                  <a:gd name="T23" fmla="*/ 453 w 453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3" h="36">
                    <a:moveTo>
                      <a:pt x="0" y="6"/>
                    </a:moveTo>
                    <a:lnTo>
                      <a:pt x="48" y="0"/>
                    </a:lnTo>
                    <a:lnTo>
                      <a:pt x="80" y="8"/>
                    </a:lnTo>
                    <a:lnTo>
                      <a:pt x="170" y="35"/>
                    </a:lnTo>
                    <a:lnTo>
                      <a:pt x="211" y="29"/>
                    </a:lnTo>
                    <a:lnTo>
                      <a:pt x="259" y="25"/>
                    </a:lnTo>
                    <a:lnTo>
                      <a:pt x="452" y="31"/>
                    </a:lnTo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7122" name="Freeform 19"/>
              <p:cNvSpPr>
                <a:spLocks/>
              </p:cNvSpPr>
              <p:nvPr/>
            </p:nvSpPr>
            <p:spPr bwMode="auto">
              <a:xfrm>
                <a:off x="4647" y="3627"/>
                <a:ext cx="481" cy="57"/>
              </a:xfrm>
              <a:custGeom>
                <a:avLst/>
                <a:gdLst>
                  <a:gd name="T0" fmla="*/ 0 w 481"/>
                  <a:gd name="T1" fmla="*/ 11 h 57"/>
                  <a:gd name="T2" fmla="*/ 50 w 481"/>
                  <a:gd name="T3" fmla="*/ 0 h 57"/>
                  <a:gd name="T4" fmla="*/ 103 w 481"/>
                  <a:gd name="T5" fmla="*/ 2 h 57"/>
                  <a:gd name="T6" fmla="*/ 145 w 481"/>
                  <a:gd name="T7" fmla="*/ 19 h 57"/>
                  <a:gd name="T8" fmla="*/ 177 w 481"/>
                  <a:gd name="T9" fmla="*/ 33 h 57"/>
                  <a:gd name="T10" fmla="*/ 218 w 481"/>
                  <a:gd name="T11" fmla="*/ 25 h 57"/>
                  <a:gd name="T12" fmla="*/ 285 w 481"/>
                  <a:gd name="T13" fmla="*/ 21 h 57"/>
                  <a:gd name="T14" fmla="*/ 347 w 481"/>
                  <a:gd name="T15" fmla="*/ 29 h 57"/>
                  <a:gd name="T16" fmla="*/ 405 w 481"/>
                  <a:gd name="T17" fmla="*/ 45 h 57"/>
                  <a:gd name="T18" fmla="*/ 451 w 481"/>
                  <a:gd name="T19" fmla="*/ 50 h 57"/>
                  <a:gd name="T20" fmla="*/ 480 w 481"/>
                  <a:gd name="T21" fmla="*/ 56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1"/>
                  <a:gd name="T34" fmla="*/ 0 h 57"/>
                  <a:gd name="T35" fmla="*/ 481 w 481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1" h="57">
                    <a:moveTo>
                      <a:pt x="0" y="11"/>
                    </a:moveTo>
                    <a:lnTo>
                      <a:pt x="50" y="0"/>
                    </a:lnTo>
                    <a:lnTo>
                      <a:pt x="103" y="2"/>
                    </a:lnTo>
                    <a:lnTo>
                      <a:pt x="145" y="19"/>
                    </a:lnTo>
                    <a:lnTo>
                      <a:pt x="177" y="33"/>
                    </a:lnTo>
                    <a:lnTo>
                      <a:pt x="218" y="25"/>
                    </a:lnTo>
                    <a:lnTo>
                      <a:pt x="285" y="21"/>
                    </a:lnTo>
                    <a:lnTo>
                      <a:pt x="347" y="29"/>
                    </a:lnTo>
                    <a:lnTo>
                      <a:pt x="405" y="45"/>
                    </a:lnTo>
                    <a:lnTo>
                      <a:pt x="451" y="50"/>
                    </a:lnTo>
                    <a:lnTo>
                      <a:pt x="480" y="56"/>
                    </a:lnTo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7123" name="Freeform 20"/>
              <p:cNvSpPr>
                <a:spLocks/>
              </p:cNvSpPr>
              <p:nvPr/>
            </p:nvSpPr>
            <p:spPr bwMode="auto">
              <a:xfrm>
                <a:off x="4712" y="3687"/>
                <a:ext cx="607" cy="421"/>
              </a:xfrm>
              <a:custGeom>
                <a:avLst/>
                <a:gdLst>
                  <a:gd name="T0" fmla="*/ 0 w 607"/>
                  <a:gd name="T1" fmla="*/ 0 h 421"/>
                  <a:gd name="T2" fmla="*/ 85 w 607"/>
                  <a:gd name="T3" fmla="*/ 45 h 421"/>
                  <a:gd name="T4" fmla="*/ 135 w 607"/>
                  <a:gd name="T5" fmla="*/ 72 h 421"/>
                  <a:gd name="T6" fmla="*/ 170 w 607"/>
                  <a:gd name="T7" fmla="*/ 98 h 421"/>
                  <a:gd name="T8" fmla="*/ 218 w 607"/>
                  <a:gd name="T9" fmla="*/ 131 h 421"/>
                  <a:gd name="T10" fmla="*/ 257 w 607"/>
                  <a:gd name="T11" fmla="*/ 178 h 421"/>
                  <a:gd name="T12" fmla="*/ 319 w 607"/>
                  <a:gd name="T13" fmla="*/ 240 h 421"/>
                  <a:gd name="T14" fmla="*/ 383 w 607"/>
                  <a:gd name="T15" fmla="*/ 258 h 421"/>
                  <a:gd name="T16" fmla="*/ 447 w 607"/>
                  <a:gd name="T17" fmla="*/ 277 h 421"/>
                  <a:gd name="T18" fmla="*/ 500 w 607"/>
                  <a:gd name="T19" fmla="*/ 340 h 421"/>
                  <a:gd name="T20" fmla="*/ 606 w 607"/>
                  <a:gd name="T21" fmla="*/ 420 h 4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7"/>
                  <a:gd name="T34" fmla="*/ 0 h 421"/>
                  <a:gd name="T35" fmla="*/ 607 w 607"/>
                  <a:gd name="T36" fmla="*/ 421 h 4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7" h="421">
                    <a:moveTo>
                      <a:pt x="0" y="0"/>
                    </a:moveTo>
                    <a:lnTo>
                      <a:pt x="85" y="45"/>
                    </a:lnTo>
                    <a:lnTo>
                      <a:pt x="135" y="72"/>
                    </a:lnTo>
                    <a:lnTo>
                      <a:pt x="170" y="98"/>
                    </a:lnTo>
                    <a:lnTo>
                      <a:pt x="218" y="131"/>
                    </a:lnTo>
                    <a:lnTo>
                      <a:pt x="257" y="178"/>
                    </a:lnTo>
                    <a:lnTo>
                      <a:pt x="319" y="240"/>
                    </a:lnTo>
                    <a:lnTo>
                      <a:pt x="383" y="258"/>
                    </a:lnTo>
                    <a:lnTo>
                      <a:pt x="447" y="277"/>
                    </a:lnTo>
                    <a:lnTo>
                      <a:pt x="500" y="340"/>
                    </a:lnTo>
                    <a:lnTo>
                      <a:pt x="606" y="420"/>
                    </a:lnTo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7124" name="Freeform 21"/>
              <p:cNvSpPr>
                <a:spLocks/>
              </p:cNvSpPr>
              <p:nvPr/>
            </p:nvSpPr>
            <p:spPr bwMode="auto">
              <a:xfrm>
                <a:off x="5387" y="3882"/>
                <a:ext cx="304" cy="142"/>
              </a:xfrm>
              <a:custGeom>
                <a:avLst/>
                <a:gdLst>
                  <a:gd name="T0" fmla="*/ 0 w 304"/>
                  <a:gd name="T1" fmla="*/ 96 h 142"/>
                  <a:gd name="T2" fmla="*/ 41 w 304"/>
                  <a:gd name="T3" fmla="*/ 100 h 142"/>
                  <a:gd name="T4" fmla="*/ 80 w 304"/>
                  <a:gd name="T5" fmla="*/ 106 h 142"/>
                  <a:gd name="T6" fmla="*/ 119 w 304"/>
                  <a:gd name="T7" fmla="*/ 112 h 142"/>
                  <a:gd name="T8" fmla="*/ 170 w 304"/>
                  <a:gd name="T9" fmla="*/ 116 h 142"/>
                  <a:gd name="T10" fmla="*/ 239 w 304"/>
                  <a:gd name="T11" fmla="*/ 141 h 142"/>
                  <a:gd name="T12" fmla="*/ 258 w 304"/>
                  <a:gd name="T13" fmla="*/ 133 h 142"/>
                  <a:gd name="T14" fmla="*/ 285 w 304"/>
                  <a:gd name="T15" fmla="*/ 123 h 142"/>
                  <a:gd name="T16" fmla="*/ 297 w 304"/>
                  <a:gd name="T17" fmla="*/ 108 h 142"/>
                  <a:gd name="T18" fmla="*/ 303 w 304"/>
                  <a:gd name="T19" fmla="*/ 75 h 142"/>
                  <a:gd name="T20" fmla="*/ 297 w 304"/>
                  <a:gd name="T21" fmla="*/ 49 h 142"/>
                  <a:gd name="T22" fmla="*/ 289 w 304"/>
                  <a:gd name="T23" fmla="*/ 26 h 142"/>
                  <a:gd name="T24" fmla="*/ 273 w 304"/>
                  <a:gd name="T25" fmla="*/ 0 h 1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4"/>
                  <a:gd name="T40" fmla="*/ 0 h 142"/>
                  <a:gd name="T41" fmla="*/ 304 w 304"/>
                  <a:gd name="T42" fmla="*/ 142 h 1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4" h="142">
                    <a:moveTo>
                      <a:pt x="0" y="96"/>
                    </a:moveTo>
                    <a:lnTo>
                      <a:pt x="41" y="100"/>
                    </a:lnTo>
                    <a:lnTo>
                      <a:pt x="80" y="106"/>
                    </a:lnTo>
                    <a:lnTo>
                      <a:pt x="119" y="112"/>
                    </a:lnTo>
                    <a:lnTo>
                      <a:pt x="170" y="116"/>
                    </a:lnTo>
                    <a:lnTo>
                      <a:pt x="239" y="141"/>
                    </a:lnTo>
                    <a:lnTo>
                      <a:pt x="258" y="133"/>
                    </a:lnTo>
                    <a:lnTo>
                      <a:pt x="285" y="123"/>
                    </a:lnTo>
                    <a:lnTo>
                      <a:pt x="297" y="108"/>
                    </a:lnTo>
                    <a:lnTo>
                      <a:pt x="303" y="75"/>
                    </a:lnTo>
                    <a:lnTo>
                      <a:pt x="297" y="49"/>
                    </a:lnTo>
                    <a:lnTo>
                      <a:pt x="289" y="26"/>
                    </a:lnTo>
                    <a:lnTo>
                      <a:pt x="273" y="0"/>
                    </a:lnTo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</p:grpSp>
      <p:grpSp>
        <p:nvGrpSpPr>
          <p:cNvPr id="76804" name="Group 22"/>
          <p:cNvGrpSpPr>
            <a:grpSpLocks/>
          </p:cNvGrpSpPr>
          <p:nvPr/>
        </p:nvGrpSpPr>
        <p:grpSpPr bwMode="auto">
          <a:xfrm>
            <a:off x="1824038" y="4976813"/>
            <a:ext cx="5978525" cy="357187"/>
            <a:chOff x="1149" y="3135"/>
            <a:chExt cx="3766" cy="225"/>
          </a:xfrm>
        </p:grpSpPr>
        <p:sp>
          <p:nvSpPr>
            <p:cNvPr id="77108" name="Freeform 23"/>
            <p:cNvSpPr>
              <a:spLocks/>
            </p:cNvSpPr>
            <p:nvPr/>
          </p:nvSpPr>
          <p:spPr bwMode="auto">
            <a:xfrm>
              <a:off x="1149" y="3135"/>
              <a:ext cx="269" cy="157"/>
            </a:xfrm>
            <a:custGeom>
              <a:avLst/>
              <a:gdLst>
                <a:gd name="T0" fmla="*/ 0 w 269"/>
                <a:gd name="T1" fmla="*/ 0 h 157"/>
                <a:gd name="T2" fmla="*/ 89 w 269"/>
                <a:gd name="T3" fmla="*/ 6 h 157"/>
                <a:gd name="T4" fmla="*/ 150 w 269"/>
                <a:gd name="T5" fmla="*/ 11 h 157"/>
                <a:gd name="T6" fmla="*/ 193 w 269"/>
                <a:gd name="T7" fmla="*/ 28 h 157"/>
                <a:gd name="T8" fmla="*/ 218 w 269"/>
                <a:gd name="T9" fmla="*/ 47 h 157"/>
                <a:gd name="T10" fmla="*/ 236 w 269"/>
                <a:gd name="T11" fmla="*/ 74 h 157"/>
                <a:gd name="T12" fmla="*/ 254 w 269"/>
                <a:gd name="T13" fmla="*/ 109 h 157"/>
                <a:gd name="T14" fmla="*/ 268 w 269"/>
                <a:gd name="T15" fmla="*/ 127 h 157"/>
                <a:gd name="T16" fmla="*/ 239 w 269"/>
                <a:gd name="T17" fmla="*/ 125 h 157"/>
                <a:gd name="T18" fmla="*/ 207 w 269"/>
                <a:gd name="T19" fmla="*/ 131 h 157"/>
                <a:gd name="T20" fmla="*/ 160 w 269"/>
                <a:gd name="T21" fmla="*/ 143 h 157"/>
                <a:gd name="T22" fmla="*/ 100 w 269"/>
                <a:gd name="T23" fmla="*/ 156 h 157"/>
                <a:gd name="T24" fmla="*/ 84 w 269"/>
                <a:gd name="T25" fmla="*/ 148 h 157"/>
                <a:gd name="T26" fmla="*/ 67 w 269"/>
                <a:gd name="T27" fmla="*/ 107 h 157"/>
                <a:gd name="T28" fmla="*/ 31 w 269"/>
                <a:gd name="T29" fmla="*/ 53 h 157"/>
                <a:gd name="T30" fmla="*/ 0 w 269"/>
                <a:gd name="T31" fmla="*/ 0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"/>
                <a:gd name="T49" fmla="*/ 0 h 157"/>
                <a:gd name="T50" fmla="*/ 269 w 26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" h="157">
                  <a:moveTo>
                    <a:pt x="0" y="0"/>
                  </a:moveTo>
                  <a:lnTo>
                    <a:pt x="89" y="6"/>
                  </a:lnTo>
                  <a:lnTo>
                    <a:pt x="150" y="11"/>
                  </a:lnTo>
                  <a:lnTo>
                    <a:pt x="193" y="28"/>
                  </a:lnTo>
                  <a:lnTo>
                    <a:pt x="218" y="47"/>
                  </a:lnTo>
                  <a:lnTo>
                    <a:pt x="236" y="74"/>
                  </a:lnTo>
                  <a:lnTo>
                    <a:pt x="254" y="109"/>
                  </a:lnTo>
                  <a:lnTo>
                    <a:pt x="268" y="127"/>
                  </a:lnTo>
                  <a:lnTo>
                    <a:pt x="239" y="125"/>
                  </a:lnTo>
                  <a:lnTo>
                    <a:pt x="207" y="131"/>
                  </a:lnTo>
                  <a:lnTo>
                    <a:pt x="160" y="143"/>
                  </a:lnTo>
                  <a:lnTo>
                    <a:pt x="100" y="156"/>
                  </a:lnTo>
                  <a:lnTo>
                    <a:pt x="84" y="148"/>
                  </a:lnTo>
                  <a:lnTo>
                    <a:pt x="67" y="107"/>
                  </a:lnTo>
                  <a:lnTo>
                    <a:pt x="31" y="5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77109" name="Freeform 24"/>
            <p:cNvSpPr>
              <a:spLocks/>
            </p:cNvSpPr>
            <p:nvPr/>
          </p:nvSpPr>
          <p:spPr bwMode="auto">
            <a:xfrm>
              <a:off x="4584" y="3139"/>
              <a:ext cx="331" cy="221"/>
            </a:xfrm>
            <a:custGeom>
              <a:avLst/>
              <a:gdLst>
                <a:gd name="T0" fmla="*/ 330 w 331"/>
                <a:gd name="T1" fmla="*/ 0 h 221"/>
                <a:gd name="T2" fmla="*/ 219 w 331"/>
                <a:gd name="T3" fmla="*/ 8 h 221"/>
                <a:gd name="T4" fmla="*/ 144 w 331"/>
                <a:gd name="T5" fmla="*/ 16 h 221"/>
                <a:gd name="T6" fmla="*/ 93 w 331"/>
                <a:gd name="T7" fmla="*/ 38 h 221"/>
                <a:gd name="T8" fmla="*/ 61 w 331"/>
                <a:gd name="T9" fmla="*/ 66 h 221"/>
                <a:gd name="T10" fmla="*/ 39 w 331"/>
                <a:gd name="T11" fmla="*/ 105 h 221"/>
                <a:gd name="T12" fmla="*/ 16 w 331"/>
                <a:gd name="T13" fmla="*/ 154 h 221"/>
                <a:gd name="T14" fmla="*/ 0 w 331"/>
                <a:gd name="T15" fmla="*/ 179 h 221"/>
                <a:gd name="T16" fmla="*/ 34 w 331"/>
                <a:gd name="T17" fmla="*/ 177 h 221"/>
                <a:gd name="T18" fmla="*/ 76 w 331"/>
                <a:gd name="T19" fmla="*/ 184 h 221"/>
                <a:gd name="T20" fmla="*/ 133 w 331"/>
                <a:gd name="T21" fmla="*/ 202 h 221"/>
                <a:gd name="T22" fmla="*/ 207 w 331"/>
                <a:gd name="T23" fmla="*/ 220 h 221"/>
                <a:gd name="T24" fmla="*/ 227 w 331"/>
                <a:gd name="T25" fmla="*/ 210 h 221"/>
                <a:gd name="T26" fmla="*/ 247 w 331"/>
                <a:gd name="T27" fmla="*/ 151 h 221"/>
                <a:gd name="T28" fmla="*/ 292 w 331"/>
                <a:gd name="T29" fmla="*/ 73 h 221"/>
                <a:gd name="T30" fmla="*/ 330 w 331"/>
                <a:gd name="T31" fmla="*/ 0 h 2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1"/>
                <a:gd name="T49" fmla="*/ 0 h 221"/>
                <a:gd name="T50" fmla="*/ 331 w 331"/>
                <a:gd name="T51" fmla="*/ 221 h 2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1" h="221">
                  <a:moveTo>
                    <a:pt x="330" y="0"/>
                  </a:moveTo>
                  <a:lnTo>
                    <a:pt x="219" y="8"/>
                  </a:lnTo>
                  <a:lnTo>
                    <a:pt x="144" y="16"/>
                  </a:lnTo>
                  <a:lnTo>
                    <a:pt x="93" y="38"/>
                  </a:lnTo>
                  <a:lnTo>
                    <a:pt x="61" y="66"/>
                  </a:lnTo>
                  <a:lnTo>
                    <a:pt x="39" y="105"/>
                  </a:lnTo>
                  <a:lnTo>
                    <a:pt x="16" y="154"/>
                  </a:lnTo>
                  <a:lnTo>
                    <a:pt x="0" y="179"/>
                  </a:lnTo>
                  <a:lnTo>
                    <a:pt x="34" y="177"/>
                  </a:lnTo>
                  <a:lnTo>
                    <a:pt x="76" y="184"/>
                  </a:lnTo>
                  <a:lnTo>
                    <a:pt x="133" y="202"/>
                  </a:lnTo>
                  <a:lnTo>
                    <a:pt x="207" y="220"/>
                  </a:lnTo>
                  <a:lnTo>
                    <a:pt x="227" y="210"/>
                  </a:lnTo>
                  <a:lnTo>
                    <a:pt x="247" y="151"/>
                  </a:lnTo>
                  <a:lnTo>
                    <a:pt x="292" y="73"/>
                  </a:lnTo>
                  <a:lnTo>
                    <a:pt x="33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76805" name="Group 25"/>
          <p:cNvGrpSpPr>
            <a:grpSpLocks/>
          </p:cNvGrpSpPr>
          <p:nvPr/>
        </p:nvGrpSpPr>
        <p:grpSpPr bwMode="auto">
          <a:xfrm>
            <a:off x="1274763" y="5133975"/>
            <a:ext cx="1019175" cy="584200"/>
            <a:chOff x="803" y="3234"/>
            <a:chExt cx="642" cy="368"/>
          </a:xfrm>
        </p:grpSpPr>
        <p:grpSp>
          <p:nvGrpSpPr>
            <p:cNvPr id="77095" name="Group 26"/>
            <p:cNvGrpSpPr>
              <a:grpSpLocks/>
            </p:cNvGrpSpPr>
            <p:nvPr/>
          </p:nvGrpSpPr>
          <p:grpSpPr bwMode="auto">
            <a:xfrm>
              <a:off x="803" y="3234"/>
              <a:ext cx="642" cy="368"/>
              <a:chOff x="803" y="3234"/>
              <a:chExt cx="642" cy="368"/>
            </a:xfrm>
          </p:grpSpPr>
          <p:grpSp>
            <p:nvGrpSpPr>
              <p:cNvPr id="77100" name="Group 27"/>
              <p:cNvGrpSpPr>
                <a:grpSpLocks/>
              </p:cNvGrpSpPr>
              <p:nvPr/>
            </p:nvGrpSpPr>
            <p:grpSpPr bwMode="auto">
              <a:xfrm>
                <a:off x="803" y="3234"/>
                <a:ext cx="642" cy="368"/>
                <a:chOff x="803" y="3234"/>
                <a:chExt cx="642" cy="368"/>
              </a:xfrm>
            </p:grpSpPr>
            <p:sp>
              <p:nvSpPr>
                <p:cNvPr id="77105" name="Freeform 28"/>
                <p:cNvSpPr>
                  <a:spLocks/>
                </p:cNvSpPr>
                <p:nvPr/>
              </p:nvSpPr>
              <p:spPr bwMode="auto">
                <a:xfrm>
                  <a:off x="1092" y="3326"/>
                  <a:ext cx="341" cy="212"/>
                </a:xfrm>
                <a:custGeom>
                  <a:avLst/>
                  <a:gdLst>
                    <a:gd name="T0" fmla="*/ 306 w 341"/>
                    <a:gd name="T1" fmla="*/ 0 h 212"/>
                    <a:gd name="T2" fmla="*/ 271 w 341"/>
                    <a:gd name="T3" fmla="*/ 19 h 212"/>
                    <a:gd name="T4" fmla="*/ 113 w 341"/>
                    <a:gd name="T5" fmla="*/ 101 h 212"/>
                    <a:gd name="T6" fmla="*/ 41 w 341"/>
                    <a:gd name="T7" fmla="*/ 105 h 212"/>
                    <a:gd name="T8" fmla="*/ 0 w 341"/>
                    <a:gd name="T9" fmla="*/ 144 h 212"/>
                    <a:gd name="T10" fmla="*/ 23 w 341"/>
                    <a:gd name="T11" fmla="*/ 209 h 212"/>
                    <a:gd name="T12" fmla="*/ 97 w 341"/>
                    <a:gd name="T13" fmla="*/ 211 h 212"/>
                    <a:gd name="T14" fmla="*/ 228 w 341"/>
                    <a:gd name="T15" fmla="*/ 170 h 212"/>
                    <a:gd name="T16" fmla="*/ 326 w 341"/>
                    <a:gd name="T17" fmla="*/ 109 h 212"/>
                    <a:gd name="T18" fmla="*/ 340 w 341"/>
                    <a:gd name="T19" fmla="*/ 74 h 212"/>
                    <a:gd name="T20" fmla="*/ 306 w 341"/>
                    <a:gd name="T21" fmla="*/ 0 h 2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1"/>
                    <a:gd name="T34" fmla="*/ 0 h 212"/>
                    <a:gd name="T35" fmla="*/ 341 w 341"/>
                    <a:gd name="T36" fmla="*/ 212 h 2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1" h="212">
                      <a:moveTo>
                        <a:pt x="306" y="0"/>
                      </a:moveTo>
                      <a:lnTo>
                        <a:pt x="271" y="19"/>
                      </a:lnTo>
                      <a:lnTo>
                        <a:pt x="113" y="101"/>
                      </a:lnTo>
                      <a:lnTo>
                        <a:pt x="41" y="105"/>
                      </a:lnTo>
                      <a:lnTo>
                        <a:pt x="0" y="144"/>
                      </a:lnTo>
                      <a:lnTo>
                        <a:pt x="23" y="209"/>
                      </a:lnTo>
                      <a:lnTo>
                        <a:pt x="97" y="211"/>
                      </a:lnTo>
                      <a:lnTo>
                        <a:pt x="228" y="170"/>
                      </a:lnTo>
                      <a:lnTo>
                        <a:pt x="326" y="109"/>
                      </a:lnTo>
                      <a:lnTo>
                        <a:pt x="340" y="74"/>
                      </a:lnTo>
                      <a:lnTo>
                        <a:pt x="306" y="0"/>
                      </a:lnTo>
                    </a:path>
                  </a:pathLst>
                </a:custGeom>
                <a:solidFill>
                  <a:srgbClr val="FFFFFF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77106" name="Freeform 29"/>
                <p:cNvSpPr>
                  <a:spLocks/>
                </p:cNvSpPr>
                <p:nvPr/>
              </p:nvSpPr>
              <p:spPr bwMode="auto">
                <a:xfrm>
                  <a:off x="803" y="3234"/>
                  <a:ext cx="642" cy="368"/>
                </a:xfrm>
                <a:custGeom>
                  <a:avLst/>
                  <a:gdLst>
                    <a:gd name="T0" fmla="*/ 36 w 642"/>
                    <a:gd name="T1" fmla="*/ 258 h 368"/>
                    <a:gd name="T2" fmla="*/ 105 w 642"/>
                    <a:gd name="T3" fmla="*/ 172 h 368"/>
                    <a:gd name="T4" fmla="*/ 156 w 642"/>
                    <a:gd name="T5" fmla="*/ 141 h 368"/>
                    <a:gd name="T6" fmla="*/ 209 w 642"/>
                    <a:gd name="T7" fmla="*/ 139 h 368"/>
                    <a:gd name="T8" fmla="*/ 238 w 642"/>
                    <a:gd name="T9" fmla="*/ 162 h 368"/>
                    <a:gd name="T10" fmla="*/ 314 w 642"/>
                    <a:gd name="T11" fmla="*/ 162 h 368"/>
                    <a:gd name="T12" fmla="*/ 354 w 642"/>
                    <a:gd name="T13" fmla="*/ 160 h 368"/>
                    <a:gd name="T14" fmla="*/ 445 w 642"/>
                    <a:gd name="T15" fmla="*/ 109 h 368"/>
                    <a:gd name="T16" fmla="*/ 508 w 642"/>
                    <a:gd name="T17" fmla="*/ 72 h 368"/>
                    <a:gd name="T18" fmla="*/ 540 w 642"/>
                    <a:gd name="T19" fmla="*/ 14 h 368"/>
                    <a:gd name="T20" fmla="*/ 574 w 642"/>
                    <a:gd name="T21" fmla="*/ 6 h 368"/>
                    <a:gd name="T22" fmla="*/ 611 w 642"/>
                    <a:gd name="T23" fmla="*/ 35 h 368"/>
                    <a:gd name="T24" fmla="*/ 599 w 642"/>
                    <a:gd name="T25" fmla="*/ 94 h 368"/>
                    <a:gd name="T26" fmla="*/ 517 w 642"/>
                    <a:gd name="T27" fmla="*/ 158 h 368"/>
                    <a:gd name="T28" fmla="*/ 425 w 642"/>
                    <a:gd name="T29" fmla="*/ 203 h 368"/>
                    <a:gd name="T30" fmla="*/ 379 w 642"/>
                    <a:gd name="T31" fmla="*/ 209 h 368"/>
                    <a:gd name="T32" fmla="*/ 342 w 642"/>
                    <a:gd name="T33" fmla="*/ 207 h 368"/>
                    <a:gd name="T34" fmla="*/ 315 w 642"/>
                    <a:gd name="T35" fmla="*/ 232 h 368"/>
                    <a:gd name="T36" fmla="*/ 314 w 642"/>
                    <a:gd name="T37" fmla="*/ 262 h 368"/>
                    <a:gd name="T38" fmla="*/ 347 w 642"/>
                    <a:gd name="T39" fmla="*/ 289 h 368"/>
                    <a:gd name="T40" fmla="*/ 434 w 642"/>
                    <a:gd name="T41" fmla="*/ 262 h 368"/>
                    <a:gd name="T42" fmla="*/ 561 w 642"/>
                    <a:gd name="T43" fmla="*/ 219 h 368"/>
                    <a:gd name="T44" fmla="*/ 631 w 642"/>
                    <a:gd name="T45" fmla="*/ 150 h 368"/>
                    <a:gd name="T46" fmla="*/ 638 w 642"/>
                    <a:gd name="T47" fmla="*/ 193 h 368"/>
                    <a:gd name="T48" fmla="*/ 604 w 642"/>
                    <a:gd name="T49" fmla="*/ 238 h 368"/>
                    <a:gd name="T50" fmla="*/ 540 w 642"/>
                    <a:gd name="T51" fmla="*/ 273 h 368"/>
                    <a:gd name="T52" fmla="*/ 448 w 642"/>
                    <a:gd name="T53" fmla="*/ 322 h 368"/>
                    <a:gd name="T54" fmla="*/ 356 w 642"/>
                    <a:gd name="T55" fmla="*/ 357 h 368"/>
                    <a:gd name="T56" fmla="*/ 246 w 642"/>
                    <a:gd name="T57" fmla="*/ 365 h 368"/>
                    <a:gd name="T58" fmla="*/ 191 w 642"/>
                    <a:gd name="T59" fmla="*/ 353 h 368"/>
                    <a:gd name="T60" fmla="*/ 137 w 642"/>
                    <a:gd name="T61" fmla="*/ 332 h 368"/>
                    <a:gd name="T62" fmla="*/ 131 w 642"/>
                    <a:gd name="T63" fmla="*/ 357 h 368"/>
                    <a:gd name="T64" fmla="*/ 89 w 642"/>
                    <a:gd name="T65" fmla="*/ 359 h 368"/>
                    <a:gd name="T66" fmla="*/ 36 w 642"/>
                    <a:gd name="T67" fmla="*/ 350 h 368"/>
                    <a:gd name="T68" fmla="*/ 0 w 642"/>
                    <a:gd name="T69" fmla="*/ 320 h 36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42"/>
                    <a:gd name="T106" fmla="*/ 0 h 368"/>
                    <a:gd name="T107" fmla="*/ 642 w 642"/>
                    <a:gd name="T108" fmla="*/ 368 h 36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42" h="368">
                      <a:moveTo>
                        <a:pt x="0" y="320"/>
                      </a:moveTo>
                      <a:lnTo>
                        <a:pt x="36" y="258"/>
                      </a:lnTo>
                      <a:lnTo>
                        <a:pt x="84" y="186"/>
                      </a:lnTo>
                      <a:lnTo>
                        <a:pt x="105" y="172"/>
                      </a:lnTo>
                      <a:lnTo>
                        <a:pt x="131" y="154"/>
                      </a:lnTo>
                      <a:lnTo>
                        <a:pt x="156" y="141"/>
                      </a:lnTo>
                      <a:lnTo>
                        <a:pt x="183" y="133"/>
                      </a:lnTo>
                      <a:lnTo>
                        <a:pt x="209" y="139"/>
                      </a:lnTo>
                      <a:lnTo>
                        <a:pt x="225" y="156"/>
                      </a:lnTo>
                      <a:lnTo>
                        <a:pt x="238" y="162"/>
                      </a:lnTo>
                      <a:lnTo>
                        <a:pt x="262" y="166"/>
                      </a:lnTo>
                      <a:lnTo>
                        <a:pt x="314" y="162"/>
                      </a:lnTo>
                      <a:lnTo>
                        <a:pt x="330" y="182"/>
                      </a:lnTo>
                      <a:lnTo>
                        <a:pt x="354" y="160"/>
                      </a:lnTo>
                      <a:lnTo>
                        <a:pt x="383" y="137"/>
                      </a:lnTo>
                      <a:lnTo>
                        <a:pt x="445" y="109"/>
                      </a:lnTo>
                      <a:lnTo>
                        <a:pt x="450" y="98"/>
                      </a:lnTo>
                      <a:lnTo>
                        <a:pt x="508" y="72"/>
                      </a:lnTo>
                      <a:lnTo>
                        <a:pt x="523" y="47"/>
                      </a:lnTo>
                      <a:lnTo>
                        <a:pt x="540" y="14"/>
                      </a:lnTo>
                      <a:lnTo>
                        <a:pt x="556" y="0"/>
                      </a:lnTo>
                      <a:lnTo>
                        <a:pt x="574" y="6"/>
                      </a:lnTo>
                      <a:lnTo>
                        <a:pt x="593" y="20"/>
                      </a:lnTo>
                      <a:lnTo>
                        <a:pt x="611" y="35"/>
                      </a:lnTo>
                      <a:lnTo>
                        <a:pt x="606" y="63"/>
                      </a:lnTo>
                      <a:lnTo>
                        <a:pt x="599" y="94"/>
                      </a:lnTo>
                      <a:lnTo>
                        <a:pt x="569" y="119"/>
                      </a:lnTo>
                      <a:lnTo>
                        <a:pt x="517" y="158"/>
                      </a:lnTo>
                      <a:lnTo>
                        <a:pt x="461" y="184"/>
                      </a:lnTo>
                      <a:lnTo>
                        <a:pt x="425" y="203"/>
                      </a:lnTo>
                      <a:lnTo>
                        <a:pt x="402" y="207"/>
                      </a:lnTo>
                      <a:lnTo>
                        <a:pt x="379" y="209"/>
                      </a:lnTo>
                      <a:lnTo>
                        <a:pt x="358" y="205"/>
                      </a:lnTo>
                      <a:lnTo>
                        <a:pt x="342" y="207"/>
                      </a:lnTo>
                      <a:lnTo>
                        <a:pt x="324" y="217"/>
                      </a:lnTo>
                      <a:lnTo>
                        <a:pt x="315" y="232"/>
                      </a:lnTo>
                      <a:lnTo>
                        <a:pt x="310" y="248"/>
                      </a:lnTo>
                      <a:lnTo>
                        <a:pt x="314" y="262"/>
                      </a:lnTo>
                      <a:lnTo>
                        <a:pt x="322" y="285"/>
                      </a:lnTo>
                      <a:lnTo>
                        <a:pt x="347" y="289"/>
                      </a:lnTo>
                      <a:lnTo>
                        <a:pt x="388" y="283"/>
                      </a:lnTo>
                      <a:lnTo>
                        <a:pt x="434" y="262"/>
                      </a:lnTo>
                      <a:lnTo>
                        <a:pt x="492" y="248"/>
                      </a:lnTo>
                      <a:lnTo>
                        <a:pt x="561" y="219"/>
                      </a:lnTo>
                      <a:lnTo>
                        <a:pt x="609" y="186"/>
                      </a:lnTo>
                      <a:lnTo>
                        <a:pt x="631" y="150"/>
                      </a:lnTo>
                      <a:lnTo>
                        <a:pt x="641" y="168"/>
                      </a:lnTo>
                      <a:lnTo>
                        <a:pt x="638" y="193"/>
                      </a:lnTo>
                      <a:lnTo>
                        <a:pt x="631" y="213"/>
                      </a:lnTo>
                      <a:lnTo>
                        <a:pt x="604" y="238"/>
                      </a:lnTo>
                      <a:lnTo>
                        <a:pt x="572" y="260"/>
                      </a:lnTo>
                      <a:lnTo>
                        <a:pt x="540" y="273"/>
                      </a:lnTo>
                      <a:lnTo>
                        <a:pt x="487" y="307"/>
                      </a:lnTo>
                      <a:lnTo>
                        <a:pt x="448" y="322"/>
                      </a:lnTo>
                      <a:lnTo>
                        <a:pt x="399" y="346"/>
                      </a:lnTo>
                      <a:lnTo>
                        <a:pt x="356" y="357"/>
                      </a:lnTo>
                      <a:lnTo>
                        <a:pt x="292" y="353"/>
                      </a:lnTo>
                      <a:lnTo>
                        <a:pt x="246" y="365"/>
                      </a:lnTo>
                      <a:lnTo>
                        <a:pt x="215" y="367"/>
                      </a:lnTo>
                      <a:lnTo>
                        <a:pt x="191" y="353"/>
                      </a:lnTo>
                      <a:lnTo>
                        <a:pt x="154" y="346"/>
                      </a:lnTo>
                      <a:lnTo>
                        <a:pt x="137" y="332"/>
                      </a:lnTo>
                      <a:lnTo>
                        <a:pt x="142" y="350"/>
                      </a:lnTo>
                      <a:lnTo>
                        <a:pt x="131" y="357"/>
                      </a:lnTo>
                      <a:lnTo>
                        <a:pt x="115" y="359"/>
                      </a:lnTo>
                      <a:lnTo>
                        <a:pt x="89" y="359"/>
                      </a:lnTo>
                      <a:lnTo>
                        <a:pt x="62" y="355"/>
                      </a:lnTo>
                      <a:lnTo>
                        <a:pt x="36" y="350"/>
                      </a:lnTo>
                      <a:lnTo>
                        <a:pt x="13" y="338"/>
                      </a:lnTo>
                      <a:lnTo>
                        <a:pt x="0" y="320"/>
                      </a:lnTo>
                    </a:path>
                  </a:pathLst>
                </a:custGeom>
                <a:solidFill>
                  <a:srgbClr val="00FF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77107" name="Freeform 30"/>
                <p:cNvSpPr>
                  <a:spLocks/>
                </p:cNvSpPr>
                <p:nvPr/>
              </p:nvSpPr>
              <p:spPr bwMode="auto">
                <a:xfrm>
                  <a:off x="1133" y="3347"/>
                  <a:ext cx="270" cy="161"/>
                </a:xfrm>
                <a:custGeom>
                  <a:avLst/>
                  <a:gdLst>
                    <a:gd name="T0" fmla="*/ 0 w 270"/>
                    <a:gd name="T1" fmla="*/ 114 h 161"/>
                    <a:gd name="T2" fmla="*/ 40 w 270"/>
                    <a:gd name="T3" fmla="*/ 160 h 161"/>
                    <a:gd name="T4" fmla="*/ 67 w 270"/>
                    <a:gd name="T5" fmla="*/ 104 h 161"/>
                    <a:gd name="T6" fmla="*/ 95 w 270"/>
                    <a:gd name="T7" fmla="*/ 139 h 161"/>
                    <a:gd name="T8" fmla="*/ 118 w 270"/>
                    <a:gd name="T9" fmla="*/ 94 h 161"/>
                    <a:gd name="T10" fmla="*/ 157 w 270"/>
                    <a:gd name="T11" fmla="*/ 121 h 161"/>
                    <a:gd name="T12" fmla="*/ 173 w 270"/>
                    <a:gd name="T13" fmla="*/ 61 h 161"/>
                    <a:gd name="T14" fmla="*/ 198 w 270"/>
                    <a:gd name="T15" fmla="*/ 86 h 161"/>
                    <a:gd name="T16" fmla="*/ 201 w 270"/>
                    <a:gd name="T17" fmla="*/ 71 h 161"/>
                    <a:gd name="T18" fmla="*/ 228 w 270"/>
                    <a:gd name="T19" fmla="*/ 96 h 161"/>
                    <a:gd name="T20" fmla="*/ 231 w 270"/>
                    <a:gd name="T21" fmla="*/ 26 h 161"/>
                    <a:gd name="T22" fmla="*/ 269 w 270"/>
                    <a:gd name="T23" fmla="*/ 67 h 161"/>
                    <a:gd name="T24" fmla="*/ 263 w 270"/>
                    <a:gd name="T25" fmla="*/ 0 h 1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0"/>
                    <a:gd name="T40" fmla="*/ 0 h 161"/>
                    <a:gd name="T41" fmla="*/ 270 w 270"/>
                    <a:gd name="T42" fmla="*/ 161 h 16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0" h="161">
                      <a:moveTo>
                        <a:pt x="0" y="114"/>
                      </a:moveTo>
                      <a:lnTo>
                        <a:pt x="40" y="160"/>
                      </a:lnTo>
                      <a:lnTo>
                        <a:pt x="67" y="104"/>
                      </a:lnTo>
                      <a:lnTo>
                        <a:pt x="95" y="139"/>
                      </a:lnTo>
                      <a:lnTo>
                        <a:pt x="118" y="94"/>
                      </a:lnTo>
                      <a:lnTo>
                        <a:pt x="157" y="121"/>
                      </a:lnTo>
                      <a:lnTo>
                        <a:pt x="173" y="61"/>
                      </a:lnTo>
                      <a:lnTo>
                        <a:pt x="198" y="86"/>
                      </a:lnTo>
                      <a:lnTo>
                        <a:pt x="201" y="71"/>
                      </a:lnTo>
                      <a:lnTo>
                        <a:pt x="228" y="96"/>
                      </a:lnTo>
                      <a:lnTo>
                        <a:pt x="231" y="26"/>
                      </a:lnTo>
                      <a:lnTo>
                        <a:pt x="269" y="67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  <p:grpSp>
            <p:nvGrpSpPr>
              <p:cNvPr id="77101" name="Group 31"/>
              <p:cNvGrpSpPr>
                <a:grpSpLocks/>
              </p:cNvGrpSpPr>
              <p:nvPr/>
            </p:nvGrpSpPr>
            <p:grpSpPr bwMode="auto">
              <a:xfrm>
                <a:off x="956" y="3275"/>
                <a:ext cx="404" cy="276"/>
                <a:chOff x="956" y="3275"/>
                <a:chExt cx="404" cy="276"/>
              </a:xfrm>
            </p:grpSpPr>
            <p:sp>
              <p:nvSpPr>
                <p:cNvPr id="77102" name="Freeform 32"/>
                <p:cNvSpPr>
                  <a:spLocks/>
                </p:cNvSpPr>
                <p:nvPr/>
              </p:nvSpPr>
              <p:spPr bwMode="auto">
                <a:xfrm>
                  <a:off x="1315" y="3275"/>
                  <a:ext cx="45" cy="38"/>
                </a:xfrm>
                <a:custGeom>
                  <a:avLst/>
                  <a:gdLst>
                    <a:gd name="T0" fmla="*/ 44 w 45"/>
                    <a:gd name="T1" fmla="*/ 0 h 38"/>
                    <a:gd name="T2" fmla="*/ 42 w 45"/>
                    <a:gd name="T3" fmla="*/ 12 h 38"/>
                    <a:gd name="T4" fmla="*/ 32 w 45"/>
                    <a:gd name="T5" fmla="*/ 18 h 38"/>
                    <a:gd name="T6" fmla="*/ 21 w 45"/>
                    <a:gd name="T7" fmla="*/ 31 h 38"/>
                    <a:gd name="T8" fmla="*/ 14 w 45"/>
                    <a:gd name="T9" fmla="*/ 31 h 38"/>
                    <a:gd name="T10" fmla="*/ 0 w 45"/>
                    <a:gd name="T11" fmla="*/ 37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"/>
                    <a:gd name="T19" fmla="*/ 0 h 38"/>
                    <a:gd name="T20" fmla="*/ 45 w 45"/>
                    <a:gd name="T21" fmla="*/ 38 h 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" h="38">
                      <a:moveTo>
                        <a:pt x="44" y="0"/>
                      </a:moveTo>
                      <a:lnTo>
                        <a:pt x="42" y="12"/>
                      </a:lnTo>
                      <a:lnTo>
                        <a:pt x="32" y="18"/>
                      </a:lnTo>
                      <a:lnTo>
                        <a:pt x="21" y="31"/>
                      </a:lnTo>
                      <a:lnTo>
                        <a:pt x="14" y="3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77103" name="Freeform 33"/>
                <p:cNvSpPr>
                  <a:spLocks/>
                </p:cNvSpPr>
                <p:nvPr/>
              </p:nvSpPr>
              <p:spPr bwMode="auto">
                <a:xfrm>
                  <a:off x="1085" y="3488"/>
                  <a:ext cx="20" cy="63"/>
                </a:xfrm>
                <a:custGeom>
                  <a:avLst/>
                  <a:gdLst>
                    <a:gd name="T0" fmla="*/ 19 w 20"/>
                    <a:gd name="T1" fmla="*/ 0 h 63"/>
                    <a:gd name="T2" fmla="*/ 5 w 20"/>
                    <a:gd name="T3" fmla="*/ 19 h 63"/>
                    <a:gd name="T4" fmla="*/ 0 w 20"/>
                    <a:gd name="T5" fmla="*/ 39 h 63"/>
                    <a:gd name="T6" fmla="*/ 2 w 20"/>
                    <a:gd name="T7" fmla="*/ 62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3"/>
                    <a:gd name="T14" fmla="*/ 20 w 2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3">
                      <a:moveTo>
                        <a:pt x="19" y="0"/>
                      </a:moveTo>
                      <a:lnTo>
                        <a:pt x="5" y="19"/>
                      </a:lnTo>
                      <a:lnTo>
                        <a:pt x="0" y="39"/>
                      </a:lnTo>
                      <a:lnTo>
                        <a:pt x="2" y="62"/>
                      </a:lnTo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77104" name="Freeform 34"/>
                <p:cNvSpPr>
                  <a:spLocks/>
                </p:cNvSpPr>
                <p:nvPr/>
              </p:nvSpPr>
              <p:spPr bwMode="auto">
                <a:xfrm>
                  <a:off x="956" y="3377"/>
                  <a:ext cx="38" cy="83"/>
                </a:xfrm>
                <a:custGeom>
                  <a:avLst/>
                  <a:gdLst>
                    <a:gd name="T0" fmla="*/ 37 w 38"/>
                    <a:gd name="T1" fmla="*/ 0 h 83"/>
                    <a:gd name="T2" fmla="*/ 19 w 38"/>
                    <a:gd name="T3" fmla="*/ 11 h 83"/>
                    <a:gd name="T4" fmla="*/ 7 w 38"/>
                    <a:gd name="T5" fmla="*/ 23 h 83"/>
                    <a:gd name="T6" fmla="*/ 0 w 38"/>
                    <a:gd name="T7" fmla="*/ 39 h 83"/>
                    <a:gd name="T8" fmla="*/ 0 w 38"/>
                    <a:gd name="T9" fmla="*/ 62 h 83"/>
                    <a:gd name="T10" fmla="*/ 5 w 38"/>
                    <a:gd name="T11" fmla="*/ 82 h 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"/>
                    <a:gd name="T19" fmla="*/ 0 h 83"/>
                    <a:gd name="T20" fmla="*/ 38 w 38"/>
                    <a:gd name="T21" fmla="*/ 83 h 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" h="83">
                      <a:moveTo>
                        <a:pt x="37" y="0"/>
                      </a:moveTo>
                      <a:lnTo>
                        <a:pt x="19" y="11"/>
                      </a:lnTo>
                      <a:lnTo>
                        <a:pt x="7" y="23"/>
                      </a:lnTo>
                      <a:lnTo>
                        <a:pt x="0" y="39"/>
                      </a:lnTo>
                      <a:lnTo>
                        <a:pt x="0" y="62"/>
                      </a:lnTo>
                      <a:lnTo>
                        <a:pt x="5" y="82"/>
                      </a:lnTo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</p:grpSp>
        <p:grpSp>
          <p:nvGrpSpPr>
            <p:cNvPr id="77096" name="Group 35"/>
            <p:cNvGrpSpPr>
              <a:grpSpLocks/>
            </p:cNvGrpSpPr>
            <p:nvPr/>
          </p:nvGrpSpPr>
          <p:grpSpPr bwMode="auto">
            <a:xfrm>
              <a:off x="1009" y="3396"/>
              <a:ext cx="39" cy="62"/>
              <a:chOff x="1009" y="3396"/>
              <a:chExt cx="39" cy="62"/>
            </a:xfrm>
          </p:grpSpPr>
          <p:sp>
            <p:nvSpPr>
              <p:cNvPr id="77097" name="Oval 36"/>
              <p:cNvSpPr>
                <a:spLocks noChangeArrowheads="1"/>
              </p:cNvSpPr>
              <p:nvPr/>
            </p:nvSpPr>
            <p:spPr bwMode="auto">
              <a:xfrm>
                <a:off x="1009" y="3396"/>
                <a:ext cx="36" cy="51"/>
              </a:xfrm>
              <a:prstGeom prst="ellipse">
                <a:avLst/>
              </a:pr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98" name="Oval 37"/>
              <p:cNvSpPr>
                <a:spLocks noChangeArrowheads="1"/>
              </p:cNvSpPr>
              <p:nvPr/>
            </p:nvSpPr>
            <p:spPr bwMode="auto">
              <a:xfrm>
                <a:off x="1030" y="3400"/>
                <a:ext cx="18" cy="25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99" name="Freeform 38"/>
              <p:cNvSpPr>
                <a:spLocks/>
              </p:cNvSpPr>
              <p:nvPr/>
            </p:nvSpPr>
            <p:spPr bwMode="auto">
              <a:xfrm>
                <a:off x="1009" y="3396"/>
                <a:ext cx="27" cy="62"/>
              </a:xfrm>
              <a:custGeom>
                <a:avLst/>
                <a:gdLst>
                  <a:gd name="T0" fmla="*/ 26 w 27"/>
                  <a:gd name="T1" fmla="*/ 2 h 62"/>
                  <a:gd name="T2" fmla="*/ 14 w 27"/>
                  <a:gd name="T3" fmla="*/ 0 h 62"/>
                  <a:gd name="T4" fmla="*/ 5 w 27"/>
                  <a:gd name="T5" fmla="*/ 6 h 62"/>
                  <a:gd name="T6" fmla="*/ 0 w 27"/>
                  <a:gd name="T7" fmla="*/ 18 h 62"/>
                  <a:gd name="T8" fmla="*/ 0 w 27"/>
                  <a:gd name="T9" fmla="*/ 31 h 62"/>
                  <a:gd name="T10" fmla="*/ 3 w 27"/>
                  <a:gd name="T11" fmla="*/ 45 h 62"/>
                  <a:gd name="T12" fmla="*/ 10 w 27"/>
                  <a:gd name="T13" fmla="*/ 61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62"/>
                  <a:gd name="T23" fmla="*/ 27 w 27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62">
                    <a:moveTo>
                      <a:pt x="26" y="2"/>
                    </a:moveTo>
                    <a:lnTo>
                      <a:pt x="14" y="0"/>
                    </a:lnTo>
                    <a:lnTo>
                      <a:pt x="5" y="6"/>
                    </a:lnTo>
                    <a:lnTo>
                      <a:pt x="0" y="18"/>
                    </a:lnTo>
                    <a:lnTo>
                      <a:pt x="0" y="31"/>
                    </a:lnTo>
                    <a:lnTo>
                      <a:pt x="3" y="45"/>
                    </a:lnTo>
                    <a:lnTo>
                      <a:pt x="10" y="61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</p:grpSp>
      <p:grpSp>
        <p:nvGrpSpPr>
          <p:cNvPr id="76806" name="Group 39"/>
          <p:cNvGrpSpPr>
            <a:grpSpLocks/>
          </p:cNvGrpSpPr>
          <p:nvPr/>
        </p:nvGrpSpPr>
        <p:grpSpPr bwMode="auto">
          <a:xfrm>
            <a:off x="7986713" y="5270500"/>
            <a:ext cx="796925" cy="500063"/>
            <a:chOff x="5031" y="3320"/>
            <a:chExt cx="502" cy="315"/>
          </a:xfrm>
        </p:grpSpPr>
        <p:grpSp>
          <p:nvGrpSpPr>
            <p:cNvPr id="77089" name="Group 40"/>
            <p:cNvGrpSpPr>
              <a:grpSpLocks/>
            </p:cNvGrpSpPr>
            <p:nvPr/>
          </p:nvGrpSpPr>
          <p:grpSpPr bwMode="auto">
            <a:xfrm>
              <a:off x="5031" y="3320"/>
              <a:ext cx="502" cy="315"/>
              <a:chOff x="5031" y="3320"/>
              <a:chExt cx="502" cy="315"/>
            </a:xfrm>
          </p:grpSpPr>
          <p:sp>
            <p:nvSpPr>
              <p:cNvPr id="77093" name="Freeform 41"/>
              <p:cNvSpPr>
                <a:spLocks/>
              </p:cNvSpPr>
              <p:nvPr/>
            </p:nvSpPr>
            <p:spPr bwMode="auto">
              <a:xfrm>
                <a:off x="5031" y="3404"/>
                <a:ext cx="75" cy="89"/>
              </a:xfrm>
              <a:custGeom>
                <a:avLst/>
                <a:gdLst>
                  <a:gd name="T0" fmla="*/ 10 w 75"/>
                  <a:gd name="T1" fmla="*/ 0 h 89"/>
                  <a:gd name="T2" fmla="*/ 0 w 75"/>
                  <a:gd name="T3" fmla="*/ 62 h 89"/>
                  <a:gd name="T4" fmla="*/ 21 w 75"/>
                  <a:gd name="T5" fmla="*/ 53 h 89"/>
                  <a:gd name="T6" fmla="*/ 21 w 75"/>
                  <a:gd name="T7" fmla="*/ 88 h 89"/>
                  <a:gd name="T8" fmla="*/ 74 w 75"/>
                  <a:gd name="T9" fmla="*/ 76 h 89"/>
                  <a:gd name="T10" fmla="*/ 10 w 75"/>
                  <a:gd name="T11" fmla="*/ 0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89"/>
                  <a:gd name="T20" fmla="*/ 75 w 75"/>
                  <a:gd name="T21" fmla="*/ 89 h 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89">
                    <a:moveTo>
                      <a:pt x="10" y="0"/>
                    </a:moveTo>
                    <a:lnTo>
                      <a:pt x="0" y="62"/>
                    </a:lnTo>
                    <a:lnTo>
                      <a:pt x="21" y="53"/>
                    </a:lnTo>
                    <a:lnTo>
                      <a:pt x="21" y="88"/>
                    </a:lnTo>
                    <a:lnTo>
                      <a:pt x="74" y="76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7094" name="Freeform 42"/>
              <p:cNvSpPr>
                <a:spLocks/>
              </p:cNvSpPr>
              <p:nvPr/>
            </p:nvSpPr>
            <p:spPr bwMode="auto">
              <a:xfrm>
                <a:off x="5032" y="3320"/>
                <a:ext cx="501" cy="315"/>
              </a:xfrm>
              <a:custGeom>
                <a:avLst/>
                <a:gdLst>
                  <a:gd name="T0" fmla="*/ 344 w 501"/>
                  <a:gd name="T1" fmla="*/ 310 h 315"/>
                  <a:gd name="T2" fmla="*/ 310 w 501"/>
                  <a:gd name="T3" fmla="*/ 289 h 315"/>
                  <a:gd name="T4" fmla="*/ 286 w 501"/>
                  <a:gd name="T5" fmla="*/ 271 h 315"/>
                  <a:gd name="T6" fmla="*/ 238 w 501"/>
                  <a:gd name="T7" fmla="*/ 258 h 315"/>
                  <a:gd name="T8" fmla="*/ 183 w 501"/>
                  <a:gd name="T9" fmla="*/ 250 h 315"/>
                  <a:gd name="T10" fmla="*/ 153 w 501"/>
                  <a:gd name="T11" fmla="*/ 238 h 315"/>
                  <a:gd name="T12" fmla="*/ 121 w 501"/>
                  <a:gd name="T13" fmla="*/ 221 h 315"/>
                  <a:gd name="T14" fmla="*/ 93 w 501"/>
                  <a:gd name="T15" fmla="*/ 199 h 315"/>
                  <a:gd name="T16" fmla="*/ 54 w 501"/>
                  <a:gd name="T17" fmla="*/ 166 h 315"/>
                  <a:gd name="T18" fmla="*/ 38 w 501"/>
                  <a:gd name="T19" fmla="*/ 148 h 315"/>
                  <a:gd name="T20" fmla="*/ 27 w 501"/>
                  <a:gd name="T21" fmla="*/ 127 h 315"/>
                  <a:gd name="T22" fmla="*/ 13 w 501"/>
                  <a:gd name="T23" fmla="*/ 117 h 315"/>
                  <a:gd name="T24" fmla="*/ 4 w 501"/>
                  <a:gd name="T25" fmla="*/ 96 h 315"/>
                  <a:gd name="T26" fmla="*/ 0 w 501"/>
                  <a:gd name="T27" fmla="*/ 59 h 315"/>
                  <a:gd name="T28" fmla="*/ 4 w 501"/>
                  <a:gd name="T29" fmla="*/ 27 h 315"/>
                  <a:gd name="T30" fmla="*/ 15 w 501"/>
                  <a:gd name="T31" fmla="*/ 6 h 315"/>
                  <a:gd name="T32" fmla="*/ 50 w 501"/>
                  <a:gd name="T33" fmla="*/ 0 h 315"/>
                  <a:gd name="T34" fmla="*/ 91 w 501"/>
                  <a:gd name="T35" fmla="*/ 6 h 315"/>
                  <a:gd name="T36" fmla="*/ 114 w 501"/>
                  <a:gd name="T37" fmla="*/ 29 h 315"/>
                  <a:gd name="T38" fmla="*/ 133 w 501"/>
                  <a:gd name="T39" fmla="*/ 49 h 315"/>
                  <a:gd name="T40" fmla="*/ 156 w 501"/>
                  <a:gd name="T41" fmla="*/ 70 h 315"/>
                  <a:gd name="T42" fmla="*/ 185 w 501"/>
                  <a:gd name="T43" fmla="*/ 90 h 315"/>
                  <a:gd name="T44" fmla="*/ 201 w 501"/>
                  <a:gd name="T45" fmla="*/ 105 h 315"/>
                  <a:gd name="T46" fmla="*/ 243 w 501"/>
                  <a:gd name="T47" fmla="*/ 127 h 315"/>
                  <a:gd name="T48" fmla="*/ 271 w 501"/>
                  <a:gd name="T49" fmla="*/ 131 h 315"/>
                  <a:gd name="T50" fmla="*/ 301 w 501"/>
                  <a:gd name="T51" fmla="*/ 137 h 315"/>
                  <a:gd name="T52" fmla="*/ 337 w 501"/>
                  <a:gd name="T53" fmla="*/ 148 h 315"/>
                  <a:gd name="T54" fmla="*/ 344 w 501"/>
                  <a:gd name="T55" fmla="*/ 135 h 315"/>
                  <a:gd name="T56" fmla="*/ 358 w 501"/>
                  <a:gd name="T57" fmla="*/ 127 h 315"/>
                  <a:gd name="T58" fmla="*/ 378 w 501"/>
                  <a:gd name="T59" fmla="*/ 125 h 315"/>
                  <a:gd name="T60" fmla="*/ 397 w 501"/>
                  <a:gd name="T61" fmla="*/ 131 h 315"/>
                  <a:gd name="T62" fmla="*/ 413 w 501"/>
                  <a:gd name="T63" fmla="*/ 141 h 315"/>
                  <a:gd name="T64" fmla="*/ 427 w 501"/>
                  <a:gd name="T65" fmla="*/ 158 h 315"/>
                  <a:gd name="T66" fmla="*/ 438 w 501"/>
                  <a:gd name="T67" fmla="*/ 189 h 315"/>
                  <a:gd name="T68" fmla="*/ 445 w 501"/>
                  <a:gd name="T69" fmla="*/ 223 h 315"/>
                  <a:gd name="T70" fmla="*/ 466 w 501"/>
                  <a:gd name="T71" fmla="*/ 238 h 315"/>
                  <a:gd name="T72" fmla="*/ 478 w 501"/>
                  <a:gd name="T73" fmla="*/ 250 h 315"/>
                  <a:gd name="T74" fmla="*/ 494 w 501"/>
                  <a:gd name="T75" fmla="*/ 275 h 315"/>
                  <a:gd name="T76" fmla="*/ 498 w 501"/>
                  <a:gd name="T77" fmla="*/ 293 h 315"/>
                  <a:gd name="T78" fmla="*/ 500 w 501"/>
                  <a:gd name="T79" fmla="*/ 314 h 315"/>
                  <a:gd name="T80" fmla="*/ 487 w 501"/>
                  <a:gd name="T81" fmla="*/ 308 h 315"/>
                  <a:gd name="T82" fmla="*/ 464 w 501"/>
                  <a:gd name="T83" fmla="*/ 299 h 315"/>
                  <a:gd name="T84" fmla="*/ 443 w 501"/>
                  <a:gd name="T85" fmla="*/ 295 h 315"/>
                  <a:gd name="T86" fmla="*/ 424 w 501"/>
                  <a:gd name="T87" fmla="*/ 301 h 315"/>
                  <a:gd name="T88" fmla="*/ 397 w 501"/>
                  <a:gd name="T89" fmla="*/ 310 h 315"/>
                  <a:gd name="T90" fmla="*/ 344 w 501"/>
                  <a:gd name="T91" fmla="*/ 310 h 3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01"/>
                  <a:gd name="T139" fmla="*/ 0 h 315"/>
                  <a:gd name="T140" fmla="*/ 501 w 501"/>
                  <a:gd name="T141" fmla="*/ 315 h 31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01" h="315">
                    <a:moveTo>
                      <a:pt x="344" y="310"/>
                    </a:moveTo>
                    <a:lnTo>
                      <a:pt x="310" y="289"/>
                    </a:lnTo>
                    <a:lnTo>
                      <a:pt x="286" y="271"/>
                    </a:lnTo>
                    <a:lnTo>
                      <a:pt x="238" y="258"/>
                    </a:lnTo>
                    <a:lnTo>
                      <a:pt x="183" y="250"/>
                    </a:lnTo>
                    <a:lnTo>
                      <a:pt x="153" y="238"/>
                    </a:lnTo>
                    <a:lnTo>
                      <a:pt x="121" y="221"/>
                    </a:lnTo>
                    <a:lnTo>
                      <a:pt x="93" y="199"/>
                    </a:lnTo>
                    <a:lnTo>
                      <a:pt x="54" y="166"/>
                    </a:lnTo>
                    <a:lnTo>
                      <a:pt x="38" y="148"/>
                    </a:lnTo>
                    <a:lnTo>
                      <a:pt x="27" y="127"/>
                    </a:lnTo>
                    <a:lnTo>
                      <a:pt x="13" y="117"/>
                    </a:lnTo>
                    <a:lnTo>
                      <a:pt x="4" y="96"/>
                    </a:lnTo>
                    <a:lnTo>
                      <a:pt x="0" y="59"/>
                    </a:lnTo>
                    <a:lnTo>
                      <a:pt x="4" y="27"/>
                    </a:lnTo>
                    <a:lnTo>
                      <a:pt x="15" y="6"/>
                    </a:lnTo>
                    <a:lnTo>
                      <a:pt x="50" y="0"/>
                    </a:lnTo>
                    <a:lnTo>
                      <a:pt x="91" y="6"/>
                    </a:lnTo>
                    <a:lnTo>
                      <a:pt x="114" y="29"/>
                    </a:lnTo>
                    <a:lnTo>
                      <a:pt x="133" y="49"/>
                    </a:lnTo>
                    <a:lnTo>
                      <a:pt x="156" y="70"/>
                    </a:lnTo>
                    <a:lnTo>
                      <a:pt x="185" y="90"/>
                    </a:lnTo>
                    <a:lnTo>
                      <a:pt x="201" y="105"/>
                    </a:lnTo>
                    <a:lnTo>
                      <a:pt x="243" y="127"/>
                    </a:lnTo>
                    <a:lnTo>
                      <a:pt x="271" y="131"/>
                    </a:lnTo>
                    <a:lnTo>
                      <a:pt x="301" y="137"/>
                    </a:lnTo>
                    <a:lnTo>
                      <a:pt x="337" y="148"/>
                    </a:lnTo>
                    <a:lnTo>
                      <a:pt x="344" y="135"/>
                    </a:lnTo>
                    <a:lnTo>
                      <a:pt x="358" y="127"/>
                    </a:lnTo>
                    <a:lnTo>
                      <a:pt x="378" y="125"/>
                    </a:lnTo>
                    <a:lnTo>
                      <a:pt x="397" y="131"/>
                    </a:lnTo>
                    <a:lnTo>
                      <a:pt x="413" y="141"/>
                    </a:lnTo>
                    <a:lnTo>
                      <a:pt x="427" y="158"/>
                    </a:lnTo>
                    <a:lnTo>
                      <a:pt x="438" y="189"/>
                    </a:lnTo>
                    <a:lnTo>
                      <a:pt x="445" y="223"/>
                    </a:lnTo>
                    <a:lnTo>
                      <a:pt x="466" y="238"/>
                    </a:lnTo>
                    <a:lnTo>
                      <a:pt x="478" y="250"/>
                    </a:lnTo>
                    <a:lnTo>
                      <a:pt x="494" y="275"/>
                    </a:lnTo>
                    <a:lnTo>
                      <a:pt x="498" y="293"/>
                    </a:lnTo>
                    <a:lnTo>
                      <a:pt x="500" y="314"/>
                    </a:lnTo>
                    <a:lnTo>
                      <a:pt x="487" y="308"/>
                    </a:lnTo>
                    <a:lnTo>
                      <a:pt x="464" y="299"/>
                    </a:lnTo>
                    <a:lnTo>
                      <a:pt x="443" y="295"/>
                    </a:lnTo>
                    <a:lnTo>
                      <a:pt x="424" y="301"/>
                    </a:lnTo>
                    <a:lnTo>
                      <a:pt x="397" y="310"/>
                    </a:lnTo>
                    <a:lnTo>
                      <a:pt x="344" y="310"/>
                    </a:lnTo>
                  </a:path>
                </a:pathLst>
              </a:custGeom>
              <a:solidFill>
                <a:srgbClr val="00FF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  <p:grpSp>
          <p:nvGrpSpPr>
            <p:cNvPr id="77090" name="Group 43"/>
            <p:cNvGrpSpPr>
              <a:grpSpLocks/>
            </p:cNvGrpSpPr>
            <p:nvPr/>
          </p:nvGrpSpPr>
          <p:grpSpPr bwMode="auto">
            <a:xfrm>
              <a:off x="5110" y="3359"/>
              <a:ext cx="304" cy="185"/>
              <a:chOff x="5110" y="3359"/>
              <a:chExt cx="304" cy="185"/>
            </a:xfrm>
          </p:grpSpPr>
          <p:sp>
            <p:nvSpPr>
              <p:cNvPr id="77091" name="Freeform 44"/>
              <p:cNvSpPr>
                <a:spLocks/>
              </p:cNvSpPr>
              <p:nvPr/>
            </p:nvSpPr>
            <p:spPr bwMode="auto">
              <a:xfrm>
                <a:off x="5326" y="3468"/>
                <a:ext cx="88" cy="76"/>
              </a:xfrm>
              <a:custGeom>
                <a:avLst/>
                <a:gdLst>
                  <a:gd name="T0" fmla="*/ 0 w 88"/>
                  <a:gd name="T1" fmla="*/ 32 h 76"/>
                  <a:gd name="T2" fmla="*/ 11 w 88"/>
                  <a:gd name="T3" fmla="*/ 16 h 76"/>
                  <a:gd name="T4" fmla="*/ 20 w 88"/>
                  <a:gd name="T5" fmla="*/ 6 h 76"/>
                  <a:gd name="T6" fmla="*/ 34 w 88"/>
                  <a:gd name="T7" fmla="*/ 0 h 76"/>
                  <a:gd name="T8" fmla="*/ 50 w 88"/>
                  <a:gd name="T9" fmla="*/ 0 h 76"/>
                  <a:gd name="T10" fmla="*/ 61 w 88"/>
                  <a:gd name="T11" fmla="*/ 8 h 76"/>
                  <a:gd name="T12" fmla="*/ 71 w 88"/>
                  <a:gd name="T13" fmla="*/ 18 h 76"/>
                  <a:gd name="T14" fmla="*/ 80 w 88"/>
                  <a:gd name="T15" fmla="*/ 32 h 76"/>
                  <a:gd name="T16" fmla="*/ 85 w 88"/>
                  <a:gd name="T17" fmla="*/ 51 h 76"/>
                  <a:gd name="T18" fmla="*/ 87 w 88"/>
                  <a:gd name="T19" fmla="*/ 75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76"/>
                  <a:gd name="T32" fmla="*/ 88 w 88"/>
                  <a:gd name="T33" fmla="*/ 76 h 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76">
                    <a:moveTo>
                      <a:pt x="0" y="32"/>
                    </a:moveTo>
                    <a:lnTo>
                      <a:pt x="11" y="16"/>
                    </a:lnTo>
                    <a:lnTo>
                      <a:pt x="20" y="6"/>
                    </a:lnTo>
                    <a:lnTo>
                      <a:pt x="34" y="0"/>
                    </a:lnTo>
                    <a:lnTo>
                      <a:pt x="50" y="0"/>
                    </a:lnTo>
                    <a:lnTo>
                      <a:pt x="61" y="8"/>
                    </a:lnTo>
                    <a:lnTo>
                      <a:pt x="71" y="18"/>
                    </a:lnTo>
                    <a:lnTo>
                      <a:pt x="80" y="32"/>
                    </a:lnTo>
                    <a:lnTo>
                      <a:pt x="85" y="51"/>
                    </a:lnTo>
                    <a:lnTo>
                      <a:pt x="87" y="75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7092" name="Freeform 45"/>
              <p:cNvSpPr>
                <a:spLocks/>
              </p:cNvSpPr>
              <p:nvPr/>
            </p:nvSpPr>
            <p:spPr bwMode="auto">
              <a:xfrm>
                <a:off x="5110" y="3359"/>
                <a:ext cx="65" cy="36"/>
              </a:xfrm>
              <a:custGeom>
                <a:avLst/>
                <a:gdLst>
                  <a:gd name="T0" fmla="*/ 0 w 65"/>
                  <a:gd name="T1" fmla="*/ 0 h 36"/>
                  <a:gd name="T2" fmla="*/ 18 w 65"/>
                  <a:gd name="T3" fmla="*/ 20 h 36"/>
                  <a:gd name="T4" fmla="*/ 32 w 65"/>
                  <a:gd name="T5" fmla="*/ 20 h 36"/>
                  <a:gd name="T6" fmla="*/ 52 w 65"/>
                  <a:gd name="T7" fmla="*/ 25 h 36"/>
                  <a:gd name="T8" fmla="*/ 64 w 65"/>
                  <a:gd name="T9" fmla="*/ 35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36"/>
                  <a:gd name="T17" fmla="*/ 65 w 6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36">
                    <a:moveTo>
                      <a:pt x="0" y="0"/>
                    </a:moveTo>
                    <a:lnTo>
                      <a:pt x="18" y="20"/>
                    </a:lnTo>
                    <a:lnTo>
                      <a:pt x="32" y="20"/>
                    </a:lnTo>
                    <a:lnTo>
                      <a:pt x="52" y="25"/>
                    </a:lnTo>
                    <a:lnTo>
                      <a:pt x="64" y="35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</p:grpSp>
      <p:grpSp>
        <p:nvGrpSpPr>
          <p:cNvPr id="76807" name="Group 46"/>
          <p:cNvGrpSpPr>
            <a:grpSpLocks/>
          </p:cNvGrpSpPr>
          <p:nvPr/>
        </p:nvGrpSpPr>
        <p:grpSpPr bwMode="auto">
          <a:xfrm>
            <a:off x="2827338" y="1471613"/>
            <a:ext cx="3624262" cy="4167187"/>
            <a:chOff x="1781" y="927"/>
            <a:chExt cx="2283" cy="2625"/>
          </a:xfrm>
        </p:grpSpPr>
        <p:grpSp>
          <p:nvGrpSpPr>
            <p:cNvPr id="77072" name="Group 47"/>
            <p:cNvGrpSpPr>
              <a:grpSpLocks/>
            </p:cNvGrpSpPr>
            <p:nvPr/>
          </p:nvGrpSpPr>
          <p:grpSpPr bwMode="auto">
            <a:xfrm>
              <a:off x="1919" y="1102"/>
              <a:ext cx="2062" cy="2450"/>
              <a:chOff x="1919" y="1102"/>
              <a:chExt cx="2062" cy="2450"/>
            </a:xfrm>
          </p:grpSpPr>
          <p:grpSp>
            <p:nvGrpSpPr>
              <p:cNvPr id="77074" name="Group 48"/>
              <p:cNvGrpSpPr>
                <a:grpSpLocks/>
              </p:cNvGrpSpPr>
              <p:nvPr/>
            </p:nvGrpSpPr>
            <p:grpSpPr bwMode="auto">
              <a:xfrm>
                <a:off x="1919" y="1102"/>
                <a:ext cx="2062" cy="2450"/>
                <a:chOff x="1919" y="1102"/>
                <a:chExt cx="2062" cy="2450"/>
              </a:xfrm>
            </p:grpSpPr>
            <p:grpSp>
              <p:nvGrpSpPr>
                <p:cNvPr id="77084" name="Group 49"/>
                <p:cNvGrpSpPr>
                  <a:grpSpLocks/>
                </p:cNvGrpSpPr>
                <p:nvPr/>
              </p:nvGrpSpPr>
              <p:grpSpPr bwMode="auto">
                <a:xfrm>
                  <a:off x="1919" y="1128"/>
                  <a:ext cx="2062" cy="2424"/>
                  <a:chOff x="1919" y="1128"/>
                  <a:chExt cx="2062" cy="2424"/>
                </a:xfrm>
              </p:grpSpPr>
              <p:sp>
                <p:nvSpPr>
                  <p:cNvPr id="77086" name="Freeform 50"/>
                  <p:cNvSpPr>
                    <a:spLocks/>
                  </p:cNvSpPr>
                  <p:nvPr/>
                </p:nvSpPr>
                <p:spPr bwMode="auto">
                  <a:xfrm>
                    <a:off x="1919" y="1132"/>
                    <a:ext cx="2062" cy="2420"/>
                  </a:xfrm>
                  <a:custGeom>
                    <a:avLst/>
                    <a:gdLst>
                      <a:gd name="T0" fmla="*/ 7 w 2062"/>
                      <a:gd name="T1" fmla="*/ 0 h 2420"/>
                      <a:gd name="T2" fmla="*/ 28 w 2062"/>
                      <a:gd name="T3" fmla="*/ 58 h 2420"/>
                      <a:gd name="T4" fmla="*/ 53 w 2062"/>
                      <a:gd name="T5" fmla="*/ 107 h 2420"/>
                      <a:gd name="T6" fmla="*/ 48 w 2062"/>
                      <a:gd name="T7" fmla="*/ 197 h 2420"/>
                      <a:gd name="T8" fmla="*/ 76 w 2062"/>
                      <a:gd name="T9" fmla="*/ 357 h 2420"/>
                      <a:gd name="T10" fmla="*/ 97 w 2062"/>
                      <a:gd name="T11" fmla="*/ 433 h 2420"/>
                      <a:gd name="T12" fmla="*/ 92 w 2062"/>
                      <a:gd name="T13" fmla="*/ 492 h 2420"/>
                      <a:gd name="T14" fmla="*/ 106 w 2062"/>
                      <a:gd name="T15" fmla="*/ 536 h 2420"/>
                      <a:gd name="T16" fmla="*/ 108 w 2062"/>
                      <a:gd name="T17" fmla="*/ 677 h 2420"/>
                      <a:gd name="T18" fmla="*/ 87 w 2062"/>
                      <a:gd name="T19" fmla="*/ 788 h 2420"/>
                      <a:gd name="T20" fmla="*/ 74 w 2062"/>
                      <a:gd name="T21" fmla="*/ 894 h 2420"/>
                      <a:gd name="T22" fmla="*/ 74 w 2062"/>
                      <a:gd name="T23" fmla="*/ 1015 h 2420"/>
                      <a:gd name="T24" fmla="*/ 81 w 2062"/>
                      <a:gd name="T25" fmla="*/ 1064 h 2420"/>
                      <a:gd name="T26" fmla="*/ 90 w 2062"/>
                      <a:gd name="T27" fmla="*/ 1189 h 2420"/>
                      <a:gd name="T28" fmla="*/ 42 w 2062"/>
                      <a:gd name="T29" fmla="*/ 1524 h 2420"/>
                      <a:gd name="T30" fmla="*/ 34 w 2062"/>
                      <a:gd name="T31" fmla="*/ 1872 h 2420"/>
                      <a:gd name="T32" fmla="*/ 42 w 2062"/>
                      <a:gd name="T33" fmla="*/ 2114 h 2420"/>
                      <a:gd name="T34" fmla="*/ 0 w 2062"/>
                      <a:gd name="T35" fmla="*/ 2272 h 2420"/>
                      <a:gd name="T36" fmla="*/ 11 w 2062"/>
                      <a:gd name="T37" fmla="*/ 2319 h 2420"/>
                      <a:gd name="T38" fmla="*/ 124 w 2062"/>
                      <a:gd name="T39" fmla="*/ 2309 h 2420"/>
                      <a:gd name="T40" fmla="*/ 283 w 2062"/>
                      <a:gd name="T41" fmla="*/ 2315 h 2420"/>
                      <a:gd name="T42" fmla="*/ 416 w 2062"/>
                      <a:gd name="T43" fmla="*/ 2344 h 2420"/>
                      <a:gd name="T44" fmla="*/ 527 w 2062"/>
                      <a:gd name="T45" fmla="*/ 2358 h 2420"/>
                      <a:gd name="T46" fmla="*/ 682 w 2062"/>
                      <a:gd name="T47" fmla="*/ 2399 h 2420"/>
                      <a:gd name="T48" fmla="*/ 1062 w 2062"/>
                      <a:gd name="T49" fmla="*/ 2411 h 2420"/>
                      <a:gd name="T50" fmla="*/ 1393 w 2062"/>
                      <a:gd name="T51" fmla="*/ 2411 h 2420"/>
                      <a:gd name="T52" fmla="*/ 1576 w 2062"/>
                      <a:gd name="T53" fmla="*/ 2419 h 2420"/>
                      <a:gd name="T54" fmla="*/ 1868 w 2062"/>
                      <a:gd name="T55" fmla="*/ 2374 h 2420"/>
                      <a:gd name="T56" fmla="*/ 1947 w 2062"/>
                      <a:gd name="T57" fmla="*/ 2362 h 2420"/>
                      <a:gd name="T58" fmla="*/ 2000 w 2062"/>
                      <a:gd name="T59" fmla="*/ 2340 h 2420"/>
                      <a:gd name="T60" fmla="*/ 2045 w 2062"/>
                      <a:gd name="T61" fmla="*/ 2278 h 2420"/>
                      <a:gd name="T62" fmla="*/ 2043 w 2062"/>
                      <a:gd name="T63" fmla="*/ 2239 h 2420"/>
                      <a:gd name="T64" fmla="*/ 2061 w 2062"/>
                      <a:gd name="T65" fmla="*/ 2173 h 2420"/>
                      <a:gd name="T66" fmla="*/ 2043 w 2062"/>
                      <a:gd name="T67" fmla="*/ 2073 h 2420"/>
                      <a:gd name="T68" fmla="*/ 2011 w 2062"/>
                      <a:gd name="T69" fmla="*/ 1962 h 2420"/>
                      <a:gd name="T70" fmla="*/ 2011 w 2062"/>
                      <a:gd name="T71" fmla="*/ 1858 h 2420"/>
                      <a:gd name="T72" fmla="*/ 1997 w 2062"/>
                      <a:gd name="T73" fmla="*/ 1716 h 2420"/>
                      <a:gd name="T74" fmla="*/ 2007 w 2062"/>
                      <a:gd name="T75" fmla="*/ 1567 h 2420"/>
                      <a:gd name="T76" fmla="*/ 1986 w 2062"/>
                      <a:gd name="T77" fmla="*/ 1442 h 2420"/>
                      <a:gd name="T78" fmla="*/ 1986 w 2062"/>
                      <a:gd name="T79" fmla="*/ 1118 h 2420"/>
                      <a:gd name="T80" fmla="*/ 1979 w 2062"/>
                      <a:gd name="T81" fmla="*/ 980 h 2420"/>
                      <a:gd name="T82" fmla="*/ 1990 w 2062"/>
                      <a:gd name="T83" fmla="*/ 872 h 2420"/>
                      <a:gd name="T84" fmla="*/ 1976 w 2062"/>
                      <a:gd name="T85" fmla="*/ 827 h 2420"/>
                      <a:gd name="T86" fmla="*/ 1988 w 2062"/>
                      <a:gd name="T87" fmla="*/ 572 h 2420"/>
                      <a:gd name="T88" fmla="*/ 1974 w 2062"/>
                      <a:gd name="T89" fmla="*/ 511 h 2420"/>
                      <a:gd name="T90" fmla="*/ 2023 w 2062"/>
                      <a:gd name="T91" fmla="*/ 376 h 2420"/>
                      <a:gd name="T92" fmla="*/ 1997 w 2062"/>
                      <a:gd name="T93" fmla="*/ 0 h 2420"/>
                      <a:gd name="T94" fmla="*/ 7 w 2062"/>
                      <a:gd name="T95" fmla="*/ 0 h 242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2062"/>
                      <a:gd name="T145" fmla="*/ 0 h 2420"/>
                      <a:gd name="T146" fmla="*/ 2062 w 2062"/>
                      <a:gd name="T147" fmla="*/ 2420 h 2420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2062" h="2420">
                        <a:moveTo>
                          <a:pt x="7" y="0"/>
                        </a:moveTo>
                        <a:lnTo>
                          <a:pt x="28" y="58"/>
                        </a:lnTo>
                        <a:lnTo>
                          <a:pt x="53" y="107"/>
                        </a:lnTo>
                        <a:lnTo>
                          <a:pt x="48" y="197"/>
                        </a:lnTo>
                        <a:lnTo>
                          <a:pt x="76" y="357"/>
                        </a:lnTo>
                        <a:lnTo>
                          <a:pt x="97" y="433"/>
                        </a:lnTo>
                        <a:lnTo>
                          <a:pt x="92" y="492"/>
                        </a:lnTo>
                        <a:lnTo>
                          <a:pt x="106" y="536"/>
                        </a:lnTo>
                        <a:lnTo>
                          <a:pt x="108" y="677"/>
                        </a:lnTo>
                        <a:lnTo>
                          <a:pt x="87" y="788"/>
                        </a:lnTo>
                        <a:lnTo>
                          <a:pt x="74" y="894"/>
                        </a:lnTo>
                        <a:lnTo>
                          <a:pt x="74" y="1015"/>
                        </a:lnTo>
                        <a:lnTo>
                          <a:pt x="81" y="1064"/>
                        </a:lnTo>
                        <a:lnTo>
                          <a:pt x="90" y="1189"/>
                        </a:lnTo>
                        <a:lnTo>
                          <a:pt x="42" y="1524"/>
                        </a:lnTo>
                        <a:lnTo>
                          <a:pt x="34" y="1872"/>
                        </a:lnTo>
                        <a:lnTo>
                          <a:pt x="42" y="2114"/>
                        </a:lnTo>
                        <a:lnTo>
                          <a:pt x="0" y="2272"/>
                        </a:lnTo>
                        <a:lnTo>
                          <a:pt x="11" y="2319"/>
                        </a:lnTo>
                        <a:lnTo>
                          <a:pt x="124" y="2309"/>
                        </a:lnTo>
                        <a:lnTo>
                          <a:pt x="283" y="2315"/>
                        </a:lnTo>
                        <a:lnTo>
                          <a:pt x="416" y="2344"/>
                        </a:lnTo>
                        <a:lnTo>
                          <a:pt x="527" y="2358"/>
                        </a:lnTo>
                        <a:lnTo>
                          <a:pt x="682" y="2399"/>
                        </a:lnTo>
                        <a:lnTo>
                          <a:pt x="1062" y="2411"/>
                        </a:lnTo>
                        <a:lnTo>
                          <a:pt x="1393" y="2411"/>
                        </a:lnTo>
                        <a:lnTo>
                          <a:pt x="1576" y="2419"/>
                        </a:lnTo>
                        <a:lnTo>
                          <a:pt x="1868" y="2374"/>
                        </a:lnTo>
                        <a:lnTo>
                          <a:pt x="1947" y="2362"/>
                        </a:lnTo>
                        <a:lnTo>
                          <a:pt x="2000" y="2340"/>
                        </a:lnTo>
                        <a:lnTo>
                          <a:pt x="2045" y="2278"/>
                        </a:lnTo>
                        <a:lnTo>
                          <a:pt x="2043" y="2239"/>
                        </a:lnTo>
                        <a:lnTo>
                          <a:pt x="2061" y="2173"/>
                        </a:lnTo>
                        <a:lnTo>
                          <a:pt x="2043" y="2073"/>
                        </a:lnTo>
                        <a:lnTo>
                          <a:pt x="2011" y="1962"/>
                        </a:lnTo>
                        <a:lnTo>
                          <a:pt x="2011" y="1858"/>
                        </a:lnTo>
                        <a:lnTo>
                          <a:pt x="1997" y="1716"/>
                        </a:lnTo>
                        <a:lnTo>
                          <a:pt x="2007" y="1567"/>
                        </a:lnTo>
                        <a:lnTo>
                          <a:pt x="1986" y="1442"/>
                        </a:lnTo>
                        <a:lnTo>
                          <a:pt x="1986" y="1118"/>
                        </a:lnTo>
                        <a:lnTo>
                          <a:pt x="1979" y="980"/>
                        </a:lnTo>
                        <a:lnTo>
                          <a:pt x="1990" y="872"/>
                        </a:lnTo>
                        <a:lnTo>
                          <a:pt x="1976" y="827"/>
                        </a:lnTo>
                        <a:lnTo>
                          <a:pt x="1988" y="572"/>
                        </a:lnTo>
                        <a:lnTo>
                          <a:pt x="1974" y="511"/>
                        </a:lnTo>
                        <a:lnTo>
                          <a:pt x="2023" y="376"/>
                        </a:lnTo>
                        <a:lnTo>
                          <a:pt x="1997" y="0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9F3F00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77087" name="Freeform 51"/>
                  <p:cNvSpPr>
                    <a:spLocks/>
                  </p:cNvSpPr>
                  <p:nvPr/>
                </p:nvSpPr>
                <p:spPr bwMode="auto">
                  <a:xfrm>
                    <a:off x="1919" y="1130"/>
                    <a:ext cx="199" cy="2320"/>
                  </a:xfrm>
                  <a:custGeom>
                    <a:avLst/>
                    <a:gdLst>
                      <a:gd name="T0" fmla="*/ 7 w 199"/>
                      <a:gd name="T1" fmla="*/ 0 h 2320"/>
                      <a:gd name="T2" fmla="*/ 28 w 199"/>
                      <a:gd name="T3" fmla="*/ 58 h 2320"/>
                      <a:gd name="T4" fmla="*/ 53 w 199"/>
                      <a:gd name="T5" fmla="*/ 107 h 2320"/>
                      <a:gd name="T6" fmla="*/ 48 w 199"/>
                      <a:gd name="T7" fmla="*/ 197 h 2320"/>
                      <a:gd name="T8" fmla="*/ 76 w 199"/>
                      <a:gd name="T9" fmla="*/ 357 h 2320"/>
                      <a:gd name="T10" fmla="*/ 97 w 199"/>
                      <a:gd name="T11" fmla="*/ 433 h 2320"/>
                      <a:gd name="T12" fmla="*/ 92 w 199"/>
                      <a:gd name="T13" fmla="*/ 492 h 2320"/>
                      <a:gd name="T14" fmla="*/ 106 w 199"/>
                      <a:gd name="T15" fmla="*/ 535 h 2320"/>
                      <a:gd name="T16" fmla="*/ 108 w 199"/>
                      <a:gd name="T17" fmla="*/ 677 h 2320"/>
                      <a:gd name="T18" fmla="*/ 87 w 199"/>
                      <a:gd name="T19" fmla="*/ 788 h 2320"/>
                      <a:gd name="T20" fmla="*/ 74 w 199"/>
                      <a:gd name="T21" fmla="*/ 894 h 2320"/>
                      <a:gd name="T22" fmla="*/ 74 w 199"/>
                      <a:gd name="T23" fmla="*/ 1015 h 2320"/>
                      <a:gd name="T24" fmla="*/ 81 w 199"/>
                      <a:gd name="T25" fmla="*/ 1064 h 2320"/>
                      <a:gd name="T26" fmla="*/ 90 w 199"/>
                      <a:gd name="T27" fmla="*/ 1189 h 2320"/>
                      <a:gd name="T28" fmla="*/ 42 w 199"/>
                      <a:gd name="T29" fmla="*/ 1524 h 2320"/>
                      <a:gd name="T30" fmla="*/ 34 w 199"/>
                      <a:gd name="T31" fmla="*/ 1872 h 2320"/>
                      <a:gd name="T32" fmla="*/ 42 w 199"/>
                      <a:gd name="T33" fmla="*/ 2114 h 2320"/>
                      <a:gd name="T34" fmla="*/ 0 w 199"/>
                      <a:gd name="T35" fmla="*/ 2272 h 2320"/>
                      <a:gd name="T36" fmla="*/ 11 w 199"/>
                      <a:gd name="T37" fmla="*/ 2319 h 2320"/>
                      <a:gd name="T38" fmla="*/ 142 w 199"/>
                      <a:gd name="T39" fmla="*/ 2313 h 2320"/>
                      <a:gd name="T40" fmla="*/ 134 w 199"/>
                      <a:gd name="T41" fmla="*/ 2153 h 2320"/>
                      <a:gd name="T42" fmla="*/ 124 w 199"/>
                      <a:gd name="T43" fmla="*/ 1958 h 2320"/>
                      <a:gd name="T44" fmla="*/ 108 w 199"/>
                      <a:gd name="T45" fmla="*/ 1718 h 2320"/>
                      <a:gd name="T46" fmla="*/ 113 w 199"/>
                      <a:gd name="T47" fmla="*/ 1645 h 2320"/>
                      <a:gd name="T48" fmla="*/ 131 w 199"/>
                      <a:gd name="T49" fmla="*/ 1413 h 2320"/>
                      <a:gd name="T50" fmla="*/ 173 w 199"/>
                      <a:gd name="T51" fmla="*/ 1165 h 2320"/>
                      <a:gd name="T52" fmla="*/ 198 w 199"/>
                      <a:gd name="T53" fmla="*/ 878 h 2320"/>
                      <a:gd name="T54" fmla="*/ 193 w 199"/>
                      <a:gd name="T55" fmla="*/ 646 h 2320"/>
                      <a:gd name="T56" fmla="*/ 186 w 199"/>
                      <a:gd name="T57" fmla="*/ 394 h 2320"/>
                      <a:gd name="T58" fmla="*/ 161 w 199"/>
                      <a:gd name="T59" fmla="*/ 246 h 2320"/>
                      <a:gd name="T60" fmla="*/ 152 w 199"/>
                      <a:gd name="T61" fmla="*/ 187 h 2320"/>
                      <a:gd name="T62" fmla="*/ 161 w 199"/>
                      <a:gd name="T63" fmla="*/ 0 h 2320"/>
                      <a:gd name="T64" fmla="*/ 7 w 199"/>
                      <a:gd name="T65" fmla="*/ 0 h 232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99"/>
                      <a:gd name="T100" fmla="*/ 0 h 2320"/>
                      <a:gd name="T101" fmla="*/ 199 w 199"/>
                      <a:gd name="T102" fmla="*/ 2320 h 232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99" h="2320">
                        <a:moveTo>
                          <a:pt x="7" y="0"/>
                        </a:moveTo>
                        <a:lnTo>
                          <a:pt x="28" y="58"/>
                        </a:lnTo>
                        <a:lnTo>
                          <a:pt x="53" y="107"/>
                        </a:lnTo>
                        <a:lnTo>
                          <a:pt x="48" y="197"/>
                        </a:lnTo>
                        <a:lnTo>
                          <a:pt x="76" y="357"/>
                        </a:lnTo>
                        <a:lnTo>
                          <a:pt x="97" y="433"/>
                        </a:lnTo>
                        <a:lnTo>
                          <a:pt x="92" y="492"/>
                        </a:lnTo>
                        <a:lnTo>
                          <a:pt x="106" y="535"/>
                        </a:lnTo>
                        <a:lnTo>
                          <a:pt x="108" y="677"/>
                        </a:lnTo>
                        <a:lnTo>
                          <a:pt x="87" y="788"/>
                        </a:lnTo>
                        <a:lnTo>
                          <a:pt x="74" y="894"/>
                        </a:lnTo>
                        <a:lnTo>
                          <a:pt x="74" y="1015"/>
                        </a:lnTo>
                        <a:lnTo>
                          <a:pt x="81" y="1064"/>
                        </a:lnTo>
                        <a:lnTo>
                          <a:pt x="90" y="1189"/>
                        </a:lnTo>
                        <a:lnTo>
                          <a:pt x="42" y="1524"/>
                        </a:lnTo>
                        <a:lnTo>
                          <a:pt x="34" y="1872"/>
                        </a:lnTo>
                        <a:lnTo>
                          <a:pt x="42" y="2114"/>
                        </a:lnTo>
                        <a:lnTo>
                          <a:pt x="0" y="2272"/>
                        </a:lnTo>
                        <a:lnTo>
                          <a:pt x="11" y="2319"/>
                        </a:lnTo>
                        <a:lnTo>
                          <a:pt x="142" y="2313"/>
                        </a:lnTo>
                        <a:lnTo>
                          <a:pt x="134" y="2153"/>
                        </a:lnTo>
                        <a:lnTo>
                          <a:pt x="124" y="1958"/>
                        </a:lnTo>
                        <a:lnTo>
                          <a:pt x="108" y="1718"/>
                        </a:lnTo>
                        <a:lnTo>
                          <a:pt x="113" y="1645"/>
                        </a:lnTo>
                        <a:lnTo>
                          <a:pt x="131" y="1413"/>
                        </a:lnTo>
                        <a:lnTo>
                          <a:pt x="173" y="1165"/>
                        </a:lnTo>
                        <a:lnTo>
                          <a:pt x="198" y="878"/>
                        </a:lnTo>
                        <a:lnTo>
                          <a:pt x="193" y="646"/>
                        </a:lnTo>
                        <a:lnTo>
                          <a:pt x="186" y="394"/>
                        </a:lnTo>
                        <a:lnTo>
                          <a:pt x="161" y="246"/>
                        </a:lnTo>
                        <a:lnTo>
                          <a:pt x="152" y="187"/>
                        </a:lnTo>
                        <a:lnTo>
                          <a:pt x="161" y="0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7F5F3F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77088" name="Freeform 52"/>
                  <p:cNvSpPr>
                    <a:spLocks/>
                  </p:cNvSpPr>
                  <p:nvPr/>
                </p:nvSpPr>
                <p:spPr bwMode="auto">
                  <a:xfrm>
                    <a:off x="2321" y="1128"/>
                    <a:ext cx="1183" cy="2424"/>
                  </a:xfrm>
                  <a:custGeom>
                    <a:avLst/>
                    <a:gdLst>
                      <a:gd name="T0" fmla="*/ 76 w 1183"/>
                      <a:gd name="T1" fmla="*/ 0 h 2424"/>
                      <a:gd name="T2" fmla="*/ 102 w 1183"/>
                      <a:gd name="T3" fmla="*/ 191 h 2424"/>
                      <a:gd name="T4" fmla="*/ 124 w 1183"/>
                      <a:gd name="T5" fmla="*/ 269 h 2424"/>
                      <a:gd name="T6" fmla="*/ 127 w 1183"/>
                      <a:gd name="T7" fmla="*/ 431 h 2424"/>
                      <a:gd name="T8" fmla="*/ 157 w 1183"/>
                      <a:gd name="T9" fmla="*/ 775 h 2424"/>
                      <a:gd name="T10" fmla="*/ 147 w 1183"/>
                      <a:gd name="T11" fmla="*/ 958 h 2424"/>
                      <a:gd name="T12" fmla="*/ 115 w 1183"/>
                      <a:gd name="T13" fmla="*/ 1155 h 2424"/>
                      <a:gd name="T14" fmla="*/ 145 w 1183"/>
                      <a:gd name="T15" fmla="*/ 1247 h 2424"/>
                      <a:gd name="T16" fmla="*/ 156 w 1183"/>
                      <a:gd name="T17" fmla="*/ 1351 h 2424"/>
                      <a:gd name="T18" fmla="*/ 161 w 1183"/>
                      <a:gd name="T19" fmla="*/ 1517 h 2424"/>
                      <a:gd name="T20" fmla="*/ 134 w 1183"/>
                      <a:gd name="T21" fmla="*/ 1626 h 2424"/>
                      <a:gd name="T22" fmla="*/ 88 w 1183"/>
                      <a:gd name="T23" fmla="*/ 1751 h 2424"/>
                      <a:gd name="T24" fmla="*/ 92 w 1183"/>
                      <a:gd name="T25" fmla="*/ 2095 h 2424"/>
                      <a:gd name="T26" fmla="*/ 0 w 1183"/>
                      <a:gd name="T27" fmla="*/ 2292 h 2424"/>
                      <a:gd name="T28" fmla="*/ 2 w 1183"/>
                      <a:gd name="T29" fmla="*/ 2344 h 2424"/>
                      <a:gd name="T30" fmla="*/ 140 w 1183"/>
                      <a:gd name="T31" fmla="*/ 2364 h 2424"/>
                      <a:gd name="T32" fmla="*/ 269 w 1183"/>
                      <a:gd name="T33" fmla="*/ 2403 h 2424"/>
                      <a:gd name="T34" fmla="*/ 596 w 1183"/>
                      <a:gd name="T35" fmla="*/ 2413 h 2424"/>
                      <a:gd name="T36" fmla="*/ 915 w 1183"/>
                      <a:gd name="T37" fmla="*/ 2415 h 2424"/>
                      <a:gd name="T38" fmla="*/ 1170 w 1183"/>
                      <a:gd name="T39" fmla="*/ 2423 h 2424"/>
                      <a:gd name="T40" fmla="*/ 1166 w 1183"/>
                      <a:gd name="T41" fmla="*/ 2171 h 2424"/>
                      <a:gd name="T42" fmla="*/ 1182 w 1183"/>
                      <a:gd name="T43" fmla="*/ 1659 h 2424"/>
                      <a:gd name="T44" fmla="*/ 1129 w 1183"/>
                      <a:gd name="T45" fmla="*/ 1524 h 2424"/>
                      <a:gd name="T46" fmla="*/ 1060 w 1183"/>
                      <a:gd name="T47" fmla="*/ 1345 h 2424"/>
                      <a:gd name="T48" fmla="*/ 1055 w 1183"/>
                      <a:gd name="T49" fmla="*/ 1257 h 2424"/>
                      <a:gd name="T50" fmla="*/ 1064 w 1183"/>
                      <a:gd name="T51" fmla="*/ 1089 h 2424"/>
                      <a:gd name="T52" fmla="*/ 1101 w 1183"/>
                      <a:gd name="T53" fmla="*/ 763 h 2424"/>
                      <a:gd name="T54" fmla="*/ 1076 w 1183"/>
                      <a:gd name="T55" fmla="*/ 636 h 2424"/>
                      <a:gd name="T56" fmla="*/ 1108 w 1183"/>
                      <a:gd name="T57" fmla="*/ 449 h 2424"/>
                      <a:gd name="T58" fmla="*/ 1150 w 1183"/>
                      <a:gd name="T59" fmla="*/ 349 h 2424"/>
                      <a:gd name="T60" fmla="*/ 1117 w 1183"/>
                      <a:gd name="T61" fmla="*/ 0 h 2424"/>
                      <a:gd name="T62" fmla="*/ 76 w 1183"/>
                      <a:gd name="T63" fmla="*/ 0 h 242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183"/>
                      <a:gd name="T97" fmla="*/ 0 h 2424"/>
                      <a:gd name="T98" fmla="*/ 1183 w 1183"/>
                      <a:gd name="T99" fmla="*/ 2424 h 242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183" h="2424">
                        <a:moveTo>
                          <a:pt x="76" y="0"/>
                        </a:moveTo>
                        <a:lnTo>
                          <a:pt x="102" y="191"/>
                        </a:lnTo>
                        <a:lnTo>
                          <a:pt x="124" y="269"/>
                        </a:lnTo>
                        <a:lnTo>
                          <a:pt x="127" y="431"/>
                        </a:lnTo>
                        <a:lnTo>
                          <a:pt x="157" y="775"/>
                        </a:lnTo>
                        <a:lnTo>
                          <a:pt x="147" y="958"/>
                        </a:lnTo>
                        <a:lnTo>
                          <a:pt x="115" y="1155"/>
                        </a:lnTo>
                        <a:lnTo>
                          <a:pt x="145" y="1247"/>
                        </a:lnTo>
                        <a:lnTo>
                          <a:pt x="156" y="1351"/>
                        </a:lnTo>
                        <a:lnTo>
                          <a:pt x="161" y="1517"/>
                        </a:lnTo>
                        <a:lnTo>
                          <a:pt x="134" y="1626"/>
                        </a:lnTo>
                        <a:lnTo>
                          <a:pt x="88" y="1751"/>
                        </a:lnTo>
                        <a:lnTo>
                          <a:pt x="92" y="2095"/>
                        </a:lnTo>
                        <a:lnTo>
                          <a:pt x="0" y="2292"/>
                        </a:lnTo>
                        <a:lnTo>
                          <a:pt x="2" y="2344"/>
                        </a:lnTo>
                        <a:lnTo>
                          <a:pt x="140" y="2364"/>
                        </a:lnTo>
                        <a:lnTo>
                          <a:pt x="269" y="2403"/>
                        </a:lnTo>
                        <a:lnTo>
                          <a:pt x="596" y="2413"/>
                        </a:lnTo>
                        <a:lnTo>
                          <a:pt x="915" y="2415"/>
                        </a:lnTo>
                        <a:lnTo>
                          <a:pt x="1170" y="2423"/>
                        </a:lnTo>
                        <a:lnTo>
                          <a:pt x="1166" y="2171"/>
                        </a:lnTo>
                        <a:lnTo>
                          <a:pt x="1182" y="1659"/>
                        </a:lnTo>
                        <a:lnTo>
                          <a:pt x="1129" y="1524"/>
                        </a:lnTo>
                        <a:lnTo>
                          <a:pt x="1060" y="1345"/>
                        </a:lnTo>
                        <a:lnTo>
                          <a:pt x="1055" y="1257"/>
                        </a:lnTo>
                        <a:lnTo>
                          <a:pt x="1064" y="1089"/>
                        </a:lnTo>
                        <a:lnTo>
                          <a:pt x="1101" y="763"/>
                        </a:lnTo>
                        <a:lnTo>
                          <a:pt x="1076" y="636"/>
                        </a:lnTo>
                        <a:lnTo>
                          <a:pt x="1108" y="449"/>
                        </a:lnTo>
                        <a:lnTo>
                          <a:pt x="1150" y="349"/>
                        </a:lnTo>
                        <a:lnTo>
                          <a:pt x="1117" y="0"/>
                        </a:lnTo>
                        <a:lnTo>
                          <a:pt x="76" y="0"/>
                        </a:lnTo>
                      </a:path>
                    </a:pathLst>
                  </a:custGeom>
                  <a:solidFill>
                    <a:srgbClr val="BF7F3F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</p:grpSp>
            <p:sp>
              <p:nvSpPr>
                <p:cNvPr id="77085" name="Freeform 53"/>
                <p:cNvSpPr>
                  <a:spLocks/>
                </p:cNvSpPr>
                <p:nvPr/>
              </p:nvSpPr>
              <p:spPr bwMode="auto">
                <a:xfrm>
                  <a:off x="1924" y="1102"/>
                  <a:ext cx="2019" cy="452"/>
                </a:xfrm>
                <a:custGeom>
                  <a:avLst/>
                  <a:gdLst>
                    <a:gd name="T0" fmla="*/ 0 w 2019"/>
                    <a:gd name="T1" fmla="*/ 10 h 452"/>
                    <a:gd name="T2" fmla="*/ 45 w 2019"/>
                    <a:gd name="T3" fmla="*/ 139 h 452"/>
                    <a:gd name="T4" fmla="*/ 76 w 2019"/>
                    <a:gd name="T5" fmla="*/ 168 h 452"/>
                    <a:gd name="T6" fmla="*/ 98 w 2019"/>
                    <a:gd name="T7" fmla="*/ 231 h 452"/>
                    <a:gd name="T8" fmla="*/ 112 w 2019"/>
                    <a:gd name="T9" fmla="*/ 274 h 452"/>
                    <a:gd name="T10" fmla="*/ 195 w 2019"/>
                    <a:gd name="T11" fmla="*/ 242 h 452"/>
                    <a:gd name="T12" fmla="*/ 255 w 2019"/>
                    <a:gd name="T13" fmla="*/ 190 h 452"/>
                    <a:gd name="T14" fmla="*/ 310 w 2019"/>
                    <a:gd name="T15" fmla="*/ 211 h 452"/>
                    <a:gd name="T16" fmla="*/ 342 w 2019"/>
                    <a:gd name="T17" fmla="*/ 420 h 452"/>
                    <a:gd name="T18" fmla="*/ 482 w 2019"/>
                    <a:gd name="T19" fmla="*/ 293 h 452"/>
                    <a:gd name="T20" fmla="*/ 607 w 2019"/>
                    <a:gd name="T21" fmla="*/ 209 h 452"/>
                    <a:gd name="T22" fmla="*/ 618 w 2019"/>
                    <a:gd name="T23" fmla="*/ 225 h 452"/>
                    <a:gd name="T24" fmla="*/ 684 w 2019"/>
                    <a:gd name="T25" fmla="*/ 231 h 452"/>
                    <a:gd name="T26" fmla="*/ 708 w 2019"/>
                    <a:gd name="T27" fmla="*/ 328 h 452"/>
                    <a:gd name="T28" fmla="*/ 763 w 2019"/>
                    <a:gd name="T29" fmla="*/ 311 h 452"/>
                    <a:gd name="T30" fmla="*/ 793 w 2019"/>
                    <a:gd name="T31" fmla="*/ 451 h 452"/>
                    <a:gd name="T32" fmla="*/ 884 w 2019"/>
                    <a:gd name="T33" fmla="*/ 365 h 452"/>
                    <a:gd name="T34" fmla="*/ 977 w 2019"/>
                    <a:gd name="T35" fmla="*/ 322 h 452"/>
                    <a:gd name="T36" fmla="*/ 1039 w 2019"/>
                    <a:gd name="T37" fmla="*/ 217 h 452"/>
                    <a:gd name="T38" fmla="*/ 1084 w 2019"/>
                    <a:gd name="T39" fmla="*/ 248 h 452"/>
                    <a:gd name="T40" fmla="*/ 1123 w 2019"/>
                    <a:gd name="T41" fmla="*/ 369 h 452"/>
                    <a:gd name="T42" fmla="*/ 1201 w 2019"/>
                    <a:gd name="T43" fmla="*/ 279 h 452"/>
                    <a:gd name="T44" fmla="*/ 1255 w 2019"/>
                    <a:gd name="T45" fmla="*/ 326 h 452"/>
                    <a:gd name="T46" fmla="*/ 1355 w 2019"/>
                    <a:gd name="T47" fmla="*/ 223 h 452"/>
                    <a:gd name="T48" fmla="*/ 1379 w 2019"/>
                    <a:gd name="T49" fmla="*/ 248 h 452"/>
                    <a:gd name="T50" fmla="*/ 1411 w 2019"/>
                    <a:gd name="T51" fmla="*/ 260 h 452"/>
                    <a:gd name="T52" fmla="*/ 1443 w 2019"/>
                    <a:gd name="T53" fmla="*/ 416 h 452"/>
                    <a:gd name="T54" fmla="*/ 1493 w 2019"/>
                    <a:gd name="T55" fmla="*/ 328 h 452"/>
                    <a:gd name="T56" fmla="*/ 1565 w 2019"/>
                    <a:gd name="T57" fmla="*/ 242 h 452"/>
                    <a:gd name="T58" fmla="*/ 1601 w 2019"/>
                    <a:gd name="T59" fmla="*/ 283 h 452"/>
                    <a:gd name="T60" fmla="*/ 1673 w 2019"/>
                    <a:gd name="T61" fmla="*/ 207 h 452"/>
                    <a:gd name="T62" fmla="*/ 1730 w 2019"/>
                    <a:gd name="T63" fmla="*/ 223 h 452"/>
                    <a:gd name="T64" fmla="*/ 1753 w 2019"/>
                    <a:gd name="T65" fmla="*/ 256 h 452"/>
                    <a:gd name="T66" fmla="*/ 1765 w 2019"/>
                    <a:gd name="T67" fmla="*/ 322 h 452"/>
                    <a:gd name="T68" fmla="*/ 1786 w 2019"/>
                    <a:gd name="T69" fmla="*/ 246 h 452"/>
                    <a:gd name="T70" fmla="*/ 1794 w 2019"/>
                    <a:gd name="T71" fmla="*/ 219 h 452"/>
                    <a:gd name="T72" fmla="*/ 1870 w 2019"/>
                    <a:gd name="T73" fmla="*/ 192 h 452"/>
                    <a:gd name="T74" fmla="*/ 1983 w 2019"/>
                    <a:gd name="T75" fmla="*/ 180 h 452"/>
                    <a:gd name="T76" fmla="*/ 2018 w 2019"/>
                    <a:gd name="T77" fmla="*/ 0 h 452"/>
                    <a:gd name="T78" fmla="*/ 0 w 2019"/>
                    <a:gd name="T79" fmla="*/ 10 h 45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019"/>
                    <a:gd name="T121" fmla="*/ 0 h 452"/>
                    <a:gd name="T122" fmla="*/ 2019 w 2019"/>
                    <a:gd name="T123" fmla="*/ 452 h 45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019" h="452">
                      <a:moveTo>
                        <a:pt x="0" y="10"/>
                      </a:moveTo>
                      <a:lnTo>
                        <a:pt x="45" y="139"/>
                      </a:lnTo>
                      <a:lnTo>
                        <a:pt x="76" y="168"/>
                      </a:lnTo>
                      <a:lnTo>
                        <a:pt x="98" y="231"/>
                      </a:lnTo>
                      <a:lnTo>
                        <a:pt x="112" y="274"/>
                      </a:lnTo>
                      <a:lnTo>
                        <a:pt x="195" y="242"/>
                      </a:lnTo>
                      <a:lnTo>
                        <a:pt x="255" y="190"/>
                      </a:lnTo>
                      <a:lnTo>
                        <a:pt x="310" y="211"/>
                      </a:lnTo>
                      <a:lnTo>
                        <a:pt x="342" y="420"/>
                      </a:lnTo>
                      <a:lnTo>
                        <a:pt x="482" y="293"/>
                      </a:lnTo>
                      <a:lnTo>
                        <a:pt x="607" y="209"/>
                      </a:lnTo>
                      <a:lnTo>
                        <a:pt x="618" y="225"/>
                      </a:lnTo>
                      <a:lnTo>
                        <a:pt x="684" y="231"/>
                      </a:lnTo>
                      <a:lnTo>
                        <a:pt x="708" y="328"/>
                      </a:lnTo>
                      <a:lnTo>
                        <a:pt x="763" y="311"/>
                      </a:lnTo>
                      <a:lnTo>
                        <a:pt x="793" y="451"/>
                      </a:lnTo>
                      <a:lnTo>
                        <a:pt x="884" y="365"/>
                      </a:lnTo>
                      <a:lnTo>
                        <a:pt x="977" y="322"/>
                      </a:lnTo>
                      <a:lnTo>
                        <a:pt x="1039" y="217"/>
                      </a:lnTo>
                      <a:lnTo>
                        <a:pt x="1084" y="248"/>
                      </a:lnTo>
                      <a:lnTo>
                        <a:pt x="1123" y="369"/>
                      </a:lnTo>
                      <a:lnTo>
                        <a:pt x="1201" y="279"/>
                      </a:lnTo>
                      <a:lnTo>
                        <a:pt x="1255" y="326"/>
                      </a:lnTo>
                      <a:lnTo>
                        <a:pt x="1355" y="223"/>
                      </a:lnTo>
                      <a:lnTo>
                        <a:pt x="1379" y="248"/>
                      </a:lnTo>
                      <a:lnTo>
                        <a:pt x="1411" y="260"/>
                      </a:lnTo>
                      <a:lnTo>
                        <a:pt x="1443" y="416"/>
                      </a:lnTo>
                      <a:lnTo>
                        <a:pt x="1493" y="328"/>
                      </a:lnTo>
                      <a:lnTo>
                        <a:pt x="1565" y="242"/>
                      </a:lnTo>
                      <a:lnTo>
                        <a:pt x="1601" y="283"/>
                      </a:lnTo>
                      <a:lnTo>
                        <a:pt x="1673" y="207"/>
                      </a:lnTo>
                      <a:lnTo>
                        <a:pt x="1730" y="223"/>
                      </a:lnTo>
                      <a:lnTo>
                        <a:pt x="1753" y="256"/>
                      </a:lnTo>
                      <a:lnTo>
                        <a:pt x="1765" y="322"/>
                      </a:lnTo>
                      <a:lnTo>
                        <a:pt x="1786" y="246"/>
                      </a:lnTo>
                      <a:lnTo>
                        <a:pt x="1794" y="219"/>
                      </a:lnTo>
                      <a:lnTo>
                        <a:pt x="1870" y="192"/>
                      </a:lnTo>
                      <a:lnTo>
                        <a:pt x="1983" y="180"/>
                      </a:lnTo>
                      <a:lnTo>
                        <a:pt x="2018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3F1F00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  <p:grpSp>
            <p:nvGrpSpPr>
              <p:cNvPr id="77075" name="Group 54"/>
              <p:cNvGrpSpPr>
                <a:grpSpLocks/>
              </p:cNvGrpSpPr>
              <p:nvPr/>
            </p:nvGrpSpPr>
            <p:grpSpPr bwMode="auto">
              <a:xfrm>
                <a:off x="2068" y="1192"/>
                <a:ext cx="1859" cy="2350"/>
                <a:chOff x="2068" y="1192"/>
                <a:chExt cx="1859" cy="2350"/>
              </a:xfrm>
            </p:grpSpPr>
            <p:sp>
              <p:nvSpPr>
                <p:cNvPr id="77076" name="Freeform 55"/>
                <p:cNvSpPr>
                  <a:spLocks/>
                </p:cNvSpPr>
                <p:nvPr/>
              </p:nvSpPr>
              <p:spPr bwMode="auto">
                <a:xfrm>
                  <a:off x="2068" y="1204"/>
                  <a:ext cx="17" cy="157"/>
                </a:xfrm>
                <a:custGeom>
                  <a:avLst/>
                  <a:gdLst>
                    <a:gd name="T0" fmla="*/ 9 w 17"/>
                    <a:gd name="T1" fmla="*/ 156 h 157"/>
                    <a:gd name="T2" fmla="*/ 0 w 17"/>
                    <a:gd name="T3" fmla="*/ 113 h 157"/>
                    <a:gd name="T4" fmla="*/ 16 w 17"/>
                    <a:gd name="T5" fmla="*/ 0 h 15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57"/>
                    <a:gd name="T11" fmla="*/ 17 w 17"/>
                    <a:gd name="T12" fmla="*/ 157 h 1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57">
                      <a:moveTo>
                        <a:pt x="9" y="156"/>
                      </a:moveTo>
                      <a:lnTo>
                        <a:pt x="0" y="113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77077" name="Freeform 56"/>
                <p:cNvSpPr>
                  <a:spLocks/>
                </p:cNvSpPr>
                <p:nvPr/>
              </p:nvSpPr>
              <p:spPr bwMode="auto">
                <a:xfrm>
                  <a:off x="2183" y="1192"/>
                  <a:ext cx="165" cy="2248"/>
                </a:xfrm>
                <a:custGeom>
                  <a:avLst/>
                  <a:gdLst>
                    <a:gd name="T0" fmla="*/ 143 w 165"/>
                    <a:gd name="T1" fmla="*/ 0 h 2248"/>
                    <a:gd name="T2" fmla="*/ 159 w 165"/>
                    <a:gd name="T3" fmla="*/ 258 h 2248"/>
                    <a:gd name="T4" fmla="*/ 164 w 165"/>
                    <a:gd name="T5" fmla="*/ 670 h 2248"/>
                    <a:gd name="T6" fmla="*/ 154 w 165"/>
                    <a:gd name="T7" fmla="*/ 824 h 2248"/>
                    <a:gd name="T8" fmla="*/ 95 w 165"/>
                    <a:gd name="T9" fmla="*/ 996 h 2248"/>
                    <a:gd name="T10" fmla="*/ 101 w 165"/>
                    <a:gd name="T11" fmla="*/ 1119 h 2248"/>
                    <a:gd name="T12" fmla="*/ 127 w 165"/>
                    <a:gd name="T13" fmla="*/ 1421 h 2248"/>
                    <a:gd name="T14" fmla="*/ 53 w 165"/>
                    <a:gd name="T15" fmla="*/ 1759 h 2248"/>
                    <a:gd name="T16" fmla="*/ 42 w 165"/>
                    <a:gd name="T17" fmla="*/ 1980 h 2248"/>
                    <a:gd name="T18" fmla="*/ 0 w 165"/>
                    <a:gd name="T19" fmla="*/ 2247 h 224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5"/>
                    <a:gd name="T31" fmla="*/ 0 h 2248"/>
                    <a:gd name="T32" fmla="*/ 165 w 165"/>
                    <a:gd name="T33" fmla="*/ 2248 h 224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5" h="2248">
                      <a:moveTo>
                        <a:pt x="143" y="0"/>
                      </a:moveTo>
                      <a:lnTo>
                        <a:pt x="159" y="258"/>
                      </a:lnTo>
                      <a:lnTo>
                        <a:pt x="164" y="670"/>
                      </a:lnTo>
                      <a:lnTo>
                        <a:pt x="154" y="824"/>
                      </a:lnTo>
                      <a:lnTo>
                        <a:pt x="95" y="996"/>
                      </a:lnTo>
                      <a:lnTo>
                        <a:pt x="101" y="1119"/>
                      </a:lnTo>
                      <a:lnTo>
                        <a:pt x="127" y="1421"/>
                      </a:lnTo>
                      <a:lnTo>
                        <a:pt x="53" y="1759"/>
                      </a:lnTo>
                      <a:lnTo>
                        <a:pt x="42" y="1980"/>
                      </a:lnTo>
                      <a:lnTo>
                        <a:pt x="0" y="2247"/>
                      </a:lnTo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77078" name="Freeform 57"/>
                <p:cNvSpPr>
                  <a:spLocks/>
                </p:cNvSpPr>
                <p:nvPr/>
              </p:nvSpPr>
              <p:spPr bwMode="auto">
                <a:xfrm>
                  <a:off x="2666" y="1192"/>
                  <a:ext cx="102" cy="2334"/>
                </a:xfrm>
                <a:custGeom>
                  <a:avLst/>
                  <a:gdLst>
                    <a:gd name="T0" fmla="*/ 80 w 102"/>
                    <a:gd name="T1" fmla="*/ 0 h 2334"/>
                    <a:gd name="T2" fmla="*/ 64 w 102"/>
                    <a:gd name="T3" fmla="*/ 221 h 2334"/>
                    <a:gd name="T4" fmla="*/ 0 w 102"/>
                    <a:gd name="T5" fmla="*/ 763 h 2334"/>
                    <a:gd name="T6" fmla="*/ 64 w 102"/>
                    <a:gd name="T7" fmla="*/ 1205 h 2334"/>
                    <a:gd name="T8" fmla="*/ 42 w 102"/>
                    <a:gd name="T9" fmla="*/ 1414 h 2334"/>
                    <a:gd name="T10" fmla="*/ 27 w 102"/>
                    <a:gd name="T11" fmla="*/ 1587 h 2334"/>
                    <a:gd name="T12" fmla="*/ 101 w 102"/>
                    <a:gd name="T13" fmla="*/ 1876 h 2334"/>
                    <a:gd name="T14" fmla="*/ 37 w 102"/>
                    <a:gd name="T15" fmla="*/ 2333 h 23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2"/>
                    <a:gd name="T25" fmla="*/ 0 h 2334"/>
                    <a:gd name="T26" fmla="*/ 102 w 102"/>
                    <a:gd name="T27" fmla="*/ 2334 h 23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2" h="2334">
                      <a:moveTo>
                        <a:pt x="80" y="0"/>
                      </a:moveTo>
                      <a:lnTo>
                        <a:pt x="64" y="221"/>
                      </a:lnTo>
                      <a:lnTo>
                        <a:pt x="0" y="763"/>
                      </a:lnTo>
                      <a:lnTo>
                        <a:pt x="64" y="1205"/>
                      </a:lnTo>
                      <a:lnTo>
                        <a:pt x="42" y="1414"/>
                      </a:lnTo>
                      <a:lnTo>
                        <a:pt x="27" y="1587"/>
                      </a:lnTo>
                      <a:lnTo>
                        <a:pt x="101" y="1876"/>
                      </a:lnTo>
                      <a:lnTo>
                        <a:pt x="37" y="2333"/>
                      </a:lnTo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77079" name="Freeform 58"/>
                <p:cNvSpPr>
                  <a:spLocks/>
                </p:cNvSpPr>
                <p:nvPr/>
              </p:nvSpPr>
              <p:spPr bwMode="auto">
                <a:xfrm>
                  <a:off x="2974" y="1733"/>
                  <a:ext cx="208" cy="1809"/>
                </a:xfrm>
                <a:custGeom>
                  <a:avLst/>
                  <a:gdLst>
                    <a:gd name="T0" fmla="*/ 48 w 208"/>
                    <a:gd name="T1" fmla="*/ 0 h 1809"/>
                    <a:gd name="T2" fmla="*/ 0 w 208"/>
                    <a:gd name="T3" fmla="*/ 357 h 1809"/>
                    <a:gd name="T4" fmla="*/ 16 w 208"/>
                    <a:gd name="T5" fmla="*/ 664 h 1809"/>
                    <a:gd name="T6" fmla="*/ 138 w 208"/>
                    <a:gd name="T7" fmla="*/ 1126 h 1809"/>
                    <a:gd name="T8" fmla="*/ 128 w 208"/>
                    <a:gd name="T9" fmla="*/ 1322 h 1809"/>
                    <a:gd name="T10" fmla="*/ 186 w 208"/>
                    <a:gd name="T11" fmla="*/ 1445 h 1809"/>
                    <a:gd name="T12" fmla="*/ 207 w 208"/>
                    <a:gd name="T13" fmla="*/ 1808 h 180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8"/>
                    <a:gd name="T22" fmla="*/ 0 h 1809"/>
                    <a:gd name="T23" fmla="*/ 208 w 208"/>
                    <a:gd name="T24" fmla="*/ 1809 h 180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8" h="1809">
                      <a:moveTo>
                        <a:pt x="48" y="0"/>
                      </a:moveTo>
                      <a:lnTo>
                        <a:pt x="0" y="357"/>
                      </a:lnTo>
                      <a:lnTo>
                        <a:pt x="16" y="664"/>
                      </a:lnTo>
                      <a:lnTo>
                        <a:pt x="138" y="1126"/>
                      </a:lnTo>
                      <a:lnTo>
                        <a:pt x="128" y="1322"/>
                      </a:lnTo>
                      <a:lnTo>
                        <a:pt x="186" y="1445"/>
                      </a:lnTo>
                      <a:lnTo>
                        <a:pt x="207" y="1808"/>
                      </a:lnTo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77080" name="Freeform 59"/>
                <p:cNvSpPr>
                  <a:spLocks/>
                </p:cNvSpPr>
                <p:nvPr/>
              </p:nvSpPr>
              <p:spPr bwMode="auto">
                <a:xfrm>
                  <a:off x="3548" y="1217"/>
                  <a:ext cx="160" cy="2303"/>
                </a:xfrm>
                <a:custGeom>
                  <a:avLst/>
                  <a:gdLst>
                    <a:gd name="T0" fmla="*/ 58 w 160"/>
                    <a:gd name="T1" fmla="*/ 0 h 2303"/>
                    <a:gd name="T2" fmla="*/ 122 w 160"/>
                    <a:gd name="T3" fmla="*/ 356 h 2303"/>
                    <a:gd name="T4" fmla="*/ 26 w 160"/>
                    <a:gd name="T5" fmla="*/ 658 h 2303"/>
                    <a:gd name="T6" fmla="*/ 0 w 160"/>
                    <a:gd name="T7" fmla="*/ 897 h 2303"/>
                    <a:gd name="T8" fmla="*/ 31 w 160"/>
                    <a:gd name="T9" fmla="*/ 1119 h 2303"/>
                    <a:gd name="T10" fmla="*/ 111 w 160"/>
                    <a:gd name="T11" fmla="*/ 1346 h 2303"/>
                    <a:gd name="T12" fmla="*/ 159 w 160"/>
                    <a:gd name="T13" fmla="*/ 1463 h 2303"/>
                    <a:gd name="T14" fmla="*/ 116 w 160"/>
                    <a:gd name="T15" fmla="*/ 1845 h 2303"/>
                    <a:gd name="T16" fmla="*/ 154 w 160"/>
                    <a:gd name="T17" fmla="*/ 1937 h 2303"/>
                    <a:gd name="T18" fmla="*/ 124 w 160"/>
                    <a:gd name="T19" fmla="*/ 2302 h 23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0"/>
                    <a:gd name="T31" fmla="*/ 0 h 2303"/>
                    <a:gd name="T32" fmla="*/ 160 w 160"/>
                    <a:gd name="T33" fmla="*/ 2303 h 23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0" h="2303">
                      <a:moveTo>
                        <a:pt x="58" y="0"/>
                      </a:moveTo>
                      <a:lnTo>
                        <a:pt x="122" y="356"/>
                      </a:lnTo>
                      <a:lnTo>
                        <a:pt x="26" y="658"/>
                      </a:lnTo>
                      <a:lnTo>
                        <a:pt x="0" y="897"/>
                      </a:lnTo>
                      <a:lnTo>
                        <a:pt x="31" y="1119"/>
                      </a:lnTo>
                      <a:lnTo>
                        <a:pt x="111" y="1346"/>
                      </a:lnTo>
                      <a:lnTo>
                        <a:pt x="159" y="1463"/>
                      </a:lnTo>
                      <a:lnTo>
                        <a:pt x="116" y="1845"/>
                      </a:lnTo>
                      <a:lnTo>
                        <a:pt x="154" y="1937"/>
                      </a:lnTo>
                      <a:lnTo>
                        <a:pt x="124" y="2302"/>
                      </a:lnTo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77081" name="Freeform 60"/>
                <p:cNvSpPr>
                  <a:spLocks/>
                </p:cNvSpPr>
                <p:nvPr/>
              </p:nvSpPr>
              <p:spPr bwMode="auto">
                <a:xfrm>
                  <a:off x="3776" y="1204"/>
                  <a:ext cx="134" cy="1496"/>
                </a:xfrm>
                <a:custGeom>
                  <a:avLst/>
                  <a:gdLst>
                    <a:gd name="T0" fmla="*/ 5 w 134"/>
                    <a:gd name="T1" fmla="*/ 0 h 1496"/>
                    <a:gd name="T2" fmla="*/ 0 w 134"/>
                    <a:gd name="T3" fmla="*/ 345 h 1496"/>
                    <a:gd name="T4" fmla="*/ 58 w 134"/>
                    <a:gd name="T5" fmla="*/ 523 h 1496"/>
                    <a:gd name="T6" fmla="*/ 11 w 134"/>
                    <a:gd name="T7" fmla="*/ 837 h 1496"/>
                    <a:gd name="T8" fmla="*/ 42 w 134"/>
                    <a:gd name="T9" fmla="*/ 1021 h 1496"/>
                    <a:gd name="T10" fmla="*/ 133 w 134"/>
                    <a:gd name="T11" fmla="*/ 1495 h 14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4"/>
                    <a:gd name="T19" fmla="*/ 0 h 1496"/>
                    <a:gd name="T20" fmla="*/ 134 w 134"/>
                    <a:gd name="T21" fmla="*/ 1496 h 14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4" h="1496">
                      <a:moveTo>
                        <a:pt x="5" y="0"/>
                      </a:moveTo>
                      <a:lnTo>
                        <a:pt x="0" y="345"/>
                      </a:lnTo>
                      <a:lnTo>
                        <a:pt x="58" y="523"/>
                      </a:lnTo>
                      <a:lnTo>
                        <a:pt x="11" y="837"/>
                      </a:lnTo>
                      <a:lnTo>
                        <a:pt x="42" y="1021"/>
                      </a:lnTo>
                      <a:lnTo>
                        <a:pt x="133" y="1495"/>
                      </a:lnTo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77082" name="Freeform 61"/>
                <p:cNvSpPr>
                  <a:spLocks/>
                </p:cNvSpPr>
                <p:nvPr/>
              </p:nvSpPr>
              <p:spPr bwMode="auto">
                <a:xfrm>
                  <a:off x="2231" y="2537"/>
                  <a:ext cx="192" cy="919"/>
                </a:xfrm>
                <a:custGeom>
                  <a:avLst/>
                  <a:gdLst>
                    <a:gd name="T0" fmla="*/ 191 w 192"/>
                    <a:gd name="T1" fmla="*/ 0 h 919"/>
                    <a:gd name="T2" fmla="*/ 106 w 192"/>
                    <a:gd name="T3" fmla="*/ 240 h 919"/>
                    <a:gd name="T4" fmla="*/ 132 w 192"/>
                    <a:gd name="T5" fmla="*/ 344 h 919"/>
                    <a:gd name="T6" fmla="*/ 111 w 192"/>
                    <a:gd name="T7" fmla="*/ 609 h 919"/>
                    <a:gd name="T8" fmla="*/ 0 w 192"/>
                    <a:gd name="T9" fmla="*/ 918 h 9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919"/>
                    <a:gd name="T17" fmla="*/ 192 w 192"/>
                    <a:gd name="T18" fmla="*/ 919 h 9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919">
                      <a:moveTo>
                        <a:pt x="191" y="0"/>
                      </a:moveTo>
                      <a:lnTo>
                        <a:pt x="106" y="240"/>
                      </a:lnTo>
                      <a:lnTo>
                        <a:pt x="132" y="344"/>
                      </a:lnTo>
                      <a:lnTo>
                        <a:pt x="111" y="609"/>
                      </a:lnTo>
                      <a:lnTo>
                        <a:pt x="0" y="918"/>
                      </a:lnTo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77083" name="Freeform 62"/>
                <p:cNvSpPr>
                  <a:spLocks/>
                </p:cNvSpPr>
                <p:nvPr/>
              </p:nvSpPr>
              <p:spPr bwMode="auto">
                <a:xfrm>
                  <a:off x="3765" y="2561"/>
                  <a:ext cx="162" cy="901"/>
                </a:xfrm>
                <a:custGeom>
                  <a:avLst/>
                  <a:gdLst>
                    <a:gd name="T0" fmla="*/ 0 w 162"/>
                    <a:gd name="T1" fmla="*/ 0 h 901"/>
                    <a:gd name="T2" fmla="*/ 48 w 162"/>
                    <a:gd name="T3" fmla="*/ 314 h 901"/>
                    <a:gd name="T4" fmla="*/ 22 w 162"/>
                    <a:gd name="T5" fmla="*/ 517 h 901"/>
                    <a:gd name="T6" fmla="*/ 138 w 162"/>
                    <a:gd name="T7" fmla="*/ 716 h 901"/>
                    <a:gd name="T8" fmla="*/ 161 w 162"/>
                    <a:gd name="T9" fmla="*/ 900 h 9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2"/>
                    <a:gd name="T16" fmla="*/ 0 h 901"/>
                    <a:gd name="T17" fmla="*/ 162 w 162"/>
                    <a:gd name="T18" fmla="*/ 901 h 9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2" h="901">
                      <a:moveTo>
                        <a:pt x="0" y="0"/>
                      </a:moveTo>
                      <a:lnTo>
                        <a:pt x="48" y="314"/>
                      </a:lnTo>
                      <a:lnTo>
                        <a:pt x="22" y="517"/>
                      </a:lnTo>
                      <a:lnTo>
                        <a:pt x="138" y="716"/>
                      </a:lnTo>
                      <a:lnTo>
                        <a:pt x="161" y="900"/>
                      </a:lnTo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</p:grpSp>
        <p:sp>
          <p:nvSpPr>
            <p:cNvPr id="77073" name="Freeform 63"/>
            <p:cNvSpPr>
              <a:spLocks/>
            </p:cNvSpPr>
            <p:nvPr/>
          </p:nvSpPr>
          <p:spPr bwMode="auto">
            <a:xfrm>
              <a:off x="1781" y="927"/>
              <a:ext cx="2283" cy="397"/>
            </a:xfrm>
            <a:custGeom>
              <a:avLst/>
              <a:gdLst>
                <a:gd name="T0" fmla="*/ 0 w 2283"/>
                <a:gd name="T1" fmla="*/ 378 h 397"/>
                <a:gd name="T2" fmla="*/ 136 w 2283"/>
                <a:gd name="T3" fmla="*/ 150 h 397"/>
                <a:gd name="T4" fmla="*/ 196 w 2283"/>
                <a:gd name="T5" fmla="*/ 111 h 397"/>
                <a:gd name="T6" fmla="*/ 274 w 2283"/>
                <a:gd name="T7" fmla="*/ 95 h 397"/>
                <a:gd name="T8" fmla="*/ 460 w 2283"/>
                <a:gd name="T9" fmla="*/ 82 h 397"/>
                <a:gd name="T10" fmla="*/ 515 w 2283"/>
                <a:gd name="T11" fmla="*/ 80 h 397"/>
                <a:gd name="T12" fmla="*/ 651 w 2283"/>
                <a:gd name="T13" fmla="*/ 50 h 397"/>
                <a:gd name="T14" fmla="*/ 743 w 2283"/>
                <a:gd name="T15" fmla="*/ 31 h 397"/>
                <a:gd name="T16" fmla="*/ 818 w 2283"/>
                <a:gd name="T17" fmla="*/ 44 h 397"/>
                <a:gd name="T18" fmla="*/ 922 w 2283"/>
                <a:gd name="T19" fmla="*/ 76 h 397"/>
                <a:gd name="T20" fmla="*/ 1014 w 2283"/>
                <a:gd name="T21" fmla="*/ 68 h 397"/>
                <a:gd name="T22" fmla="*/ 1135 w 2283"/>
                <a:gd name="T23" fmla="*/ 46 h 397"/>
                <a:gd name="T24" fmla="*/ 1246 w 2283"/>
                <a:gd name="T25" fmla="*/ 25 h 397"/>
                <a:gd name="T26" fmla="*/ 1359 w 2283"/>
                <a:gd name="T27" fmla="*/ 15 h 397"/>
                <a:gd name="T28" fmla="*/ 1522 w 2283"/>
                <a:gd name="T29" fmla="*/ 3 h 397"/>
                <a:gd name="T30" fmla="*/ 1609 w 2283"/>
                <a:gd name="T31" fmla="*/ 15 h 397"/>
                <a:gd name="T32" fmla="*/ 1724 w 2283"/>
                <a:gd name="T33" fmla="*/ 0 h 397"/>
                <a:gd name="T34" fmla="*/ 1928 w 2283"/>
                <a:gd name="T35" fmla="*/ 44 h 397"/>
                <a:gd name="T36" fmla="*/ 2000 w 2283"/>
                <a:gd name="T37" fmla="*/ 31 h 397"/>
                <a:gd name="T38" fmla="*/ 2066 w 2283"/>
                <a:gd name="T39" fmla="*/ 37 h 397"/>
                <a:gd name="T40" fmla="*/ 2130 w 2283"/>
                <a:gd name="T41" fmla="*/ 62 h 397"/>
                <a:gd name="T42" fmla="*/ 2186 w 2283"/>
                <a:gd name="T43" fmla="*/ 111 h 397"/>
                <a:gd name="T44" fmla="*/ 2282 w 2283"/>
                <a:gd name="T45" fmla="*/ 236 h 397"/>
                <a:gd name="T46" fmla="*/ 2225 w 2283"/>
                <a:gd name="T47" fmla="*/ 220 h 397"/>
                <a:gd name="T48" fmla="*/ 2172 w 2283"/>
                <a:gd name="T49" fmla="*/ 218 h 397"/>
                <a:gd name="T50" fmla="*/ 2220 w 2283"/>
                <a:gd name="T51" fmla="*/ 312 h 397"/>
                <a:gd name="T52" fmla="*/ 2048 w 2283"/>
                <a:gd name="T53" fmla="*/ 269 h 397"/>
                <a:gd name="T54" fmla="*/ 1960 w 2283"/>
                <a:gd name="T55" fmla="*/ 353 h 397"/>
                <a:gd name="T56" fmla="*/ 1938 w 2283"/>
                <a:gd name="T57" fmla="*/ 306 h 397"/>
                <a:gd name="T58" fmla="*/ 1859 w 2283"/>
                <a:gd name="T59" fmla="*/ 335 h 397"/>
                <a:gd name="T60" fmla="*/ 1784 w 2283"/>
                <a:gd name="T61" fmla="*/ 318 h 397"/>
                <a:gd name="T62" fmla="*/ 1747 w 2283"/>
                <a:gd name="T63" fmla="*/ 306 h 397"/>
                <a:gd name="T64" fmla="*/ 1699 w 2283"/>
                <a:gd name="T65" fmla="*/ 310 h 397"/>
                <a:gd name="T66" fmla="*/ 1625 w 2283"/>
                <a:gd name="T67" fmla="*/ 343 h 397"/>
                <a:gd name="T68" fmla="*/ 1544 w 2283"/>
                <a:gd name="T69" fmla="*/ 390 h 397"/>
                <a:gd name="T70" fmla="*/ 1326 w 2283"/>
                <a:gd name="T71" fmla="*/ 347 h 397"/>
                <a:gd name="T72" fmla="*/ 1246 w 2283"/>
                <a:gd name="T73" fmla="*/ 384 h 397"/>
                <a:gd name="T74" fmla="*/ 1034 w 2283"/>
                <a:gd name="T75" fmla="*/ 318 h 397"/>
                <a:gd name="T76" fmla="*/ 881 w 2283"/>
                <a:gd name="T77" fmla="*/ 312 h 397"/>
                <a:gd name="T78" fmla="*/ 752 w 2283"/>
                <a:gd name="T79" fmla="*/ 396 h 397"/>
                <a:gd name="T80" fmla="*/ 715 w 2283"/>
                <a:gd name="T81" fmla="*/ 353 h 397"/>
                <a:gd name="T82" fmla="*/ 552 w 2283"/>
                <a:gd name="T83" fmla="*/ 281 h 397"/>
                <a:gd name="T84" fmla="*/ 457 w 2283"/>
                <a:gd name="T85" fmla="*/ 386 h 397"/>
                <a:gd name="T86" fmla="*/ 386 w 2283"/>
                <a:gd name="T87" fmla="*/ 359 h 397"/>
                <a:gd name="T88" fmla="*/ 365 w 2283"/>
                <a:gd name="T89" fmla="*/ 359 h 397"/>
                <a:gd name="T90" fmla="*/ 296 w 2283"/>
                <a:gd name="T91" fmla="*/ 316 h 397"/>
                <a:gd name="T92" fmla="*/ 281 w 2283"/>
                <a:gd name="T93" fmla="*/ 285 h 397"/>
                <a:gd name="T94" fmla="*/ 226 w 2283"/>
                <a:gd name="T95" fmla="*/ 300 h 397"/>
                <a:gd name="T96" fmla="*/ 226 w 2283"/>
                <a:gd name="T97" fmla="*/ 267 h 397"/>
                <a:gd name="T98" fmla="*/ 106 w 2283"/>
                <a:gd name="T99" fmla="*/ 275 h 397"/>
                <a:gd name="T100" fmla="*/ 0 w 2283"/>
                <a:gd name="T101" fmla="*/ 378 h 3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3"/>
                <a:gd name="T154" fmla="*/ 0 h 397"/>
                <a:gd name="T155" fmla="*/ 2283 w 2283"/>
                <a:gd name="T156" fmla="*/ 397 h 3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3" h="397">
                  <a:moveTo>
                    <a:pt x="0" y="378"/>
                  </a:moveTo>
                  <a:lnTo>
                    <a:pt x="136" y="150"/>
                  </a:lnTo>
                  <a:lnTo>
                    <a:pt x="196" y="111"/>
                  </a:lnTo>
                  <a:lnTo>
                    <a:pt x="274" y="95"/>
                  </a:lnTo>
                  <a:lnTo>
                    <a:pt x="460" y="82"/>
                  </a:lnTo>
                  <a:lnTo>
                    <a:pt x="515" y="80"/>
                  </a:lnTo>
                  <a:lnTo>
                    <a:pt x="651" y="50"/>
                  </a:lnTo>
                  <a:lnTo>
                    <a:pt x="743" y="31"/>
                  </a:lnTo>
                  <a:lnTo>
                    <a:pt x="818" y="44"/>
                  </a:lnTo>
                  <a:lnTo>
                    <a:pt x="922" y="76"/>
                  </a:lnTo>
                  <a:lnTo>
                    <a:pt x="1014" y="68"/>
                  </a:lnTo>
                  <a:lnTo>
                    <a:pt x="1135" y="46"/>
                  </a:lnTo>
                  <a:lnTo>
                    <a:pt x="1246" y="25"/>
                  </a:lnTo>
                  <a:lnTo>
                    <a:pt x="1359" y="15"/>
                  </a:lnTo>
                  <a:lnTo>
                    <a:pt x="1522" y="3"/>
                  </a:lnTo>
                  <a:lnTo>
                    <a:pt x="1609" y="15"/>
                  </a:lnTo>
                  <a:lnTo>
                    <a:pt x="1724" y="0"/>
                  </a:lnTo>
                  <a:lnTo>
                    <a:pt x="1928" y="44"/>
                  </a:lnTo>
                  <a:lnTo>
                    <a:pt x="2000" y="31"/>
                  </a:lnTo>
                  <a:lnTo>
                    <a:pt x="2066" y="37"/>
                  </a:lnTo>
                  <a:lnTo>
                    <a:pt x="2130" y="62"/>
                  </a:lnTo>
                  <a:lnTo>
                    <a:pt x="2186" y="111"/>
                  </a:lnTo>
                  <a:lnTo>
                    <a:pt x="2282" y="236"/>
                  </a:lnTo>
                  <a:lnTo>
                    <a:pt x="2225" y="220"/>
                  </a:lnTo>
                  <a:lnTo>
                    <a:pt x="2172" y="218"/>
                  </a:lnTo>
                  <a:lnTo>
                    <a:pt x="2220" y="312"/>
                  </a:lnTo>
                  <a:lnTo>
                    <a:pt x="2048" y="269"/>
                  </a:lnTo>
                  <a:lnTo>
                    <a:pt x="1960" y="353"/>
                  </a:lnTo>
                  <a:lnTo>
                    <a:pt x="1938" y="306"/>
                  </a:lnTo>
                  <a:lnTo>
                    <a:pt x="1859" y="335"/>
                  </a:lnTo>
                  <a:lnTo>
                    <a:pt x="1784" y="318"/>
                  </a:lnTo>
                  <a:lnTo>
                    <a:pt x="1747" y="306"/>
                  </a:lnTo>
                  <a:lnTo>
                    <a:pt x="1699" y="310"/>
                  </a:lnTo>
                  <a:lnTo>
                    <a:pt x="1625" y="343"/>
                  </a:lnTo>
                  <a:lnTo>
                    <a:pt x="1544" y="390"/>
                  </a:lnTo>
                  <a:lnTo>
                    <a:pt x="1326" y="347"/>
                  </a:lnTo>
                  <a:lnTo>
                    <a:pt x="1246" y="384"/>
                  </a:lnTo>
                  <a:lnTo>
                    <a:pt x="1034" y="318"/>
                  </a:lnTo>
                  <a:lnTo>
                    <a:pt x="881" y="312"/>
                  </a:lnTo>
                  <a:lnTo>
                    <a:pt x="752" y="396"/>
                  </a:lnTo>
                  <a:lnTo>
                    <a:pt x="715" y="353"/>
                  </a:lnTo>
                  <a:lnTo>
                    <a:pt x="552" y="281"/>
                  </a:lnTo>
                  <a:lnTo>
                    <a:pt x="457" y="386"/>
                  </a:lnTo>
                  <a:lnTo>
                    <a:pt x="386" y="359"/>
                  </a:lnTo>
                  <a:lnTo>
                    <a:pt x="365" y="359"/>
                  </a:lnTo>
                  <a:lnTo>
                    <a:pt x="296" y="316"/>
                  </a:lnTo>
                  <a:lnTo>
                    <a:pt x="281" y="285"/>
                  </a:lnTo>
                  <a:lnTo>
                    <a:pt x="226" y="300"/>
                  </a:lnTo>
                  <a:lnTo>
                    <a:pt x="226" y="267"/>
                  </a:lnTo>
                  <a:lnTo>
                    <a:pt x="106" y="275"/>
                  </a:lnTo>
                  <a:lnTo>
                    <a:pt x="0" y="378"/>
                  </a:lnTo>
                </a:path>
              </a:pathLst>
            </a:custGeom>
            <a:solidFill>
              <a:srgbClr val="00FF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76808" name="Group 64"/>
          <p:cNvGrpSpPr>
            <a:grpSpLocks/>
          </p:cNvGrpSpPr>
          <p:nvPr/>
        </p:nvGrpSpPr>
        <p:grpSpPr bwMode="auto">
          <a:xfrm>
            <a:off x="3251200" y="5329238"/>
            <a:ext cx="1001713" cy="473075"/>
            <a:chOff x="2048" y="3357"/>
            <a:chExt cx="631" cy="298"/>
          </a:xfrm>
        </p:grpSpPr>
        <p:grpSp>
          <p:nvGrpSpPr>
            <p:cNvPr id="77066" name="Group 65"/>
            <p:cNvGrpSpPr>
              <a:grpSpLocks/>
            </p:cNvGrpSpPr>
            <p:nvPr/>
          </p:nvGrpSpPr>
          <p:grpSpPr bwMode="auto">
            <a:xfrm>
              <a:off x="2287" y="3357"/>
              <a:ext cx="392" cy="298"/>
              <a:chOff x="2287" y="3357"/>
              <a:chExt cx="392" cy="298"/>
            </a:xfrm>
          </p:grpSpPr>
          <p:sp>
            <p:nvSpPr>
              <p:cNvPr id="77070" name="Freeform 66"/>
              <p:cNvSpPr>
                <a:spLocks/>
              </p:cNvSpPr>
              <p:nvPr/>
            </p:nvSpPr>
            <p:spPr bwMode="auto">
              <a:xfrm>
                <a:off x="2431" y="3357"/>
                <a:ext cx="248" cy="286"/>
              </a:xfrm>
              <a:custGeom>
                <a:avLst/>
                <a:gdLst>
                  <a:gd name="T0" fmla="*/ 15 w 248"/>
                  <a:gd name="T1" fmla="*/ 0 h 286"/>
                  <a:gd name="T2" fmla="*/ 100 w 248"/>
                  <a:gd name="T3" fmla="*/ 12 h 286"/>
                  <a:gd name="T4" fmla="*/ 164 w 248"/>
                  <a:gd name="T5" fmla="*/ 74 h 286"/>
                  <a:gd name="T6" fmla="*/ 168 w 248"/>
                  <a:gd name="T7" fmla="*/ 63 h 286"/>
                  <a:gd name="T8" fmla="*/ 242 w 248"/>
                  <a:gd name="T9" fmla="*/ 151 h 286"/>
                  <a:gd name="T10" fmla="*/ 247 w 248"/>
                  <a:gd name="T11" fmla="*/ 240 h 286"/>
                  <a:gd name="T12" fmla="*/ 203 w 248"/>
                  <a:gd name="T13" fmla="*/ 285 h 286"/>
                  <a:gd name="T14" fmla="*/ 40 w 248"/>
                  <a:gd name="T15" fmla="*/ 145 h 286"/>
                  <a:gd name="T16" fmla="*/ 0 w 248"/>
                  <a:gd name="T17" fmla="*/ 53 h 286"/>
                  <a:gd name="T18" fmla="*/ 15 w 248"/>
                  <a:gd name="T19" fmla="*/ 0 h 2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8"/>
                  <a:gd name="T31" fmla="*/ 0 h 286"/>
                  <a:gd name="T32" fmla="*/ 248 w 248"/>
                  <a:gd name="T33" fmla="*/ 286 h 2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8" h="286">
                    <a:moveTo>
                      <a:pt x="15" y="0"/>
                    </a:moveTo>
                    <a:lnTo>
                      <a:pt x="100" y="12"/>
                    </a:lnTo>
                    <a:lnTo>
                      <a:pt x="164" y="74"/>
                    </a:lnTo>
                    <a:lnTo>
                      <a:pt x="168" y="63"/>
                    </a:lnTo>
                    <a:lnTo>
                      <a:pt x="242" y="151"/>
                    </a:lnTo>
                    <a:lnTo>
                      <a:pt x="247" y="240"/>
                    </a:lnTo>
                    <a:lnTo>
                      <a:pt x="203" y="285"/>
                    </a:lnTo>
                    <a:lnTo>
                      <a:pt x="40" y="145"/>
                    </a:lnTo>
                    <a:lnTo>
                      <a:pt x="0" y="5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7F3F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7071" name="Freeform 67"/>
              <p:cNvSpPr>
                <a:spLocks/>
              </p:cNvSpPr>
              <p:nvPr/>
            </p:nvSpPr>
            <p:spPr bwMode="auto">
              <a:xfrm>
                <a:off x="2287" y="3357"/>
                <a:ext cx="343" cy="298"/>
              </a:xfrm>
              <a:custGeom>
                <a:avLst/>
                <a:gdLst>
                  <a:gd name="T0" fmla="*/ 158 w 343"/>
                  <a:gd name="T1" fmla="*/ 0 h 298"/>
                  <a:gd name="T2" fmla="*/ 115 w 343"/>
                  <a:gd name="T3" fmla="*/ 43 h 298"/>
                  <a:gd name="T4" fmla="*/ 78 w 343"/>
                  <a:gd name="T5" fmla="*/ 67 h 298"/>
                  <a:gd name="T6" fmla="*/ 57 w 343"/>
                  <a:gd name="T7" fmla="*/ 121 h 298"/>
                  <a:gd name="T8" fmla="*/ 36 w 343"/>
                  <a:gd name="T9" fmla="*/ 172 h 298"/>
                  <a:gd name="T10" fmla="*/ 23 w 343"/>
                  <a:gd name="T11" fmla="*/ 231 h 298"/>
                  <a:gd name="T12" fmla="*/ 18 w 343"/>
                  <a:gd name="T13" fmla="*/ 268 h 298"/>
                  <a:gd name="T14" fmla="*/ 0 w 343"/>
                  <a:gd name="T15" fmla="*/ 283 h 298"/>
                  <a:gd name="T16" fmla="*/ 154 w 343"/>
                  <a:gd name="T17" fmla="*/ 293 h 298"/>
                  <a:gd name="T18" fmla="*/ 282 w 343"/>
                  <a:gd name="T19" fmla="*/ 297 h 298"/>
                  <a:gd name="T20" fmla="*/ 342 w 343"/>
                  <a:gd name="T21" fmla="*/ 285 h 298"/>
                  <a:gd name="T22" fmla="*/ 328 w 343"/>
                  <a:gd name="T23" fmla="*/ 231 h 298"/>
                  <a:gd name="T24" fmla="*/ 290 w 343"/>
                  <a:gd name="T25" fmla="*/ 192 h 298"/>
                  <a:gd name="T26" fmla="*/ 275 w 343"/>
                  <a:gd name="T27" fmla="*/ 153 h 298"/>
                  <a:gd name="T28" fmla="*/ 259 w 343"/>
                  <a:gd name="T29" fmla="*/ 123 h 298"/>
                  <a:gd name="T30" fmla="*/ 234 w 343"/>
                  <a:gd name="T31" fmla="*/ 104 h 298"/>
                  <a:gd name="T32" fmla="*/ 200 w 343"/>
                  <a:gd name="T33" fmla="*/ 86 h 298"/>
                  <a:gd name="T34" fmla="*/ 186 w 343"/>
                  <a:gd name="T35" fmla="*/ 59 h 298"/>
                  <a:gd name="T36" fmla="*/ 174 w 343"/>
                  <a:gd name="T37" fmla="*/ 26 h 298"/>
                  <a:gd name="T38" fmla="*/ 158 w 343"/>
                  <a:gd name="T39" fmla="*/ 0 h 2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43"/>
                  <a:gd name="T61" fmla="*/ 0 h 298"/>
                  <a:gd name="T62" fmla="*/ 343 w 343"/>
                  <a:gd name="T63" fmla="*/ 298 h 2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43" h="298">
                    <a:moveTo>
                      <a:pt x="158" y="0"/>
                    </a:moveTo>
                    <a:lnTo>
                      <a:pt x="115" y="43"/>
                    </a:lnTo>
                    <a:lnTo>
                      <a:pt x="78" y="67"/>
                    </a:lnTo>
                    <a:lnTo>
                      <a:pt x="57" y="121"/>
                    </a:lnTo>
                    <a:lnTo>
                      <a:pt x="36" y="172"/>
                    </a:lnTo>
                    <a:lnTo>
                      <a:pt x="23" y="231"/>
                    </a:lnTo>
                    <a:lnTo>
                      <a:pt x="18" y="268"/>
                    </a:lnTo>
                    <a:lnTo>
                      <a:pt x="0" y="283"/>
                    </a:lnTo>
                    <a:lnTo>
                      <a:pt x="154" y="293"/>
                    </a:lnTo>
                    <a:lnTo>
                      <a:pt x="282" y="297"/>
                    </a:lnTo>
                    <a:lnTo>
                      <a:pt x="342" y="285"/>
                    </a:lnTo>
                    <a:lnTo>
                      <a:pt x="328" y="231"/>
                    </a:lnTo>
                    <a:lnTo>
                      <a:pt x="290" y="192"/>
                    </a:lnTo>
                    <a:lnTo>
                      <a:pt x="275" y="153"/>
                    </a:lnTo>
                    <a:lnTo>
                      <a:pt x="259" y="123"/>
                    </a:lnTo>
                    <a:lnTo>
                      <a:pt x="234" y="104"/>
                    </a:lnTo>
                    <a:lnTo>
                      <a:pt x="200" y="86"/>
                    </a:lnTo>
                    <a:lnTo>
                      <a:pt x="186" y="59"/>
                    </a:lnTo>
                    <a:lnTo>
                      <a:pt x="174" y="26"/>
                    </a:lnTo>
                    <a:lnTo>
                      <a:pt x="158" y="0"/>
                    </a:lnTo>
                  </a:path>
                </a:pathLst>
              </a:custGeom>
              <a:solidFill>
                <a:srgbClr val="BF7F3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  <p:grpSp>
          <p:nvGrpSpPr>
            <p:cNvPr id="77067" name="Group 68"/>
            <p:cNvGrpSpPr>
              <a:grpSpLocks/>
            </p:cNvGrpSpPr>
            <p:nvPr/>
          </p:nvGrpSpPr>
          <p:grpSpPr bwMode="auto">
            <a:xfrm>
              <a:off x="2048" y="3381"/>
              <a:ext cx="148" cy="149"/>
              <a:chOff x="2048" y="3381"/>
              <a:chExt cx="148" cy="149"/>
            </a:xfrm>
          </p:grpSpPr>
          <p:sp>
            <p:nvSpPr>
              <p:cNvPr id="77068" name="Freeform 69"/>
              <p:cNvSpPr>
                <a:spLocks/>
              </p:cNvSpPr>
              <p:nvPr/>
            </p:nvSpPr>
            <p:spPr bwMode="auto">
              <a:xfrm>
                <a:off x="2126" y="3381"/>
                <a:ext cx="70" cy="133"/>
              </a:xfrm>
              <a:custGeom>
                <a:avLst/>
                <a:gdLst>
                  <a:gd name="T0" fmla="*/ 4 w 70"/>
                  <a:gd name="T1" fmla="*/ 0 h 133"/>
                  <a:gd name="T2" fmla="*/ 30 w 70"/>
                  <a:gd name="T3" fmla="*/ 23 h 133"/>
                  <a:gd name="T4" fmla="*/ 57 w 70"/>
                  <a:gd name="T5" fmla="*/ 72 h 133"/>
                  <a:gd name="T6" fmla="*/ 67 w 70"/>
                  <a:gd name="T7" fmla="*/ 101 h 133"/>
                  <a:gd name="T8" fmla="*/ 69 w 70"/>
                  <a:gd name="T9" fmla="*/ 132 h 133"/>
                  <a:gd name="T10" fmla="*/ 16 w 70"/>
                  <a:gd name="T11" fmla="*/ 119 h 133"/>
                  <a:gd name="T12" fmla="*/ 0 w 70"/>
                  <a:gd name="T13" fmla="*/ 52 h 133"/>
                  <a:gd name="T14" fmla="*/ 4 w 70"/>
                  <a:gd name="T15" fmla="*/ 0 h 1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"/>
                  <a:gd name="T25" fmla="*/ 0 h 133"/>
                  <a:gd name="T26" fmla="*/ 70 w 70"/>
                  <a:gd name="T27" fmla="*/ 133 h 1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" h="133">
                    <a:moveTo>
                      <a:pt x="4" y="0"/>
                    </a:moveTo>
                    <a:lnTo>
                      <a:pt x="30" y="23"/>
                    </a:lnTo>
                    <a:lnTo>
                      <a:pt x="57" y="72"/>
                    </a:lnTo>
                    <a:lnTo>
                      <a:pt x="67" y="101"/>
                    </a:lnTo>
                    <a:lnTo>
                      <a:pt x="69" y="132"/>
                    </a:lnTo>
                    <a:lnTo>
                      <a:pt x="16" y="119"/>
                    </a:lnTo>
                    <a:lnTo>
                      <a:pt x="0" y="5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BF7F3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7069" name="Freeform 70"/>
              <p:cNvSpPr>
                <a:spLocks/>
              </p:cNvSpPr>
              <p:nvPr/>
            </p:nvSpPr>
            <p:spPr bwMode="auto">
              <a:xfrm>
                <a:off x="2048" y="3383"/>
                <a:ext cx="106" cy="147"/>
              </a:xfrm>
              <a:custGeom>
                <a:avLst/>
                <a:gdLst>
                  <a:gd name="T0" fmla="*/ 78 w 106"/>
                  <a:gd name="T1" fmla="*/ 0 h 147"/>
                  <a:gd name="T2" fmla="*/ 57 w 106"/>
                  <a:gd name="T3" fmla="*/ 23 h 147"/>
                  <a:gd name="T4" fmla="*/ 43 w 106"/>
                  <a:gd name="T5" fmla="*/ 31 h 147"/>
                  <a:gd name="T6" fmla="*/ 36 w 106"/>
                  <a:gd name="T7" fmla="*/ 50 h 147"/>
                  <a:gd name="T8" fmla="*/ 21 w 106"/>
                  <a:gd name="T9" fmla="*/ 66 h 147"/>
                  <a:gd name="T10" fmla="*/ 14 w 106"/>
                  <a:gd name="T11" fmla="*/ 111 h 147"/>
                  <a:gd name="T12" fmla="*/ 0 w 106"/>
                  <a:gd name="T13" fmla="*/ 123 h 147"/>
                  <a:gd name="T14" fmla="*/ 25 w 106"/>
                  <a:gd name="T15" fmla="*/ 146 h 147"/>
                  <a:gd name="T16" fmla="*/ 55 w 106"/>
                  <a:gd name="T17" fmla="*/ 130 h 147"/>
                  <a:gd name="T18" fmla="*/ 66 w 106"/>
                  <a:gd name="T19" fmla="*/ 140 h 147"/>
                  <a:gd name="T20" fmla="*/ 94 w 106"/>
                  <a:gd name="T21" fmla="*/ 121 h 147"/>
                  <a:gd name="T22" fmla="*/ 105 w 106"/>
                  <a:gd name="T23" fmla="*/ 103 h 147"/>
                  <a:gd name="T24" fmla="*/ 99 w 106"/>
                  <a:gd name="T25" fmla="*/ 74 h 147"/>
                  <a:gd name="T26" fmla="*/ 99 w 106"/>
                  <a:gd name="T27" fmla="*/ 50 h 147"/>
                  <a:gd name="T28" fmla="*/ 78 w 106"/>
                  <a:gd name="T29" fmla="*/ 0 h 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147"/>
                  <a:gd name="T47" fmla="*/ 106 w 106"/>
                  <a:gd name="T48" fmla="*/ 147 h 1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147">
                    <a:moveTo>
                      <a:pt x="78" y="0"/>
                    </a:moveTo>
                    <a:lnTo>
                      <a:pt x="57" y="23"/>
                    </a:lnTo>
                    <a:lnTo>
                      <a:pt x="43" y="31"/>
                    </a:lnTo>
                    <a:lnTo>
                      <a:pt x="36" y="50"/>
                    </a:lnTo>
                    <a:lnTo>
                      <a:pt x="21" y="66"/>
                    </a:lnTo>
                    <a:lnTo>
                      <a:pt x="14" y="111"/>
                    </a:lnTo>
                    <a:lnTo>
                      <a:pt x="0" y="123"/>
                    </a:lnTo>
                    <a:lnTo>
                      <a:pt x="25" y="146"/>
                    </a:lnTo>
                    <a:lnTo>
                      <a:pt x="55" y="130"/>
                    </a:lnTo>
                    <a:lnTo>
                      <a:pt x="66" y="140"/>
                    </a:lnTo>
                    <a:lnTo>
                      <a:pt x="94" y="121"/>
                    </a:lnTo>
                    <a:lnTo>
                      <a:pt x="105" y="103"/>
                    </a:lnTo>
                    <a:lnTo>
                      <a:pt x="99" y="74"/>
                    </a:lnTo>
                    <a:lnTo>
                      <a:pt x="99" y="5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BF7F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</p:grpSp>
      <p:grpSp>
        <p:nvGrpSpPr>
          <p:cNvPr id="76809" name="Group 71"/>
          <p:cNvGrpSpPr>
            <a:grpSpLocks/>
          </p:cNvGrpSpPr>
          <p:nvPr/>
        </p:nvGrpSpPr>
        <p:grpSpPr bwMode="auto">
          <a:xfrm>
            <a:off x="1458913" y="1047750"/>
            <a:ext cx="2085975" cy="1463675"/>
            <a:chOff x="919" y="660"/>
            <a:chExt cx="1314" cy="922"/>
          </a:xfrm>
        </p:grpSpPr>
        <p:grpSp>
          <p:nvGrpSpPr>
            <p:cNvPr id="77036" name="Group 72"/>
            <p:cNvGrpSpPr>
              <a:grpSpLocks/>
            </p:cNvGrpSpPr>
            <p:nvPr/>
          </p:nvGrpSpPr>
          <p:grpSpPr bwMode="auto">
            <a:xfrm>
              <a:off x="919" y="660"/>
              <a:ext cx="1314" cy="922"/>
              <a:chOff x="919" y="660"/>
              <a:chExt cx="1314" cy="922"/>
            </a:xfrm>
          </p:grpSpPr>
          <p:grpSp>
            <p:nvGrpSpPr>
              <p:cNvPr id="77043" name="Group 73"/>
              <p:cNvGrpSpPr>
                <a:grpSpLocks/>
              </p:cNvGrpSpPr>
              <p:nvPr/>
            </p:nvGrpSpPr>
            <p:grpSpPr bwMode="auto">
              <a:xfrm>
                <a:off x="979" y="660"/>
                <a:ext cx="821" cy="922"/>
                <a:chOff x="979" y="660"/>
                <a:chExt cx="821" cy="922"/>
              </a:xfrm>
            </p:grpSpPr>
            <p:grpSp>
              <p:nvGrpSpPr>
                <p:cNvPr id="77045" name="Group 74"/>
                <p:cNvGrpSpPr>
                  <a:grpSpLocks/>
                </p:cNvGrpSpPr>
                <p:nvPr/>
              </p:nvGrpSpPr>
              <p:grpSpPr bwMode="auto">
                <a:xfrm>
                  <a:off x="979" y="660"/>
                  <a:ext cx="375" cy="370"/>
                  <a:chOff x="979" y="660"/>
                  <a:chExt cx="375" cy="370"/>
                </a:xfrm>
              </p:grpSpPr>
              <p:sp>
                <p:nvSpPr>
                  <p:cNvPr id="77055" name="Freeform 75"/>
                  <p:cNvSpPr>
                    <a:spLocks/>
                  </p:cNvSpPr>
                  <p:nvPr/>
                </p:nvSpPr>
                <p:spPr bwMode="auto">
                  <a:xfrm>
                    <a:off x="1071" y="669"/>
                    <a:ext cx="283" cy="361"/>
                  </a:xfrm>
                  <a:custGeom>
                    <a:avLst/>
                    <a:gdLst>
                      <a:gd name="T0" fmla="*/ 34 w 283"/>
                      <a:gd name="T1" fmla="*/ 258 h 361"/>
                      <a:gd name="T2" fmla="*/ 9 w 283"/>
                      <a:gd name="T3" fmla="*/ 278 h 361"/>
                      <a:gd name="T4" fmla="*/ 0 w 283"/>
                      <a:gd name="T5" fmla="*/ 311 h 361"/>
                      <a:gd name="T6" fmla="*/ 20 w 283"/>
                      <a:gd name="T7" fmla="*/ 332 h 361"/>
                      <a:gd name="T8" fmla="*/ 32 w 283"/>
                      <a:gd name="T9" fmla="*/ 338 h 361"/>
                      <a:gd name="T10" fmla="*/ 34 w 283"/>
                      <a:gd name="T11" fmla="*/ 360 h 361"/>
                      <a:gd name="T12" fmla="*/ 62 w 283"/>
                      <a:gd name="T13" fmla="*/ 360 h 361"/>
                      <a:gd name="T14" fmla="*/ 73 w 283"/>
                      <a:gd name="T15" fmla="*/ 340 h 361"/>
                      <a:gd name="T16" fmla="*/ 84 w 283"/>
                      <a:gd name="T17" fmla="*/ 307 h 361"/>
                      <a:gd name="T18" fmla="*/ 84 w 283"/>
                      <a:gd name="T19" fmla="*/ 285 h 361"/>
                      <a:gd name="T20" fmla="*/ 96 w 283"/>
                      <a:gd name="T21" fmla="*/ 301 h 361"/>
                      <a:gd name="T22" fmla="*/ 98 w 283"/>
                      <a:gd name="T23" fmla="*/ 315 h 361"/>
                      <a:gd name="T24" fmla="*/ 107 w 283"/>
                      <a:gd name="T25" fmla="*/ 328 h 361"/>
                      <a:gd name="T26" fmla="*/ 126 w 283"/>
                      <a:gd name="T27" fmla="*/ 336 h 361"/>
                      <a:gd name="T28" fmla="*/ 151 w 283"/>
                      <a:gd name="T29" fmla="*/ 334 h 361"/>
                      <a:gd name="T30" fmla="*/ 170 w 283"/>
                      <a:gd name="T31" fmla="*/ 328 h 361"/>
                      <a:gd name="T32" fmla="*/ 190 w 283"/>
                      <a:gd name="T33" fmla="*/ 334 h 361"/>
                      <a:gd name="T34" fmla="*/ 206 w 283"/>
                      <a:gd name="T35" fmla="*/ 356 h 361"/>
                      <a:gd name="T36" fmla="*/ 253 w 283"/>
                      <a:gd name="T37" fmla="*/ 328 h 361"/>
                      <a:gd name="T38" fmla="*/ 282 w 283"/>
                      <a:gd name="T39" fmla="*/ 303 h 361"/>
                      <a:gd name="T40" fmla="*/ 266 w 283"/>
                      <a:gd name="T41" fmla="*/ 291 h 361"/>
                      <a:gd name="T42" fmla="*/ 250 w 283"/>
                      <a:gd name="T43" fmla="*/ 283 h 361"/>
                      <a:gd name="T44" fmla="*/ 236 w 283"/>
                      <a:gd name="T45" fmla="*/ 278 h 361"/>
                      <a:gd name="T46" fmla="*/ 236 w 283"/>
                      <a:gd name="T47" fmla="*/ 237 h 361"/>
                      <a:gd name="T48" fmla="*/ 259 w 283"/>
                      <a:gd name="T49" fmla="*/ 211 h 361"/>
                      <a:gd name="T50" fmla="*/ 268 w 283"/>
                      <a:gd name="T51" fmla="*/ 190 h 361"/>
                      <a:gd name="T52" fmla="*/ 269 w 283"/>
                      <a:gd name="T53" fmla="*/ 170 h 361"/>
                      <a:gd name="T54" fmla="*/ 261 w 283"/>
                      <a:gd name="T55" fmla="*/ 157 h 361"/>
                      <a:gd name="T56" fmla="*/ 248 w 283"/>
                      <a:gd name="T57" fmla="*/ 145 h 361"/>
                      <a:gd name="T58" fmla="*/ 230 w 283"/>
                      <a:gd name="T59" fmla="*/ 129 h 361"/>
                      <a:gd name="T60" fmla="*/ 216 w 283"/>
                      <a:gd name="T61" fmla="*/ 123 h 361"/>
                      <a:gd name="T62" fmla="*/ 202 w 283"/>
                      <a:gd name="T63" fmla="*/ 69 h 361"/>
                      <a:gd name="T64" fmla="*/ 186 w 283"/>
                      <a:gd name="T65" fmla="*/ 24 h 361"/>
                      <a:gd name="T66" fmla="*/ 174 w 283"/>
                      <a:gd name="T67" fmla="*/ 12 h 361"/>
                      <a:gd name="T68" fmla="*/ 156 w 283"/>
                      <a:gd name="T69" fmla="*/ 2 h 361"/>
                      <a:gd name="T70" fmla="*/ 133 w 283"/>
                      <a:gd name="T71" fmla="*/ 0 h 361"/>
                      <a:gd name="T72" fmla="*/ 112 w 283"/>
                      <a:gd name="T73" fmla="*/ 0 h 361"/>
                      <a:gd name="T74" fmla="*/ 84 w 283"/>
                      <a:gd name="T75" fmla="*/ 8 h 361"/>
                      <a:gd name="T76" fmla="*/ 57 w 283"/>
                      <a:gd name="T77" fmla="*/ 26 h 361"/>
                      <a:gd name="T78" fmla="*/ 34 w 283"/>
                      <a:gd name="T79" fmla="*/ 51 h 361"/>
                      <a:gd name="T80" fmla="*/ 25 w 283"/>
                      <a:gd name="T81" fmla="*/ 67 h 361"/>
                      <a:gd name="T82" fmla="*/ 14 w 283"/>
                      <a:gd name="T83" fmla="*/ 100 h 361"/>
                      <a:gd name="T84" fmla="*/ 11 w 283"/>
                      <a:gd name="T85" fmla="*/ 133 h 361"/>
                      <a:gd name="T86" fmla="*/ 20 w 283"/>
                      <a:gd name="T87" fmla="*/ 194 h 361"/>
                      <a:gd name="T88" fmla="*/ 34 w 283"/>
                      <a:gd name="T89" fmla="*/ 258 h 36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83"/>
                      <a:gd name="T136" fmla="*/ 0 h 361"/>
                      <a:gd name="T137" fmla="*/ 283 w 283"/>
                      <a:gd name="T138" fmla="*/ 361 h 361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83" h="361">
                        <a:moveTo>
                          <a:pt x="34" y="258"/>
                        </a:moveTo>
                        <a:lnTo>
                          <a:pt x="9" y="278"/>
                        </a:lnTo>
                        <a:lnTo>
                          <a:pt x="0" y="311"/>
                        </a:lnTo>
                        <a:lnTo>
                          <a:pt x="20" y="332"/>
                        </a:lnTo>
                        <a:lnTo>
                          <a:pt x="32" y="338"/>
                        </a:lnTo>
                        <a:lnTo>
                          <a:pt x="34" y="360"/>
                        </a:lnTo>
                        <a:lnTo>
                          <a:pt x="62" y="360"/>
                        </a:lnTo>
                        <a:lnTo>
                          <a:pt x="73" y="340"/>
                        </a:lnTo>
                        <a:lnTo>
                          <a:pt x="84" y="307"/>
                        </a:lnTo>
                        <a:lnTo>
                          <a:pt x="84" y="285"/>
                        </a:lnTo>
                        <a:lnTo>
                          <a:pt x="96" y="301"/>
                        </a:lnTo>
                        <a:lnTo>
                          <a:pt x="98" y="315"/>
                        </a:lnTo>
                        <a:lnTo>
                          <a:pt x="107" y="328"/>
                        </a:lnTo>
                        <a:lnTo>
                          <a:pt x="126" y="336"/>
                        </a:lnTo>
                        <a:lnTo>
                          <a:pt x="151" y="334"/>
                        </a:lnTo>
                        <a:lnTo>
                          <a:pt x="170" y="328"/>
                        </a:lnTo>
                        <a:lnTo>
                          <a:pt x="190" y="334"/>
                        </a:lnTo>
                        <a:lnTo>
                          <a:pt x="206" y="356"/>
                        </a:lnTo>
                        <a:lnTo>
                          <a:pt x="253" y="328"/>
                        </a:lnTo>
                        <a:lnTo>
                          <a:pt x="282" y="303"/>
                        </a:lnTo>
                        <a:lnTo>
                          <a:pt x="266" y="291"/>
                        </a:lnTo>
                        <a:lnTo>
                          <a:pt x="250" y="283"/>
                        </a:lnTo>
                        <a:lnTo>
                          <a:pt x="236" y="278"/>
                        </a:lnTo>
                        <a:lnTo>
                          <a:pt x="236" y="237"/>
                        </a:lnTo>
                        <a:lnTo>
                          <a:pt x="259" y="211"/>
                        </a:lnTo>
                        <a:lnTo>
                          <a:pt x="268" y="190"/>
                        </a:lnTo>
                        <a:lnTo>
                          <a:pt x="269" y="170"/>
                        </a:lnTo>
                        <a:lnTo>
                          <a:pt x="261" y="157"/>
                        </a:lnTo>
                        <a:lnTo>
                          <a:pt x="248" y="145"/>
                        </a:lnTo>
                        <a:lnTo>
                          <a:pt x="230" y="129"/>
                        </a:lnTo>
                        <a:lnTo>
                          <a:pt x="216" y="123"/>
                        </a:lnTo>
                        <a:lnTo>
                          <a:pt x="202" y="69"/>
                        </a:lnTo>
                        <a:lnTo>
                          <a:pt x="186" y="24"/>
                        </a:lnTo>
                        <a:lnTo>
                          <a:pt x="174" y="12"/>
                        </a:lnTo>
                        <a:lnTo>
                          <a:pt x="156" y="2"/>
                        </a:lnTo>
                        <a:lnTo>
                          <a:pt x="133" y="0"/>
                        </a:lnTo>
                        <a:lnTo>
                          <a:pt x="112" y="0"/>
                        </a:lnTo>
                        <a:lnTo>
                          <a:pt x="84" y="8"/>
                        </a:lnTo>
                        <a:lnTo>
                          <a:pt x="57" y="26"/>
                        </a:lnTo>
                        <a:lnTo>
                          <a:pt x="34" y="51"/>
                        </a:lnTo>
                        <a:lnTo>
                          <a:pt x="25" y="67"/>
                        </a:lnTo>
                        <a:lnTo>
                          <a:pt x="14" y="100"/>
                        </a:lnTo>
                        <a:lnTo>
                          <a:pt x="11" y="133"/>
                        </a:lnTo>
                        <a:lnTo>
                          <a:pt x="20" y="194"/>
                        </a:lnTo>
                        <a:lnTo>
                          <a:pt x="34" y="258"/>
                        </a:lnTo>
                      </a:path>
                    </a:pathLst>
                  </a:custGeom>
                  <a:solidFill>
                    <a:srgbClr val="FFBF5F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grpSp>
                <p:nvGrpSpPr>
                  <p:cNvPr id="77056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979" y="660"/>
                    <a:ext cx="331" cy="323"/>
                    <a:chOff x="979" y="660"/>
                    <a:chExt cx="331" cy="323"/>
                  </a:xfrm>
                </p:grpSpPr>
                <p:sp>
                  <p:nvSpPr>
                    <p:cNvPr id="77057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1280" y="810"/>
                      <a:ext cx="30" cy="89"/>
                    </a:xfrm>
                    <a:custGeom>
                      <a:avLst/>
                      <a:gdLst>
                        <a:gd name="T0" fmla="*/ 4 w 30"/>
                        <a:gd name="T1" fmla="*/ 0 h 89"/>
                        <a:gd name="T2" fmla="*/ 0 w 30"/>
                        <a:gd name="T3" fmla="*/ 33 h 89"/>
                        <a:gd name="T4" fmla="*/ 20 w 30"/>
                        <a:gd name="T5" fmla="*/ 53 h 89"/>
                        <a:gd name="T6" fmla="*/ 6 w 30"/>
                        <a:gd name="T7" fmla="*/ 88 h 89"/>
                        <a:gd name="T8" fmla="*/ 29 w 30"/>
                        <a:gd name="T9" fmla="*/ 88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"/>
                        <a:gd name="T16" fmla="*/ 0 h 89"/>
                        <a:gd name="T17" fmla="*/ 30 w 30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" h="89">
                          <a:moveTo>
                            <a:pt x="4" y="0"/>
                          </a:moveTo>
                          <a:lnTo>
                            <a:pt x="0" y="33"/>
                          </a:lnTo>
                          <a:lnTo>
                            <a:pt x="20" y="53"/>
                          </a:lnTo>
                          <a:lnTo>
                            <a:pt x="6" y="88"/>
                          </a:lnTo>
                          <a:lnTo>
                            <a:pt x="29" y="88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7058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1172" y="726"/>
                      <a:ext cx="77" cy="101"/>
                    </a:xfrm>
                    <a:custGeom>
                      <a:avLst/>
                      <a:gdLst>
                        <a:gd name="T0" fmla="*/ 0 w 77"/>
                        <a:gd name="T1" fmla="*/ 0 h 101"/>
                        <a:gd name="T2" fmla="*/ 16 w 77"/>
                        <a:gd name="T3" fmla="*/ 6 h 101"/>
                        <a:gd name="T4" fmla="*/ 39 w 77"/>
                        <a:gd name="T5" fmla="*/ 16 h 101"/>
                        <a:gd name="T6" fmla="*/ 55 w 77"/>
                        <a:gd name="T7" fmla="*/ 29 h 101"/>
                        <a:gd name="T8" fmla="*/ 64 w 77"/>
                        <a:gd name="T9" fmla="*/ 39 h 101"/>
                        <a:gd name="T10" fmla="*/ 69 w 77"/>
                        <a:gd name="T11" fmla="*/ 64 h 101"/>
                        <a:gd name="T12" fmla="*/ 76 w 77"/>
                        <a:gd name="T13" fmla="*/ 100 h 10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7"/>
                        <a:gd name="T22" fmla="*/ 0 h 101"/>
                        <a:gd name="T23" fmla="*/ 77 w 77"/>
                        <a:gd name="T24" fmla="*/ 101 h 10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7" h="101">
                          <a:moveTo>
                            <a:pt x="0" y="0"/>
                          </a:moveTo>
                          <a:lnTo>
                            <a:pt x="16" y="6"/>
                          </a:lnTo>
                          <a:lnTo>
                            <a:pt x="39" y="16"/>
                          </a:lnTo>
                          <a:lnTo>
                            <a:pt x="55" y="29"/>
                          </a:lnTo>
                          <a:lnTo>
                            <a:pt x="64" y="39"/>
                          </a:lnTo>
                          <a:lnTo>
                            <a:pt x="69" y="64"/>
                          </a:lnTo>
                          <a:lnTo>
                            <a:pt x="76" y="100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7059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1190" y="794"/>
                      <a:ext cx="68" cy="25"/>
                    </a:xfrm>
                    <a:custGeom>
                      <a:avLst/>
                      <a:gdLst>
                        <a:gd name="T0" fmla="*/ 0 w 68"/>
                        <a:gd name="T1" fmla="*/ 0 h 25"/>
                        <a:gd name="T2" fmla="*/ 19 w 68"/>
                        <a:gd name="T3" fmla="*/ 16 h 25"/>
                        <a:gd name="T4" fmla="*/ 39 w 68"/>
                        <a:gd name="T5" fmla="*/ 24 h 25"/>
                        <a:gd name="T6" fmla="*/ 67 w 68"/>
                        <a:gd name="T7" fmla="*/ 14 h 2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8"/>
                        <a:gd name="T13" fmla="*/ 0 h 25"/>
                        <a:gd name="T14" fmla="*/ 68 w 68"/>
                        <a:gd name="T15" fmla="*/ 25 h 2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8" h="25">
                          <a:moveTo>
                            <a:pt x="0" y="0"/>
                          </a:moveTo>
                          <a:lnTo>
                            <a:pt x="19" y="16"/>
                          </a:lnTo>
                          <a:lnTo>
                            <a:pt x="39" y="24"/>
                          </a:lnTo>
                          <a:lnTo>
                            <a:pt x="67" y="14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7060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1142" y="829"/>
                      <a:ext cx="54" cy="48"/>
                    </a:xfrm>
                    <a:custGeom>
                      <a:avLst/>
                      <a:gdLst>
                        <a:gd name="T0" fmla="*/ 0 w 54"/>
                        <a:gd name="T1" fmla="*/ 0 h 48"/>
                        <a:gd name="T2" fmla="*/ 18 w 54"/>
                        <a:gd name="T3" fmla="*/ 4 h 48"/>
                        <a:gd name="T4" fmla="*/ 34 w 54"/>
                        <a:gd name="T5" fmla="*/ 10 h 48"/>
                        <a:gd name="T6" fmla="*/ 53 w 54"/>
                        <a:gd name="T7" fmla="*/ 47 h 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4"/>
                        <a:gd name="T13" fmla="*/ 0 h 48"/>
                        <a:gd name="T14" fmla="*/ 54 w 54"/>
                        <a:gd name="T15" fmla="*/ 48 h 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4" h="48">
                          <a:moveTo>
                            <a:pt x="0" y="0"/>
                          </a:moveTo>
                          <a:lnTo>
                            <a:pt x="18" y="4"/>
                          </a:lnTo>
                          <a:lnTo>
                            <a:pt x="34" y="10"/>
                          </a:lnTo>
                          <a:lnTo>
                            <a:pt x="53" y="47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7061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1167" y="966"/>
                      <a:ext cx="66" cy="17"/>
                    </a:xfrm>
                    <a:custGeom>
                      <a:avLst/>
                      <a:gdLst>
                        <a:gd name="T0" fmla="*/ 0 w 66"/>
                        <a:gd name="T1" fmla="*/ 4 h 17"/>
                        <a:gd name="T2" fmla="*/ 16 w 66"/>
                        <a:gd name="T3" fmla="*/ 0 h 17"/>
                        <a:gd name="T4" fmla="*/ 34 w 66"/>
                        <a:gd name="T5" fmla="*/ 2 h 17"/>
                        <a:gd name="T6" fmla="*/ 53 w 66"/>
                        <a:gd name="T7" fmla="*/ 10 h 17"/>
                        <a:gd name="T8" fmla="*/ 65 w 66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6"/>
                        <a:gd name="T16" fmla="*/ 0 h 17"/>
                        <a:gd name="T17" fmla="*/ 66 w 66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6" h="17">
                          <a:moveTo>
                            <a:pt x="0" y="4"/>
                          </a:moveTo>
                          <a:lnTo>
                            <a:pt x="16" y="0"/>
                          </a:lnTo>
                          <a:lnTo>
                            <a:pt x="34" y="2"/>
                          </a:lnTo>
                          <a:lnTo>
                            <a:pt x="53" y="10"/>
                          </a:lnTo>
                          <a:lnTo>
                            <a:pt x="65" y="16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7062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979" y="783"/>
                      <a:ext cx="107" cy="30"/>
                    </a:xfrm>
                    <a:custGeom>
                      <a:avLst/>
                      <a:gdLst>
                        <a:gd name="T0" fmla="*/ 0 w 107"/>
                        <a:gd name="T1" fmla="*/ 0 h 30"/>
                        <a:gd name="T2" fmla="*/ 22 w 107"/>
                        <a:gd name="T3" fmla="*/ 17 h 30"/>
                        <a:gd name="T4" fmla="*/ 39 w 107"/>
                        <a:gd name="T5" fmla="*/ 25 h 30"/>
                        <a:gd name="T6" fmla="*/ 64 w 107"/>
                        <a:gd name="T7" fmla="*/ 29 h 30"/>
                        <a:gd name="T8" fmla="*/ 85 w 107"/>
                        <a:gd name="T9" fmla="*/ 25 h 30"/>
                        <a:gd name="T10" fmla="*/ 106 w 107"/>
                        <a:gd name="T11" fmla="*/ 19 h 3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7"/>
                        <a:gd name="T19" fmla="*/ 0 h 30"/>
                        <a:gd name="T20" fmla="*/ 107 w 107"/>
                        <a:gd name="T21" fmla="*/ 30 h 3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7" h="30">
                          <a:moveTo>
                            <a:pt x="0" y="0"/>
                          </a:moveTo>
                          <a:lnTo>
                            <a:pt x="22" y="17"/>
                          </a:lnTo>
                          <a:lnTo>
                            <a:pt x="39" y="25"/>
                          </a:lnTo>
                          <a:lnTo>
                            <a:pt x="64" y="29"/>
                          </a:lnTo>
                          <a:lnTo>
                            <a:pt x="85" y="25"/>
                          </a:lnTo>
                          <a:lnTo>
                            <a:pt x="106" y="19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7063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1020" y="728"/>
                      <a:ext cx="109" cy="36"/>
                    </a:xfrm>
                    <a:custGeom>
                      <a:avLst/>
                      <a:gdLst>
                        <a:gd name="T0" fmla="*/ 0 w 109"/>
                        <a:gd name="T1" fmla="*/ 10 h 36"/>
                        <a:gd name="T2" fmla="*/ 11 w 109"/>
                        <a:gd name="T3" fmla="*/ 27 h 36"/>
                        <a:gd name="T4" fmla="*/ 21 w 109"/>
                        <a:gd name="T5" fmla="*/ 33 h 36"/>
                        <a:gd name="T6" fmla="*/ 44 w 109"/>
                        <a:gd name="T7" fmla="*/ 35 h 36"/>
                        <a:gd name="T8" fmla="*/ 65 w 109"/>
                        <a:gd name="T9" fmla="*/ 31 h 36"/>
                        <a:gd name="T10" fmla="*/ 78 w 109"/>
                        <a:gd name="T11" fmla="*/ 23 h 36"/>
                        <a:gd name="T12" fmla="*/ 92 w 109"/>
                        <a:gd name="T13" fmla="*/ 10 h 36"/>
                        <a:gd name="T14" fmla="*/ 108 w 109"/>
                        <a:gd name="T15" fmla="*/ 0 h 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9"/>
                        <a:gd name="T25" fmla="*/ 0 h 36"/>
                        <a:gd name="T26" fmla="*/ 109 w 109"/>
                        <a:gd name="T27" fmla="*/ 36 h 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9" h="36">
                          <a:moveTo>
                            <a:pt x="0" y="10"/>
                          </a:moveTo>
                          <a:lnTo>
                            <a:pt x="11" y="27"/>
                          </a:lnTo>
                          <a:lnTo>
                            <a:pt x="21" y="33"/>
                          </a:lnTo>
                          <a:lnTo>
                            <a:pt x="44" y="35"/>
                          </a:lnTo>
                          <a:lnTo>
                            <a:pt x="65" y="31"/>
                          </a:lnTo>
                          <a:lnTo>
                            <a:pt x="78" y="23"/>
                          </a:lnTo>
                          <a:lnTo>
                            <a:pt x="92" y="10"/>
                          </a:lnTo>
                          <a:lnTo>
                            <a:pt x="108" y="0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7064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1100" y="660"/>
                      <a:ext cx="94" cy="30"/>
                    </a:xfrm>
                    <a:custGeom>
                      <a:avLst/>
                      <a:gdLst>
                        <a:gd name="T0" fmla="*/ 0 w 94"/>
                        <a:gd name="T1" fmla="*/ 29 h 30"/>
                        <a:gd name="T2" fmla="*/ 21 w 94"/>
                        <a:gd name="T3" fmla="*/ 21 h 30"/>
                        <a:gd name="T4" fmla="*/ 44 w 94"/>
                        <a:gd name="T5" fmla="*/ 5 h 30"/>
                        <a:gd name="T6" fmla="*/ 67 w 94"/>
                        <a:gd name="T7" fmla="*/ 0 h 30"/>
                        <a:gd name="T8" fmla="*/ 93 w 94"/>
                        <a:gd name="T9" fmla="*/ 19 h 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4"/>
                        <a:gd name="T16" fmla="*/ 0 h 30"/>
                        <a:gd name="T17" fmla="*/ 94 w 94"/>
                        <a:gd name="T18" fmla="*/ 30 h 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4" h="30">
                          <a:moveTo>
                            <a:pt x="0" y="29"/>
                          </a:moveTo>
                          <a:lnTo>
                            <a:pt x="21" y="21"/>
                          </a:lnTo>
                          <a:lnTo>
                            <a:pt x="44" y="5"/>
                          </a:lnTo>
                          <a:lnTo>
                            <a:pt x="67" y="0"/>
                          </a:lnTo>
                          <a:lnTo>
                            <a:pt x="93" y="19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7065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3" y="859"/>
                      <a:ext cx="8" cy="29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O">
                        <a:solidFill>
                          <a:schemeClr val="bg1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77046" name="Group 86"/>
                <p:cNvGrpSpPr>
                  <a:grpSpLocks/>
                </p:cNvGrpSpPr>
                <p:nvPr/>
              </p:nvGrpSpPr>
              <p:grpSpPr bwMode="auto">
                <a:xfrm>
                  <a:off x="1170" y="923"/>
                  <a:ext cx="630" cy="659"/>
                  <a:chOff x="1170" y="923"/>
                  <a:chExt cx="630" cy="659"/>
                </a:xfrm>
              </p:grpSpPr>
              <p:grpSp>
                <p:nvGrpSpPr>
                  <p:cNvPr id="77047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356" y="1136"/>
                    <a:ext cx="444" cy="446"/>
                    <a:chOff x="1356" y="1136"/>
                    <a:chExt cx="444" cy="446"/>
                  </a:xfrm>
                </p:grpSpPr>
                <p:grpSp>
                  <p:nvGrpSpPr>
                    <p:cNvPr id="77049" name="Group 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1" y="1253"/>
                      <a:ext cx="249" cy="329"/>
                      <a:chOff x="1551" y="1253"/>
                      <a:chExt cx="249" cy="329"/>
                    </a:xfrm>
                  </p:grpSpPr>
                  <p:sp>
                    <p:nvSpPr>
                      <p:cNvPr id="77053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1" y="1253"/>
                        <a:ext cx="249" cy="329"/>
                      </a:xfrm>
                      <a:custGeom>
                        <a:avLst/>
                        <a:gdLst>
                          <a:gd name="T0" fmla="*/ 126 w 249"/>
                          <a:gd name="T1" fmla="*/ 84 h 329"/>
                          <a:gd name="T2" fmla="*/ 156 w 249"/>
                          <a:gd name="T3" fmla="*/ 57 h 329"/>
                          <a:gd name="T4" fmla="*/ 177 w 249"/>
                          <a:gd name="T5" fmla="*/ 29 h 329"/>
                          <a:gd name="T6" fmla="*/ 184 w 249"/>
                          <a:gd name="T7" fmla="*/ 14 h 329"/>
                          <a:gd name="T8" fmla="*/ 197 w 249"/>
                          <a:gd name="T9" fmla="*/ 4 h 329"/>
                          <a:gd name="T10" fmla="*/ 211 w 249"/>
                          <a:gd name="T11" fmla="*/ 0 h 329"/>
                          <a:gd name="T12" fmla="*/ 239 w 249"/>
                          <a:gd name="T13" fmla="*/ 33 h 329"/>
                          <a:gd name="T14" fmla="*/ 243 w 249"/>
                          <a:gd name="T15" fmla="*/ 57 h 329"/>
                          <a:gd name="T16" fmla="*/ 248 w 249"/>
                          <a:gd name="T17" fmla="*/ 100 h 329"/>
                          <a:gd name="T18" fmla="*/ 244 w 249"/>
                          <a:gd name="T19" fmla="*/ 115 h 329"/>
                          <a:gd name="T20" fmla="*/ 213 w 249"/>
                          <a:gd name="T21" fmla="*/ 150 h 329"/>
                          <a:gd name="T22" fmla="*/ 218 w 249"/>
                          <a:gd name="T23" fmla="*/ 193 h 329"/>
                          <a:gd name="T24" fmla="*/ 188 w 249"/>
                          <a:gd name="T25" fmla="*/ 223 h 329"/>
                          <a:gd name="T26" fmla="*/ 158 w 249"/>
                          <a:gd name="T27" fmla="*/ 248 h 329"/>
                          <a:gd name="T28" fmla="*/ 133 w 249"/>
                          <a:gd name="T29" fmla="*/ 225 h 329"/>
                          <a:gd name="T30" fmla="*/ 135 w 249"/>
                          <a:gd name="T31" fmla="*/ 260 h 329"/>
                          <a:gd name="T32" fmla="*/ 87 w 249"/>
                          <a:gd name="T33" fmla="*/ 295 h 329"/>
                          <a:gd name="T34" fmla="*/ 41 w 249"/>
                          <a:gd name="T35" fmla="*/ 328 h 329"/>
                          <a:gd name="T36" fmla="*/ 21 w 249"/>
                          <a:gd name="T37" fmla="*/ 303 h 329"/>
                          <a:gd name="T38" fmla="*/ 9 w 249"/>
                          <a:gd name="T39" fmla="*/ 289 h 329"/>
                          <a:gd name="T40" fmla="*/ 0 w 249"/>
                          <a:gd name="T41" fmla="*/ 246 h 329"/>
                          <a:gd name="T42" fmla="*/ 129 w 249"/>
                          <a:gd name="T43" fmla="*/ 154 h 329"/>
                          <a:gd name="T44" fmla="*/ 126 w 249"/>
                          <a:gd name="T45" fmla="*/ 84 h 329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w 249"/>
                          <a:gd name="T70" fmla="*/ 0 h 329"/>
                          <a:gd name="T71" fmla="*/ 249 w 249"/>
                          <a:gd name="T72" fmla="*/ 329 h 329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T69" t="T70" r="T71" b="T72"/>
                        <a:pathLst>
                          <a:path w="249" h="329">
                            <a:moveTo>
                              <a:pt x="126" y="84"/>
                            </a:moveTo>
                            <a:lnTo>
                              <a:pt x="156" y="57"/>
                            </a:lnTo>
                            <a:lnTo>
                              <a:pt x="177" y="29"/>
                            </a:lnTo>
                            <a:lnTo>
                              <a:pt x="184" y="14"/>
                            </a:lnTo>
                            <a:lnTo>
                              <a:pt x="197" y="4"/>
                            </a:lnTo>
                            <a:lnTo>
                              <a:pt x="211" y="0"/>
                            </a:lnTo>
                            <a:lnTo>
                              <a:pt x="239" y="33"/>
                            </a:lnTo>
                            <a:lnTo>
                              <a:pt x="243" y="57"/>
                            </a:lnTo>
                            <a:lnTo>
                              <a:pt x="248" y="100"/>
                            </a:lnTo>
                            <a:lnTo>
                              <a:pt x="244" y="115"/>
                            </a:lnTo>
                            <a:lnTo>
                              <a:pt x="213" y="150"/>
                            </a:lnTo>
                            <a:lnTo>
                              <a:pt x="218" y="193"/>
                            </a:lnTo>
                            <a:lnTo>
                              <a:pt x="188" y="223"/>
                            </a:lnTo>
                            <a:lnTo>
                              <a:pt x="158" y="248"/>
                            </a:lnTo>
                            <a:lnTo>
                              <a:pt x="133" y="225"/>
                            </a:lnTo>
                            <a:lnTo>
                              <a:pt x="135" y="260"/>
                            </a:lnTo>
                            <a:lnTo>
                              <a:pt x="87" y="295"/>
                            </a:lnTo>
                            <a:lnTo>
                              <a:pt x="41" y="328"/>
                            </a:lnTo>
                            <a:lnTo>
                              <a:pt x="21" y="303"/>
                            </a:lnTo>
                            <a:lnTo>
                              <a:pt x="9" y="289"/>
                            </a:lnTo>
                            <a:lnTo>
                              <a:pt x="0" y="246"/>
                            </a:lnTo>
                            <a:lnTo>
                              <a:pt x="129" y="154"/>
                            </a:lnTo>
                            <a:lnTo>
                              <a:pt x="126" y="84"/>
                            </a:lnTo>
                          </a:path>
                        </a:pathLst>
                      </a:custGeom>
                      <a:solidFill>
                        <a:srgbClr val="7F5F3F"/>
                      </a:solidFill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7054" name="Freeform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12" y="1382"/>
                        <a:ext cx="51" cy="26"/>
                      </a:xfrm>
                      <a:custGeom>
                        <a:avLst/>
                        <a:gdLst>
                          <a:gd name="T0" fmla="*/ 0 w 51"/>
                          <a:gd name="T1" fmla="*/ 14 h 26"/>
                          <a:gd name="T2" fmla="*/ 30 w 51"/>
                          <a:gd name="T3" fmla="*/ 0 h 26"/>
                          <a:gd name="T4" fmla="*/ 50 w 51"/>
                          <a:gd name="T5" fmla="*/ 25 h 26"/>
                          <a:gd name="T6" fmla="*/ 0 60000 65536"/>
                          <a:gd name="T7" fmla="*/ 0 60000 65536"/>
                          <a:gd name="T8" fmla="*/ 0 60000 65536"/>
                          <a:gd name="T9" fmla="*/ 0 w 51"/>
                          <a:gd name="T10" fmla="*/ 0 h 26"/>
                          <a:gd name="T11" fmla="*/ 51 w 51"/>
                          <a:gd name="T12" fmla="*/ 26 h 2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51" h="26">
                            <a:moveTo>
                              <a:pt x="0" y="14"/>
                            </a:moveTo>
                            <a:lnTo>
                              <a:pt x="30" y="0"/>
                            </a:lnTo>
                            <a:lnTo>
                              <a:pt x="50" y="25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</p:grpSp>
                <p:grpSp>
                  <p:nvGrpSpPr>
                    <p:cNvPr id="77050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56" y="1136"/>
                      <a:ext cx="368" cy="376"/>
                      <a:chOff x="1356" y="1136"/>
                      <a:chExt cx="368" cy="376"/>
                    </a:xfrm>
                  </p:grpSpPr>
                  <p:sp>
                    <p:nvSpPr>
                      <p:cNvPr id="77051" name="Freeform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38" y="1136"/>
                        <a:ext cx="286" cy="333"/>
                      </a:xfrm>
                      <a:custGeom>
                        <a:avLst/>
                        <a:gdLst>
                          <a:gd name="T0" fmla="*/ 0 w 286"/>
                          <a:gd name="T1" fmla="*/ 43 h 333"/>
                          <a:gd name="T2" fmla="*/ 33 w 286"/>
                          <a:gd name="T3" fmla="*/ 0 h 333"/>
                          <a:gd name="T4" fmla="*/ 67 w 286"/>
                          <a:gd name="T5" fmla="*/ 25 h 333"/>
                          <a:gd name="T6" fmla="*/ 72 w 286"/>
                          <a:gd name="T7" fmla="*/ 47 h 333"/>
                          <a:gd name="T8" fmla="*/ 104 w 286"/>
                          <a:gd name="T9" fmla="*/ 43 h 333"/>
                          <a:gd name="T10" fmla="*/ 141 w 286"/>
                          <a:gd name="T11" fmla="*/ 55 h 333"/>
                          <a:gd name="T12" fmla="*/ 173 w 286"/>
                          <a:gd name="T13" fmla="*/ 43 h 333"/>
                          <a:gd name="T14" fmla="*/ 202 w 286"/>
                          <a:gd name="T15" fmla="*/ 64 h 333"/>
                          <a:gd name="T16" fmla="*/ 233 w 286"/>
                          <a:gd name="T17" fmla="*/ 55 h 333"/>
                          <a:gd name="T18" fmla="*/ 246 w 286"/>
                          <a:gd name="T19" fmla="*/ 72 h 333"/>
                          <a:gd name="T20" fmla="*/ 249 w 286"/>
                          <a:gd name="T21" fmla="*/ 109 h 333"/>
                          <a:gd name="T22" fmla="*/ 244 w 286"/>
                          <a:gd name="T23" fmla="*/ 133 h 333"/>
                          <a:gd name="T24" fmla="*/ 248 w 286"/>
                          <a:gd name="T25" fmla="*/ 164 h 333"/>
                          <a:gd name="T26" fmla="*/ 258 w 286"/>
                          <a:gd name="T27" fmla="*/ 182 h 333"/>
                          <a:gd name="T28" fmla="*/ 271 w 286"/>
                          <a:gd name="T29" fmla="*/ 195 h 333"/>
                          <a:gd name="T30" fmla="*/ 278 w 286"/>
                          <a:gd name="T31" fmla="*/ 226 h 333"/>
                          <a:gd name="T32" fmla="*/ 285 w 286"/>
                          <a:gd name="T33" fmla="*/ 254 h 333"/>
                          <a:gd name="T34" fmla="*/ 279 w 286"/>
                          <a:gd name="T35" fmla="*/ 277 h 333"/>
                          <a:gd name="T36" fmla="*/ 223 w 286"/>
                          <a:gd name="T37" fmla="*/ 320 h 333"/>
                          <a:gd name="T38" fmla="*/ 195 w 286"/>
                          <a:gd name="T39" fmla="*/ 332 h 333"/>
                          <a:gd name="T40" fmla="*/ 148 w 286"/>
                          <a:gd name="T41" fmla="*/ 137 h 333"/>
                          <a:gd name="T42" fmla="*/ 16 w 286"/>
                          <a:gd name="T43" fmla="*/ 98 h 333"/>
                          <a:gd name="T44" fmla="*/ 0 w 286"/>
                          <a:gd name="T45" fmla="*/ 43 h 333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w 286"/>
                          <a:gd name="T70" fmla="*/ 0 h 333"/>
                          <a:gd name="T71" fmla="*/ 286 w 286"/>
                          <a:gd name="T72" fmla="*/ 333 h 333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T69" t="T70" r="T71" b="T72"/>
                        <a:pathLst>
                          <a:path w="286" h="333">
                            <a:moveTo>
                              <a:pt x="0" y="43"/>
                            </a:moveTo>
                            <a:lnTo>
                              <a:pt x="33" y="0"/>
                            </a:lnTo>
                            <a:lnTo>
                              <a:pt x="67" y="25"/>
                            </a:lnTo>
                            <a:lnTo>
                              <a:pt x="72" y="47"/>
                            </a:lnTo>
                            <a:lnTo>
                              <a:pt x="104" y="43"/>
                            </a:lnTo>
                            <a:lnTo>
                              <a:pt x="141" y="55"/>
                            </a:lnTo>
                            <a:lnTo>
                              <a:pt x="173" y="43"/>
                            </a:lnTo>
                            <a:lnTo>
                              <a:pt x="202" y="64"/>
                            </a:lnTo>
                            <a:lnTo>
                              <a:pt x="233" y="55"/>
                            </a:lnTo>
                            <a:lnTo>
                              <a:pt x="246" y="72"/>
                            </a:lnTo>
                            <a:lnTo>
                              <a:pt x="249" y="109"/>
                            </a:lnTo>
                            <a:lnTo>
                              <a:pt x="244" y="133"/>
                            </a:lnTo>
                            <a:lnTo>
                              <a:pt x="248" y="164"/>
                            </a:lnTo>
                            <a:lnTo>
                              <a:pt x="258" y="182"/>
                            </a:lnTo>
                            <a:lnTo>
                              <a:pt x="271" y="195"/>
                            </a:lnTo>
                            <a:lnTo>
                              <a:pt x="278" y="226"/>
                            </a:lnTo>
                            <a:lnTo>
                              <a:pt x="285" y="254"/>
                            </a:lnTo>
                            <a:lnTo>
                              <a:pt x="279" y="277"/>
                            </a:lnTo>
                            <a:lnTo>
                              <a:pt x="223" y="320"/>
                            </a:lnTo>
                            <a:lnTo>
                              <a:pt x="195" y="332"/>
                            </a:lnTo>
                            <a:lnTo>
                              <a:pt x="148" y="137"/>
                            </a:lnTo>
                            <a:lnTo>
                              <a:pt x="16" y="98"/>
                            </a:lnTo>
                            <a:lnTo>
                              <a:pt x="0" y="43"/>
                            </a:lnTo>
                          </a:path>
                        </a:pathLst>
                      </a:custGeom>
                      <a:solidFill>
                        <a:srgbClr val="000080"/>
                      </a:solidFill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7052" name="Freeform 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56" y="1159"/>
                        <a:ext cx="311" cy="353"/>
                      </a:xfrm>
                      <a:custGeom>
                        <a:avLst/>
                        <a:gdLst>
                          <a:gd name="T0" fmla="*/ 0 w 311"/>
                          <a:gd name="T1" fmla="*/ 77 h 353"/>
                          <a:gd name="T2" fmla="*/ 23 w 311"/>
                          <a:gd name="T3" fmla="*/ 20 h 353"/>
                          <a:gd name="T4" fmla="*/ 50 w 311"/>
                          <a:gd name="T5" fmla="*/ 0 h 353"/>
                          <a:gd name="T6" fmla="*/ 71 w 311"/>
                          <a:gd name="T7" fmla="*/ 2 h 353"/>
                          <a:gd name="T8" fmla="*/ 94 w 311"/>
                          <a:gd name="T9" fmla="*/ 2 h 353"/>
                          <a:gd name="T10" fmla="*/ 112 w 311"/>
                          <a:gd name="T11" fmla="*/ 32 h 353"/>
                          <a:gd name="T12" fmla="*/ 110 w 311"/>
                          <a:gd name="T13" fmla="*/ 49 h 353"/>
                          <a:gd name="T14" fmla="*/ 130 w 311"/>
                          <a:gd name="T15" fmla="*/ 59 h 353"/>
                          <a:gd name="T16" fmla="*/ 153 w 311"/>
                          <a:gd name="T17" fmla="*/ 61 h 353"/>
                          <a:gd name="T18" fmla="*/ 179 w 311"/>
                          <a:gd name="T19" fmla="*/ 51 h 353"/>
                          <a:gd name="T20" fmla="*/ 199 w 311"/>
                          <a:gd name="T21" fmla="*/ 63 h 353"/>
                          <a:gd name="T22" fmla="*/ 218 w 311"/>
                          <a:gd name="T23" fmla="*/ 86 h 353"/>
                          <a:gd name="T24" fmla="*/ 246 w 311"/>
                          <a:gd name="T25" fmla="*/ 86 h 353"/>
                          <a:gd name="T26" fmla="*/ 262 w 311"/>
                          <a:gd name="T27" fmla="*/ 100 h 353"/>
                          <a:gd name="T28" fmla="*/ 252 w 311"/>
                          <a:gd name="T29" fmla="*/ 118 h 353"/>
                          <a:gd name="T30" fmla="*/ 269 w 311"/>
                          <a:gd name="T31" fmla="*/ 125 h 353"/>
                          <a:gd name="T32" fmla="*/ 271 w 311"/>
                          <a:gd name="T33" fmla="*/ 184 h 353"/>
                          <a:gd name="T34" fmla="*/ 278 w 311"/>
                          <a:gd name="T35" fmla="*/ 203 h 353"/>
                          <a:gd name="T36" fmla="*/ 285 w 311"/>
                          <a:gd name="T37" fmla="*/ 227 h 353"/>
                          <a:gd name="T38" fmla="*/ 289 w 311"/>
                          <a:gd name="T39" fmla="*/ 254 h 353"/>
                          <a:gd name="T40" fmla="*/ 294 w 311"/>
                          <a:gd name="T41" fmla="*/ 278 h 353"/>
                          <a:gd name="T42" fmla="*/ 310 w 311"/>
                          <a:gd name="T43" fmla="*/ 309 h 353"/>
                          <a:gd name="T44" fmla="*/ 230 w 311"/>
                          <a:gd name="T45" fmla="*/ 352 h 353"/>
                          <a:gd name="T46" fmla="*/ 193 w 311"/>
                          <a:gd name="T47" fmla="*/ 346 h 353"/>
                          <a:gd name="T48" fmla="*/ 202 w 311"/>
                          <a:gd name="T49" fmla="*/ 313 h 353"/>
                          <a:gd name="T50" fmla="*/ 209 w 311"/>
                          <a:gd name="T51" fmla="*/ 285 h 353"/>
                          <a:gd name="T52" fmla="*/ 199 w 311"/>
                          <a:gd name="T53" fmla="*/ 241 h 353"/>
                          <a:gd name="T54" fmla="*/ 209 w 311"/>
                          <a:gd name="T55" fmla="*/ 196 h 353"/>
                          <a:gd name="T56" fmla="*/ 195 w 311"/>
                          <a:gd name="T57" fmla="*/ 174 h 353"/>
                          <a:gd name="T58" fmla="*/ 184 w 311"/>
                          <a:gd name="T59" fmla="*/ 149 h 353"/>
                          <a:gd name="T60" fmla="*/ 167 w 311"/>
                          <a:gd name="T61" fmla="*/ 143 h 353"/>
                          <a:gd name="T62" fmla="*/ 163 w 311"/>
                          <a:gd name="T63" fmla="*/ 116 h 353"/>
                          <a:gd name="T64" fmla="*/ 138 w 311"/>
                          <a:gd name="T65" fmla="*/ 108 h 353"/>
                          <a:gd name="T66" fmla="*/ 115 w 311"/>
                          <a:gd name="T67" fmla="*/ 102 h 353"/>
                          <a:gd name="T68" fmla="*/ 87 w 311"/>
                          <a:gd name="T69" fmla="*/ 106 h 353"/>
                          <a:gd name="T70" fmla="*/ 59 w 311"/>
                          <a:gd name="T71" fmla="*/ 131 h 353"/>
                          <a:gd name="T72" fmla="*/ 22 w 311"/>
                          <a:gd name="T73" fmla="*/ 112 h 353"/>
                          <a:gd name="T74" fmla="*/ 0 w 311"/>
                          <a:gd name="T75" fmla="*/ 77 h 353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311"/>
                          <a:gd name="T115" fmla="*/ 0 h 353"/>
                          <a:gd name="T116" fmla="*/ 311 w 311"/>
                          <a:gd name="T117" fmla="*/ 353 h 353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311" h="353">
                            <a:moveTo>
                              <a:pt x="0" y="77"/>
                            </a:moveTo>
                            <a:lnTo>
                              <a:pt x="23" y="20"/>
                            </a:lnTo>
                            <a:lnTo>
                              <a:pt x="50" y="0"/>
                            </a:lnTo>
                            <a:lnTo>
                              <a:pt x="71" y="2"/>
                            </a:lnTo>
                            <a:lnTo>
                              <a:pt x="94" y="2"/>
                            </a:lnTo>
                            <a:lnTo>
                              <a:pt x="112" y="32"/>
                            </a:lnTo>
                            <a:lnTo>
                              <a:pt x="110" y="49"/>
                            </a:lnTo>
                            <a:lnTo>
                              <a:pt x="130" y="59"/>
                            </a:lnTo>
                            <a:lnTo>
                              <a:pt x="153" y="61"/>
                            </a:lnTo>
                            <a:lnTo>
                              <a:pt x="179" y="51"/>
                            </a:lnTo>
                            <a:lnTo>
                              <a:pt x="199" y="63"/>
                            </a:lnTo>
                            <a:lnTo>
                              <a:pt x="218" y="86"/>
                            </a:lnTo>
                            <a:lnTo>
                              <a:pt x="246" y="86"/>
                            </a:lnTo>
                            <a:lnTo>
                              <a:pt x="262" y="100"/>
                            </a:lnTo>
                            <a:lnTo>
                              <a:pt x="252" y="118"/>
                            </a:lnTo>
                            <a:lnTo>
                              <a:pt x="269" y="125"/>
                            </a:lnTo>
                            <a:lnTo>
                              <a:pt x="271" y="184"/>
                            </a:lnTo>
                            <a:lnTo>
                              <a:pt x="278" y="203"/>
                            </a:lnTo>
                            <a:lnTo>
                              <a:pt x="285" y="227"/>
                            </a:lnTo>
                            <a:lnTo>
                              <a:pt x="289" y="254"/>
                            </a:lnTo>
                            <a:lnTo>
                              <a:pt x="294" y="278"/>
                            </a:lnTo>
                            <a:lnTo>
                              <a:pt x="310" y="309"/>
                            </a:lnTo>
                            <a:lnTo>
                              <a:pt x="230" y="352"/>
                            </a:lnTo>
                            <a:lnTo>
                              <a:pt x="193" y="346"/>
                            </a:lnTo>
                            <a:lnTo>
                              <a:pt x="202" y="313"/>
                            </a:lnTo>
                            <a:lnTo>
                              <a:pt x="209" y="285"/>
                            </a:lnTo>
                            <a:lnTo>
                              <a:pt x="199" y="241"/>
                            </a:lnTo>
                            <a:lnTo>
                              <a:pt x="209" y="196"/>
                            </a:lnTo>
                            <a:lnTo>
                              <a:pt x="195" y="174"/>
                            </a:lnTo>
                            <a:lnTo>
                              <a:pt x="184" y="149"/>
                            </a:lnTo>
                            <a:lnTo>
                              <a:pt x="167" y="143"/>
                            </a:lnTo>
                            <a:lnTo>
                              <a:pt x="163" y="116"/>
                            </a:lnTo>
                            <a:lnTo>
                              <a:pt x="138" y="108"/>
                            </a:lnTo>
                            <a:lnTo>
                              <a:pt x="115" y="102"/>
                            </a:lnTo>
                            <a:lnTo>
                              <a:pt x="87" y="106"/>
                            </a:lnTo>
                            <a:lnTo>
                              <a:pt x="59" y="131"/>
                            </a:lnTo>
                            <a:lnTo>
                              <a:pt x="22" y="112"/>
                            </a:lnTo>
                            <a:lnTo>
                              <a:pt x="0" y="77"/>
                            </a:lnTo>
                          </a:path>
                        </a:pathLst>
                      </a:custGeom>
                      <a:solidFill>
                        <a:srgbClr val="0000FF"/>
                      </a:solidFill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</p:grpSp>
              </p:grpSp>
              <p:sp>
                <p:nvSpPr>
                  <p:cNvPr id="77048" name="Freeform 94"/>
                  <p:cNvSpPr>
                    <a:spLocks/>
                  </p:cNvSpPr>
                  <p:nvPr/>
                </p:nvSpPr>
                <p:spPr bwMode="auto">
                  <a:xfrm>
                    <a:off x="1170" y="923"/>
                    <a:ext cx="306" cy="273"/>
                  </a:xfrm>
                  <a:custGeom>
                    <a:avLst/>
                    <a:gdLst>
                      <a:gd name="T0" fmla="*/ 149 w 306"/>
                      <a:gd name="T1" fmla="*/ 0 h 273"/>
                      <a:gd name="T2" fmla="*/ 128 w 306"/>
                      <a:gd name="T3" fmla="*/ 76 h 273"/>
                      <a:gd name="T4" fmla="*/ 71 w 306"/>
                      <a:gd name="T5" fmla="*/ 84 h 273"/>
                      <a:gd name="T6" fmla="*/ 80 w 306"/>
                      <a:gd name="T7" fmla="*/ 108 h 273"/>
                      <a:gd name="T8" fmla="*/ 55 w 306"/>
                      <a:gd name="T9" fmla="*/ 106 h 273"/>
                      <a:gd name="T10" fmla="*/ 41 w 306"/>
                      <a:gd name="T11" fmla="*/ 125 h 273"/>
                      <a:gd name="T12" fmla="*/ 20 w 306"/>
                      <a:gd name="T13" fmla="*/ 139 h 273"/>
                      <a:gd name="T14" fmla="*/ 16 w 306"/>
                      <a:gd name="T15" fmla="*/ 174 h 273"/>
                      <a:gd name="T16" fmla="*/ 0 w 306"/>
                      <a:gd name="T17" fmla="*/ 186 h 273"/>
                      <a:gd name="T18" fmla="*/ 0 w 306"/>
                      <a:gd name="T19" fmla="*/ 211 h 273"/>
                      <a:gd name="T20" fmla="*/ 18 w 306"/>
                      <a:gd name="T21" fmla="*/ 229 h 273"/>
                      <a:gd name="T22" fmla="*/ 98 w 306"/>
                      <a:gd name="T23" fmla="*/ 242 h 273"/>
                      <a:gd name="T24" fmla="*/ 119 w 306"/>
                      <a:gd name="T25" fmla="*/ 246 h 273"/>
                      <a:gd name="T26" fmla="*/ 144 w 306"/>
                      <a:gd name="T27" fmla="*/ 256 h 273"/>
                      <a:gd name="T28" fmla="*/ 149 w 306"/>
                      <a:gd name="T29" fmla="*/ 272 h 273"/>
                      <a:gd name="T30" fmla="*/ 245 w 306"/>
                      <a:gd name="T31" fmla="*/ 242 h 273"/>
                      <a:gd name="T32" fmla="*/ 282 w 306"/>
                      <a:gd name="T33" fmla="*/ 242 h 273"/>
                      <a:gd name="T34" fmla="*/ 301 w 306"/>
                      <a:gd name="T35" fmla="*/ 219 h 273"/>
                      <a:gd name="T36" fmla="*/ 301 w 306"/>
                      <a:gd name="T37" fmla="*/ 205 h 273"/>
                      <a:gd name="T38" fmla="*/ 280 w 306"/>
                      <a:gd name="T39" fmla="*/ 184 h 273"/>
                      <a:gd name="T40" fmla="*/ 300 w 306"/>
                      <a:gd name="T41" fmla="*/ 162 h 273"/>
                      <a:gd name="T42" fmla="*/ 305 w 306"/>
                      <a:gd name="T43" fmla="*/ 149 h 273"/>
                      <a:gd name="T44" fmla="*/ 294 w 306"/>
                      <a:gd name="T45" fmla="*/ 125 h 273"/>
                      <a:gd name="T46" fmla="*/ 271 w 306"/>
                      <a:gd name="T47" fmla="*/ 123 h 273"/>
                      <a:gd name="T48" fmla="*/ 255 w 306"/>
                      <a:gd name="T49" fmla="*/ 125 h 273"/>
                      <a:gd name="T50" fmla="*/ 234 w 306"/>
                      <a:gd name="T51" fmla="*/ 106 h 273"/>
                      <a:gd name="T52" fmla="*/ 185 w 306"/>
                      <a:gd name="T53" fmla="*/ 115 h 273"/>
                      <a:gd name="T54" fmla="*/ 199 w 306"/>
                      <a:gd name="T55" fmla="*/ 49 h 273"/>
                      <a:gd name="T56" fmla="*/ 149 w 306"/>
                      <a:gd name="T57" fmla="*/ 0 h 27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06"/>
                      <a:gd name="T88" fmla="*/ 0 h 273"/>
                      <a:gd name="T89" fmla="*/ 306 w 306"/>
                      <a:gd name="T90" fmla="*/ 273 h 27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06" h="273">
                        <a:moveTo>
                          <a:pt x="149" y="0"/>
                        </a:moveTo>
                        <a:lnTo>
                          <a:pt x="128" y="76"/>
                        </a:lnTo>
                        <a:lnTo>
                          <a:pt x="71" y="84"/>
                        </a:lnTo>
                        <a:lnTo>
                          <a:pt x="80" y="108"/>
                        </a:lnTo>
                        <a:lnTo>
                          <a:pt x="55" y="106"/>
                        </a:lnTo>
                        <a:lnTo>
                          <a:pt x="41" y="125"/>
                        </a:lnTo>
                        <a:lnTo>
                          <a:pt x="20" y="139"/>
                        </a:lnTo>
                        <a:lnTo>
                          <a:pt x="16" y="174"/>
                        </a:lnTo>
                        <a:lnTo>
                          <a:pt x="0" y="186"/>
                        </a:lnTo>
                        <a:lnTo>
                          <a:pt x="0" y="211"/>
                        </a:lnTo>
                        <a:lnTo>
                          <a:pt x="18" y="229"/>
                        </a:lnTo>
                        <a:lnTo>
                          <a:pt x="98" y="242"/>
                        </a:lnTo>
                        <a:lnTo>
                          <a:pt x="119" y="246"/>
                        </a:lnTo>
                        <a:lnTo>
                          <a:pt x="144" y="256"/>
                        </a:lnTo>
                        <a:lnTo>
                          <a:pt x="149" y="272"/>
                        </a:lnTo>
                        <a:lnTo>
                          <a:pt x="245" y="242"/>
                        </a:lnTo>
                        <a:lnTo>
                          <a:pt x="282" y="242"/>
                        </a:lnTo>
                        <a:lnTo>
                          <a:pt x="301" y="219"/>
                        </a:lnTo>
                        <a:lnTo>
                          <a:pt x="301" y="205"/>
                        </a:lnTo>
                        <a:lnTo>
                          <a:pt x="280" y="184"/>
                        </a:lnTo>
                        <a:lnTo>
                          <a:pt x="300" y="162"/>
                        </a:lnTo>
                        <a:lnTo>
                          <a:pt x="305" y="149"/>
                        </a:lnTo>
                        <a:lnTo>
                          <a:pt x="294" y="125"/>
                        </a:lnTo>
                        <a:lnTo>
                          <a:pt x="271" y="123"/>
                        </a:lnTo>
                        <a:lnTo>
                          <a:pt x="255" y="125"/>
                        </a:lnTo>
                        <a:lnTo>
                          <a:pt x="234" y="106"/>
                        </a:lnTo>
                        <a:lnTo>
                          <a:pt x="185" y="115"/>
                        </a:lnTo>
                        <a:lnTo>
                          <a:pt x="199" y="49"/>
                        </a:lnTo>
                        <a:lnTo>
                          <a:pt x="149" y="0"/>
                        </a:lnTo>
                      </a:path>
                    </a:pathLst>
                  </a:custGeom>
                  <a:solidFill>
                    <a:srgbClr val="FF0000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</p:grpSp>
          </p:grpSp>
          <p:sp>
            <p:nvSpPr>
              <p:cNvPr id="77044" name="Freeform 95"/>
              <p:cNvSpPr>
                <a:spLocks/>
              </p:cNvSpPr>
              <p:nvPr/>
            </p:nvSpPr>
            <p:spPr bwMode="auto">
              <a:xfrm>
                <a:off x="919" y="1013"/>
                <a:ext cx="1314" cy="493"/>
              </a:xfrm>
              <a:custGeom>
                <a:avLst/>
                <a:gdLst>
                  <a:gd name="T0" fmla="*/ 0 w 1314"/>
                  <a:gd name="T1" fmla="*/ 480 h 493"/>
                  <a:gd name="T2" fmla="*/ 5 w 1314"/>
                  <a:gd name="T3" fmla="*/ 492 h 493"/>
                  <a:gd name="T4" fmla="*/ 14 w 1314"/>
                  <a:gd name="T5" fmla="*/ 490 h 493"/>
                  <a:gd name="T6" fmla="*/ 57 w 1314"/>
                  <a:gd name="T7" fmla="*/ 407 h 493"/>
                  <a:gd name="T8" fmla="*/ 105 w 1314"/>
                  <a:gd name="T9" fmla="*/ 377 h 493"/>
                  <a:gd name="T10" fmla="*/ 125 w 1314"/>
                  <a:gd name="T11" fmla="*/ 347 h 493"/>
                  <a:gd name="T12" fmla="*/ 185 w 1314"/>
                  <a:gd name="T13" fmla="*/ 315 h 493"/>
                  <a:gd name="T14" fmla="*/ 183 w 1314"/>
                  <a:gd name="T15" fmla="*/ 260 h 493"/>
                  <a:gd name="T16" fmla="*/ 219 w 1314"/>
                  <a:gd name="T17" fmla="*/ 230 h 493"/>
                  <a:gd name="T18" fmla="*/ 257 w 1314"/>
                  <a:gd name="T19" fmla="*/ 230 h 493"/>
                  <a:gd name="T20" fmla="*/ 271 w 1314"/>
                  <a:gd name="T21" fmla="*/ 204 h 493"/>
                  <a:gd name="T22" fmla="*/ 299 w 1314"/>
                  <a:gd name="T23" fmla="*/ 215 h 493"/>
                  <a:gd name="T24" fmla="*/ 349 w 1314"/>
                  <a:gd name="T25" fmla="*/ 198 h 493"/>
                  <a:gd name="T26" fmla="*/ 403 w 1314"/>
                  <a:gd name="T27" fmla="*/ 190 h 493"/>
                  <a:gd name="T28" fmla="*/ 447 w 1314"/>
                  <a:gd name="T29" fmla="*/ 161 h 493"/>
                  <a:gd name="T30" fmla="*/ 505 w 1314"/>
                  <a:gd name="T31" fmla="*/ 135 h 493"/>
                  <a:gd name="T32" fmla="*/ 564 w 1314"/>
                  <a:gd name="T33" fmla="*/ 127 h 493"/>
                  <a:gd name="T34" fmla="*/ 688 w 1314"/>
                  <a:gd name="T35" fmla="*/ 103 h 493"/>
                  <a:gd name="T36" fmla="*/ 827 w 1314"/>
                  <a:gd name="T37" fmla="*/ 83 h 493"/>
                  <a:gd name="T38" fmla="*/ 936 w 1314"/>
                  <a:gd name="T39" fmla="*/ 58 h 493"/>
                  <a:gd name="T40" fmla="*/ 1024 w 1314"/>
                  <a:gd name="T41" fmla="*/ 25 h 493"/>
                  <a:gd name="T42" fmla="*/ 1053 w 1314"/>
                  <a:gd name="T43" fmla="*/ 29 h 493"/>
                  <a:gd name="T44" fmla="*/ 1094 w 1314"/>
                  <a:gd name="T45" fmla="*/ 40 h 493"/>
                  <a:gd name="T46" fmla="*/ 1192 w 1314"/>
                  <a:gd name="T47" fmla="*/ 29 h 493"/>
                  <a:gd name="T48" fmla="*/ 1313 w 1314"/>
                  <a:gd name="T49" fmla="*/ 23 h 493"/>
                  <a:gd name="T50" fmla="*/ 1297 w 1314"/>
                  <a:gd name="T51" fmla="*/ 0 h 493"/>
                  <a:gd name="T52" fmla="*/ 1186 w 1314"/>
                  <a:gd name="T53" fmla="*/ 6 h 493"/>
                  <a:gd name="T54" fmla="*/ 1094 w 1314"/>
                  <a:gd name="T55" fmla="*/ 16 h 493"/>
                  <a:gd name="T56" fmla="*/ 1047 w 1314"/>
                  <a:gd name="T57" fmla="*/ 4 h 493"/>
                  <a:gd name="T58" fmla="*/ 1010 w 1314"/>
                  <a:gd name="T59" fmla="*/ 8 h 493"/>
                  <a:gd name="T60" fmla="*/ 925 w 1314"/>
                  <a:gd name="T61" fmla="*/ 40 h 493"/>
                  <a:gd name="T62" fmla="*/ 801 w 1314"/>
                  <a:gd name="T63" fmla="*/ 67 h 493"/>
                  <a:gd name="T64" fmla="*/ 683 w 1314"/>
                  <a:gd name="T65" fmla="*/ 83 h 493"/>
                  <a:gd name="T66" fmla="*/ 562 w 1314"/>
                  <a:gd name="T67" fmla="*/ 107 h 493"/>
                  <a:gd name="T68" fmla="*/ 500 w 1314"/>
                  <a:gd name="T69" fmla="*/ 117 h 493"/>
                  <a:gd name="T70" fmla="*/ 457 w 1314"/>
                  <a:gd name="T71" fmla="*/ 139 h 493"/>
                  <a:gd name="T72" fmla="*/ 389 w 1314"/>
                  <a:gd name="T73" fmla="*/ 171 h 493"/>
                  <a:gd name="T74" fmla="*/ 352 w 1314"/>
                  <a:gd name="T75" fmla="*/ 177 h 493"/>
                  <a:gd name="T76" fmla="*/ 326 w 1314"/>
                  <a:gd name="T77" fmla="*/ 186 h 493"/>
                  <a:gd name="T78" fmla="*/ 299 w 1314"/>
                  <a:gd name="T79" fmla="*/ 196 h 493"/>
                  <a:gd name="T80" fmla="*/ 265 w 1314"/>
                  <a:gd name="T81" fmla="*/ 182 h 493"/>
                  <a:gd name="T82" fmla="*/ 249 w 1314"/>
                  <a:gd name="T83" fmla="*/ 210 h 493"/>
                  <a:gd name="T84" fmla="*/ 213 w 1314"/>
                  <a:gd name="T85" fmla="*/ 208 h 493"/>
                  <a:gd name="T86" fmla="*/ 164 w 1314"/>
                  <a:gd name="T87" fmla="*/ 254 h 493"/>
                  <a:gd name="T88" fmla="*/ 165 w 1314"/>
                  <a:gd name="T89" fmla="*/ 300 h 493"/>
                  <a:gd name="T90" fmla="*/ 112 w 1314"/>
                  <a:gd name="T91" fmla="*/ 333 h 493"/>
                  <a:gd name="T92" fmla="*/ 95 w 1314"/>
                  <a:gd name="T93" fmla="*/ 365 h 493"/>
                  <a:gd name="T94" fmla="*/ 44 w 1314"/>
                  <a:gd name="T95" fmla="*/ 396 h 493"/>
                  <a:gd name="T96" fmla="*/ 0 w 1314"/>
                  <a:gd name="T97" fmla="*/ 480 h 4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14"/>
                  <a:gd name="T148" fmla="*/ 0 h 493"/>
                  <a:gd name="T149" fmla="*/ 1314 w 1314"/>
                  <a:gd name="T150" fmla="*/ 493 h 4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14" h="493">
                    <a:moveTo>
                      <a:pt x="0" y="480"/>
                    </a:moveTo>
                    <a:lnTo>
                      <a:pt x="5" y="492"/>
                    </a:lnTo>
                    <a:lnTo>
                      <a:pt x="14" y="490"/>
                    </a:lnTo>
                    <a:lnTo>
                      <a:pt x="57" y="407"/>
                    </a:lnTo>
                    <a:lnTo>
                      <a:pt x="105" y="377"/>
                    </a:lnTo>
                    <a:lnTo>
                      <a:pt x="125" y="347"/>
                    </a:lnTo>
                    <a:lnTo>
                      <a:pt x="185" y="315"/>
                    </a:lnTo>
                    <a:lnTo>
                      <a:pt x="183" y="260"/>
                    </a:lnTo>
                    <a:lnTo>
                      <a:pt x="219" y="230"/>
                    </a:lnTo>
                    <a:lnTo>
                      <a:pt x="257" y="230"/>
                    </a:lnTo>
                    <a:lnTo>
                      <a:pt x="271" y="204"/>
                    </a:lnTo>
                    <a:lnTo>
                      <a:pt x="299" y="215"/>
                    </a:lnTo>
                    <a:lnTo>
                      <a:pt x="349" y="198"/>
                    </a:lnTo>
                    <a:lnTo>
                      <a:pt x="403" y="190"/>
                    </a:lnTo>
                    <a:lnTo>
                      <a:pt x="447" y="161"/>
                    </a:lnTo>
                    <a:lnTo>
                      <a:pt x="505" y="135"/>
                    </a:lnTo>
                    <a:lnTo>
                      <a:pt x="564" y="127"/>
                    </a:lnTo>
                    <a:lnTo>
                      <a:pt x="688" y="103"/>
                    </a:lnTo>
                    <a:lnTo>
                      <a:pt x="827" y="83"/>
                    </a:lnTo>
                    <a:lnTo>
                      <a:pt x="936" y="58"/>
                    </a:lnTo>
                    <a:lnTo>
                      <a:pt x="1024" y="25"/>
                    </a:lnTo>
                    <a:lnTo>
                      <a:pt x="1053" y="29"/>
                    </a:lnTo>
                    <a:lnTo>
                      <a:pt x="1094" y="40"/>
                    </a:lnTo>
                    <a:lnTo>
                      <a:pt x="1192" y="29"/>
                    </a:lnTo>
                    <a:lnTo>
                      <a:pt x="1313" y="23"/>
                    </a:lnTo>
                    <a:lnTo>
                      <a:pt x="1297" y="0"/>
                    </a:lnTo>
                    <a:lnTo>
                      <a:pt x="1186" y="6"/>
                    </a:lnTo>
                    <a:lnTo>
                      <a:pt x="1094" y="16"/>
                    </a:lnTo>
                    <a:lnTo>
                      <a:pt x="1047" y="4"/>
                    </a:lnTo>
                    <a:lnTo>
                      <a:pt x="1010" y="8"/>
                    </a:lnTo>
                    <a:lnTo>
                      <a:pt x="925" y="40"/>
                    </a:lnTo>
                    <a:lnTo>
                      <a:pt x="801" y="67"/>
                    </a:lnTo>
                    <a:lnTo>
                      <a:pt x="683" y="83"/>
                    </a:lnTo>
                    <a:lnTo>
                      <a:pt x="562" y="107"/>
                    </a:lnTo>
                    <a:lnTo>
                      <a:pt x="500" y="117"/>
                    </a:lnTo>
                    <a:lnTo>
                      <a:pt x="457" y="139"/>
                    </a:lnTo>
                    <a:lnTo>
                      <a:pt x="389" y="171"/>
                    </a:lnTo>
                    <a:lnTo>
                      <a:pt x="352" y="177"/>
                    </a:lnTo>
                    <a:lnTo>
                      <a:pt x="326" y="186"/>
                    </a:lnTo>
                    <a:lnTo>
                      <a:pt x="299" y="196"/>
                    </a:lnTo>
                    <a:lnTo>
                      <a:pt x="265" y="182"/>
                    </a:lnTo>
                    <a:lnTo>
                      <a:pt x="249" y="210"/>
                    </a:lnTo>
                    <a:lnTo>
                      <a:pt x="213" y="208"/>
                    </a:lnTo>
                    <a:lnTo>
                      <a:pt x="164" y="254"/>
                    </a:lnTo>
                    <a:lnTo>
                      <a:pt x="165" y="300"/>
                    </a:lnTo>
                    <a:lnTo>
                      <a:pt x="112" y="333"/>
                    </a:lnTo>
                    <a:lnTo>
                      <a:pt x="95" y="365"/>
                    </a:lnTo>
                    <a:lnTo>
                      <a:pt x="44" y="396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  <p:grpSp>
          <p:nvGrpSpPr>
            <p:cNvPr id="77037" name="Group 96"/>
            <p:cNvGrpSpPr>
              <a:grpSpLocks/>
            </p:cNvGrpSpPr>
            <p:nvPr/>
          </p:nvGrpSpPr>
          <p:grpSpPr bwMode="auto">
            <a:xfrm>
              <a:off x="1309" y="1013"/>
              <a:ext cx="293" cy="216"/>
              <a:chOff x="1309" y="1013"/>
              <a:chExt cx="293" cy="216"/>
            </a:xfrm>
          </p:grpSpPr>
          <p:sp>
            <p:nvSpPr>
              <p:cNvPr id="77038" name="Freeform 97"/>
              <p:cNvSpPr>
                <a:spLocks/>
              </p:cNvSpPr>
              <p:nvPr/>
            </p:nvSpPr>
            <p:spPr bwMode="auto">
              <a:xfrm>
                <a:off x="1309" y="1111"/>
                <a:ext cx="121" cy="118"/>
              </a:xfrm>
              <a:custGeom>
                <a:avLst/>
                <a:gdLst>
                  <a:gd name="T0" fmla="*/ 0 w 121"/>
                  <a:gd name="T1" fmla="*/ 82 h 118"/>
                  <a:gd name="T2" fmla="*/ 8 w 121"/>
                  <a:gd name="T3" fmla="*/ 60 h 118"/>
                  <a:gd name="T4" fmla="*/ 21 w 121"/>
                  <a:gd name="T5" fmla="*/ 48 h 118"/>
                  <a:gd name="T6" fmla="*/ 31 w 121"/>
                  <a:gd name="T7" fmla="*/ 31 h 118"/>
                  <a:gd name="T8" fmla="*/ 46 w 121"/>
                  <a:gd name="T9" fmla="*/ 7 h 118"/>
                  <a:gd name="T10" fmla="*/ 67 w 121"/>
                  <a:gd name="T11" fmla="*/ 0 h 118"/>
                  <a:gd name="T12" fmla="*/ 90 w 121"/>
                  <a:gd name="T13" fmla="*/ 0 h 118"/>
                  <a:gd name="T14" fmla="*/ 102 w 121"/>
                  <a:gd name="T15" fmla="*/ 13 h 118"/>
                  <a:gd name="T16" fmla="*/ 116 w 121"/>
                  <a:gd name="T17" fmla="*/ 25 h 118"/>
                  <a:gd name="T18" fmla="*/ 120 w 121"/>
                  <a:gd name="T19" fmla="*/ 48 h 118"/>
                  <a:gd name="T20" fmla="*/ 116 w 121"/>
                  <a:gd name="T21" fmla="*/ 74 h 118"/>
                  <a:gd name="T22" fmla="*/ 90 w 121"/>
                  <a:gd name="T23" fmla="*/ 68 h 118"/>
                  <a:gd name="T24" fmla="*/ 86 w 121"/>
                  <a:gd name="T25" fmla="*/ 87 h 118"/>
                  <a:gd name="T26" fmla="*/ 72 w 121"/>
                  <a:gd name="T27" fmla="*/ 107 h 118"/>
                  <a:gd name="T28" fmla="*/ 62 w 121"/>
                  <a:gd name="T29" fmla="*/ 117 h 118"/>
                  <a:gd name="T30" fmla="*/ 23 w 121"/>
                  <a:gd name="T31" fmla="*/ 103 h 118"/>
                  <a:gd name="T32" fmla="*/ 0 w 121"/>
                  <a:gd name="T33" fmla="*/ 82 h 1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1"/>
                  <a:gd name="T52" fmla="*/ 0 h 118"/>
                  <a:gd name="T53" fmla="*/ 121 w 121"/>
                  <a:gd name="T54" fmla="*/ 118 h 1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1" h="118">
                    <a:moveTo>
                      <a:pt x="0" y="82"/>
                    </a:moveTo>
                    <a:lnTo>
                      <a:pt x="8" y="60"/>
                    </a:lnTo>
                    <a:lnTo>
                      <a:pt x="21" y="48"/>
                    </a:lnTo>
                    <a:lnTo>
                      <a:pt x="31" y="31"/>
                    </a:lnTo>
                    <a:lnTo>
                      <a:pt x="46" y="7"/>
                    </a:lnTo>
                    <a:lnTo>
                      <a:pt x="67" y="0"/>
                    </a:lnTo>
                    <a:lnTo>
                      <a:pt x="90" y="0"/>
                    </a:lnTo>
                    <a:lnTo>
                      <a:pt x="102" y="13"/>
                    </a:lnTo>
                    <a:lnTo>
                      <a:pt x="116" y="25"/>
                    </a:lnTo>
                    <a:lnTo>
                      <a:pt x="120" y="48"/>
                    </a:lnTo>
                    <a:lnTo>
                      <a:pt x="116" y="74"/>
                    </a:lnTo>
                    <a:lnTo>
                      <a:pt x="90" y="68"/>
                    </a:lnTo>
                    <a:lnTo>
                      <a:pt x="86" y="87"/>
                    </a:lnTo>
                    <a:lnTo>
                      <a:pt x="72" y="107"/>
                    </a:lnTo>
                    <a:lnTo>
                      <a:pt x="62" y="117"/>
                    </a:lnTo>
                    <a:lnTo>
                      <a:pt x="23" y="103"/>
                    </a:lnTo>
                    <a:lnTo>
                      <a:pt x="0" y="82"/>
                    </a:lnTo>
                  </a:path>
                </a:pathLst>
              </a:custGeom>
              <a:solidFill>
                <a:srgbClr val="FFBF7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grpSp>
            <p:nvGrpSpPr>
              <p:cNvPr id="77039" name="Group 98"/>
              <p:cNvGrpSpPr>
                <a:grpSpLocks/>
              </p:cNvGrpSpPr>
              <p:nvPr/>
            </p:nvGrpSpPr>
            <p:grpSpPr bwMode="auto">
              <a:xfrm>
                <a:off x="1454" y="1013"/>
                <a:ext cx="148" cy="153"/>
                <a:chOff x="1454" y="1013"/>
                <a:chExt cx="148" cy="153"/>
              </a:xfrm>
            </p:grpSpPr>
            <p:sp>
              <p:nvSpPr>
                <p:cNvPr id="77040" name="Freeform 99"/>
                <p:cNvSpPr>
                  <a:spLocks/>
                </p:cNvSpPr>
                <p:nvPr/>
              </p:nvSpPr>
              <p:spPr bwMode="auto">
                <a:xfrm>
                  <a:off x="1454" y="1066"/>
                  <a:ext cx="148" cy="100"/>
                </a:xfrm>
                <a:custGeom>
                  <a:avLst/>
                  <a:gdLst>
                    <a:gd name="T0" fmla="*/ 0 w 148"/>
                    <a:gd name="T1" fmla="*/ 33 h 100"/>
                    <a:gd name="T2" fmla="*/ 12 w 148"/>
                    <a:gd name="T3" fmla="*/ 21 h 100"/>
                    <a:gd name="T4" fmla="*/ 37 w 148"/>
                    <a:gd name="T5" fmla="*/ 31 h 100"/>
                    <a:gd name="T6" fmla="*/ 35 w 148"/>
                    <a:gd name="T7" fmla="*/ 6 h 100"/>
                    <a:gd name="T8" fmla="*/ 51 w 148"/>
                    <a:gd name="T9" fmla="*/ 0 h 100"/>
                    <a:gd name="T10" fmla="*/ 67 w 148"/>
                    <a:gd name="T11" fmla="*/ 6 h 100"/>
                    <a:gd name="T12" fmla="*/ 90 w 148"/>
                    <a:gd name="T13" fmla="*/ 41 h 100"/>
                    <a:gd name="T14" fmla="*/ 88 w 148"/>
                    <a:gd name="T15" fmla="*/ 19 h 100"/>
                    <a:gd name="T16" fmla="*/ 99 w 148"/>
                    <a:gd name="T17" fmla="*/ 2 h 100"/>
                    <a:gd name="T18" fmla="*/ 117 w 148"/>
                    <a:gd name="T19" fmla="*/ 2 h 100"/>
                    <a:gd name="T20" fmla="*/ 147 w 148"/>
                    <a:gd name="T21" fmla="*/ 50 h 100"/>
                    <a:gd name="T22" fmla="*/ 131 w 148"/>
                    <a:gd name="T23" fmla="*/ 78 h 100"/>
                    <a:gd name="T24" fmla="*/ 111 w 148"/>
                    <a:gd name="T25" fmla="*/ 76 h 100"/>
                    <a:gd name="T26" fmla="*/ 99 w 148"/>
                    <a:gd name="T27" fmla="*/ 70 h 100"/>
                    <a:gd name="T28" fmla="*/ 94 w 148"/>
                    <a:gd name="T29" fmla="*/ 80 h 100"/>
                    <a:gd name="T30" fmla="*/ 85 w 148"/>
                    <a:gd name="T31" fmla="*/ 97 h 100"/>
                    <a:gd name="T32" fmla="*/ 53 w 148"/>
                    <a:gd name="T33" fmla="*/ 99 h 100"/>
                    <a:gd name="T34" fmla="*/ 24 w 148"/>
                    <a:gd name="T35" fmla="*/ 82 h 100"/>
                    <a:gd name="T36" fmla="*/ 9 w 148"/>
                    <a:gd name="T37" fmla="*/ 62 h 100"/>
                    <a:gd name="T38" fmla="*/ 0 w 148"/>
                    <a:gd name="T39" fmla="*/ 33 h 10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8"/>
                    <a:gd name="T61" fmla="*/ 0 h 100"/>
                    <a:gd name="T62" fmla="*/ 148 w 148"/>
                    <a:gd name="T63" fmla="*/ 100 h 10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8" h="100">
                      <a:moveTo>
                        <a:pt x="0" y="33"/>
                      </a:moveTo>
                      <a:lnTo>
                        <a:pt x="12" y="21"/>
                      </a:lnTo>
                      <a:lnTo>
                        <a:pt x="37" y="31"/>
                      </a:lnTo>
                      <a:lnTo>
                        <a:pt x="35" y="6"/>
                      </a:lnTo>
                      <a:lnTo>
                        <a:pt x="51" y="0"/>
                      </a:lnTo>
                      <a:lnTo>
                        <a:pt x="67" y="6"/>
                      </a:lnTo>
                      <a:lnTo>
                        <a:pt x="90" y="41"/>
                      </a:lnTo>
                      <a:lnTo>
                        <a:pt x="88" y="19"/>
                      </a:lnTo>
                      <a:lnTo>
                        <a:pt x="99" y="2"/>
                      </a:lnTo>
                      <a:lnTo>
                        <a:pt x="117" y="2"/>
                      </a:lnTo>
                      <a:lnTo>
                        <a:pt x="147" y="50"/>
                      </a:lnTo>
                      <a:lnTo>
                        <a:pt x="131" y="78"/>
                      </a:lnTo>
                      <a:lnTo>
                        <a:pt x="111" y="76"/>
                      </a:lnTo>
                      <a:lnTo>
                        <a:pt x="99" y="70"/>
                      </a:lnTo>
                      <a:lnTo>
                        <a:pt x="94" y="80"/>
                      </a:lnTo>
                      <a:lnTo>
                        <a:pt x="85" y="97"/>
                      </a:lnTo>
                      <a:lnTo>
                        <a:pt x="53" y="99"/>
                      </a:lnTo>
                      <a:lnTo>
                        <a:pt x="24" y="82"/>
                      </a:lnTo>
                      <a:lnTo>
                        <a:pt x="9" y="62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FFBF7F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77041" name="Freeform 100"/>
                <p:cNvSpPr>
                  <a:spLocks/>
                </p:cNvSpPr>
                <p:nvPr/>
              </p:nvSpPr>
              <p:spPr bwMode="auto">
                <a:xfrm>
                  <a:off x="1532" y="1013"/>
                  <a:ext cx="50" cy="67"/>
                </a:xfrm>
                <a:custGeom>
                  <a:avLst/>
                  <a:gdLst>
                    <a:gd name="T0" fmla="*/ 12 w 50"/>
                    <a:gd name="T1" fmla="*/ 66 h 67"/>
                    <a:gd name="T2" fmla="*/ 0 w 50"/>
                    <a:gd name="T3" fmla="*/ 25 h 67"/>
                    <a:gd name="T4" fmla="*/ 19 w 50"/>
                    <a:gd name="T5" fmla="*/ 0 h 67"/>
                    <a:gd name="T6" fmla="*/ 49 w 50"/>
                    <a:gd name="T7" fmla="*/ 18 h 67"/>
                    <a:gd name="T8" fmla="*/ 42 w 50"/>
                    <a:gd name="T9" fmla="*/ 55 h 67"/>
                    <a:gd name="T10" fmla="*/ 12 w 50"/>
                    <a:gd name="T11" fmla="*/ 66 h 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67"/>
                    <a:gd name="T20" fmla="*/ 50 w 50"/>
                    <a:gd name="T21" fmla="*/ 67 h 6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67">
                      <a:moveTo>
                        <a:pt x="12" y="66"/>
                      </a:moveTo>
                      <a:lnTo>
                        <a:pt x="0" y="25"/>
                      </a:lnTo>
                      <a:lnTo>
                        <a:pt x="19" y="0"/>
                      </a:lnTo>
                      <a:lnTo>
                        <a:pt x="49" y="18"/>
                      </a:lnTo>
                      <a:lnTo>
                        <a:pt x="42" y="55"/>
                      </a:lnTo>
                      <a:lnTo>
                        <a:pt x="12" y="66"/>
                      </a:lnTo>
                    </a:path>
                  </a:pathLst>
                </a:custGeom>
                <a:solidFill>
                  <a:srgbClr val="FFBF7F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77042" name="Line 101"/>
                <p:cNvSpPr>
                  <a:spLocks noChangeShapeType="1"/>
                </p:cNvSpPr>
                <p:nvPr/>
              </p:nvSpPr>
              <p:spPr bwMode="auto">
                <a:xfrm>
                  <a:off x="1491" y="1099"/>
                  <a:ext cx="16" cy="4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</p:grpSp>
      </p:grpSp>
      <p:grpSp>
        <p:nvGrpSpPr>
          <p:cNvPr id="76810" name="Group 102"/>
          <p:cNvGrpSpPr>
            <a:grpSpLocks/>
          </p:cNvGrpSpPr>
          <p:nvPr/>
        </p:nvGrpSpPr>
        <p:grpSpPr bwMode="auto">
          <a:xfrm>
            <a:off x="2236788" y="268288"/>
            <a:ext cx="1092200" cy="1693862"/>
            <a:chOff x="1409" y="169"/>
            <a:chExt cx="688" cy="1067"/>
          </a:xfrm>
        </p:grpSpPr>
        <p:grpSp>
          <p:nvGrpSpPr>
            <p:cNvPr id="77000" name="Group 103"/>
            <p:cNvGrpSpPr>
              <a:grpSpLocks/>
            </p:cNvGrpSpPr>
            <p:nvPr/>
          </p:nvGrpSpPr>
          <p:grpSpPr bwMode="auto">
            <a:xfrm>
              <a:off x="1409" y="169"/>
              <a:ext cx="688" cy="1067"/>
              <a:chOff x="1409" y="169"/>
              <a:chExt cx="688" cy="1067"/>
            </a:xfrm>
          </p:grpSpPr>
          <p:grpSp>
            <p:nvGrpSpPr>
              <p:cNvPr id="77008" name="Group 104"/>
              <p:cNvGrpSpPr>
                <a:grpSpLocks/>
              </p:cNvGrpSpPr>
              <p:nvPr/>
            </p:nvGrpSpPr>
            <p:grpSpPr bwMode="auto">
              <a:xfrm>
                <a:off x="1409" y="169"/>
                <a:ext cx="688" cy="1067"/>
                <a:chOff x="1409" y="169"/>
                <a:chExt cx="688" cy="1067"/>
              </a:xfrm>
            </p:grpSpPr>
            <p:grpSp>
              <p:nvGrpSpPr>
                <p:cNvPr id="77010" name="Group 105"/>
                <p:cNvGrpSpPr>
                  <a:grpSpLocks/>
                </p:cNvGrpSpPr>
                <p:nvPr/>
              </p:nvGrpSpPr>
              <p:grpSpPr bwMode="auto">
                <a:xfrm>
                  <a:off x="1677" y="759"/>
                  <a:ext cx="420" cy="477"/>
                  <a:chOff x="1677" y="759"/>
                  <a:chExt cx="420" cy="477"/>
                </a:xfrm>
              </p:grpSpPr>
              <p:grpSp>
                <p:nvGrpSpPr>
                  <p:cNvPr id="77030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1735" y="769"/>
                    <a:ext cx="362" cy="467"/>
                    <a:chOff x="1735" y="769"/>
                    <a:chExt cx="362" cy="467"/>
                  </a:xfrm>
                </p:grpSpPr>
                <p:grpSp>
                  <p:nvGrpSpPr>
                    <p:cNvPr id="77032" name="Group 1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35" y="769"/>
                      <a:ext cx="362" cy="360"/>
                      <a:chOff x="1735" y="769"/>
                      <a:chExt cx="362" cy="360"/>
                    </a:xfrm>
                  </p:grpSpPr>
                  <p:sp>
                    <p:nvSpPr>
                      <p:cNvPr id="77034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47" y="917"/>
                        <a:ext cx="150" cy="212"/>
                      </a:xfrm>
                      <a:custGeom>
                        <a:avLst/>
                        <a:gdLst>
                          <a:gd name="T0" fmla="*/ 0 w 150"/>
                          <a:gd name="T1" fmla="*/ 160 h 212"/>
                          <a:gd name="T2" fmla="*/ 15 w 150"/>
                          <a:gd name="T3" fmla="*/ 106 h 212"/>
                          <a:gd name="T4" fmla="*/ 32 w 150"/>
                          <a:gd name="T5" fmla="*/ 61 h 212"/>
                          <a:gd name="T6" fmla="*/ 55 w 150"/>
                          <a:gd name="T7" fmla="*/ 22 h 212"/>
                          <a:gd name="T8" fmla="*/ 75 w 150"/>
                          <a:gd name="T9" fmla="*/ 10 h 212"/>
                          <a:gd name="T10" fmla="*/ 94 w 150"/>
                          <a:gd name="T11" fmla="*/ 2 h 212"/>
                          <a:gd name="T12" fmla="*/ 110 w 150"/>
                          <a:gd name="T13" fmla="*/ 0 h 212"/>
                          <a:gd name="T14" fmla="*/ 128 w 150"/>
                          <a:gd name="T15" fmla="*/ 8 h 212"/>
                          <a:gd name="T16" fmla="*/ 139 w 150"/>
                          <a:gd name="T17" fmla="*/ 20 h 212"/>
                          <a:gd name="T18" fmla="*/ 144 w 150"/>
                          <a:gd name="T19" fmla="*/ 37 h 212"/>
                          <a:gd name="T20" fmla="*/ 149 w 150"/>
                          <a:gd name="T21" fmla="*/ 59 h 212"/>
                          <a:gd name="T22" fmla="*/ 147 w 150"/>
                          <a:gd name="T23" fmla="*/ 86 h 212"/>
                          <a:gd name="T24" fmla="*/ 139 w 150"/>
                          <a:gd name="T25" fmla="*/ 115 h 212"/>
                          <a:gd name="T26" fmla="*/ 128 w 150"/>
                          <a:gd name="T27" fmla="*/ 139 h 212"/>
                          <a:gd name="T28" fmla="*/ 112 w 150"/>
                          <a:gd name="T29" fmla="*/ 162 h 212"/>
                          <a:gd name="T30" fmla="*/ 101 w 150"/>
                          <a:gd name="T31" fmla="*/ 174 h 212"/>
                          <a:gd name="T32" fmla="*/ 16 w 150"/>
                          <a:gd name="T33" fmla="*/ 211 h 212"/>
                          <a:gd name="T34" fmla="*/ 2 w 150"/>
                          <a:gd name="T35" fmla="*/ 197 h 212"/>
                          <a:gd name="T36" fmla="*/ 0 w 150"/>
                          <a:gd name="T37" fmla="*/ 160 h 212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150"/>
                          <a:gd name="T58" fmla="*/ 0 h 212"/>
                          <a:gd name="T59" fmla="*/ 150 w 150"/>
                          <a:gd name="T60" fmla="*/ 212 h 212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150" h="212">
                            <a:moveTo>
                              <a:pt x="0" y="160"/>
                            </a:moveTo>
                            <a:lnTo>
                              <a:pt x="15" y="106"/>
                            </a:lnTo>
                            <a:lnTo>
                              <a:pt x="32" y="61"/>
                            </a:lnTo>
                            <a:lnTo>
                              <a:pt x="55" y="22"/>
                            </a:lnTo>
                            <a:lnTo>
                              <a:pt x="75" y="10"/>
                            </a:lnTo>
                            <a:lnTo>
                              <a:pt x="94" y="2"/>
                            </a:lnTo>
                            <a:lnTo>
                              <a:pt x="110" y="0"/>
                            </a:lnTo>
                            <a:lnTo>
                              <a:pt x="128" y="8"/>
                            </a:lnTo>
                            <a:lnTo>
                              <a:pt x="139" y="20"/>
                            </a:lnTo>
                            <a:lnTo>
                              <a:pt x="144" y="37"/>
                            </a:lnTo>
                            <a:lnTo>
                              <a:pt x="149" y="59"/>
                            </a:lnTo>
                            <a:lnTo>
                              <a:pt x="147" y="86"/>
                            </a:lnTo>
                            <a:lnTo>
                              <a:pt x="139" y="115"/>
                            </a:lnTo>
                            <a:lnTo>
                              <a:pt x="128" y="139"/>
                            </a:lnTo>
                            <a:lnTo>
                              <a:pt x="112" y="162"/>
                            </a:lnTo>
                            <a:lnTo>
                              <a:pt x="101" y="174"/>
                            </a:lnTo>
                            <a:lnTo>
                              <a:pt x="16" y="211"/>
                            </a:lnTo>
                            <a:lnTo>
                              <a:pt x="2" y="197"/>
                            </a:lnTo>
                            <a:lnTo>
                              <a:pt x="0" y="160"/>
                            </a:lnTo>
                          </a:path>
                        </a:pathLst>
                      </a:custGeom>
                      <a:solidFill>
                        <a:srgbClr val="3F5F00"/>
                      </a:solidFill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7035" name="Freeform 1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5" y="769"/>
                        <a:ext cx="281" cy="317"/>
                      </a:xfrm>
                      <a:custGeom>
                        <a:avLst/>
                        <a:gdLst>
                          <a:gd name="T0" fmla="*/ 85 w 281"/>
                          <a:gd name="T1" fmla="*/ 0 h 317"/>
                          <a:gd name="T2" fmla="*/ 113 w 281"/>
                          <a:gd name="T3" fmla="*/ 43 h 317"/>
                          <a:gd name="T4" fmla="*/ 154 w 281"/>
                          <a:gd name="T5" fmla="*/ 82 h 317"/>
                          <a:gd name="T6" fmla="*/ 193 w 281"/>
                          <a:gd name="T7" fmla="*/ 121 h 317"/>
                          <a:gd name="T8" fmla="*/ 200 w 281"/>
                          <a:gd name="T9" fmla="*/ 142 h 317"/>
                          <a:gd name="T10" fmla="*/ 251 w 281"/>
                          <a:gd name="T11" fmla="*/ 162 h 317"/>
                          <a:gd name="T12" fmla="*/ 278 w 281"/>
                          <a:gd name="T13" fmla="*/ 181 h 317"/>
                          <a:gd name="T14" fmla="*/ 280 w 281"/>
                          <a:gd name="T15" fmla="*/ 201 h 317"/>
                          <a:gd name="T16" fmla="*/ 267 w 281"/>
                          <a:gd name="T17" fmla="*/ 244 h 317"/>
                          <a:gd name="T18" fmla="*/ 255 w 281"/>
                          <a:gd name="T19" fmla="*/ 279 h 317"/>
                          <a:gd name="T20" fmla="*/ 227 w 281"/>
                          <a:gd name="T21" fmla="*/ 316 h 317"/>
                          <a:gd name="T22" fmla="*/ 179 w 281"/>
                          <a:gd name="T23" fmla="*/ 281 h 317"/>
                          <a:gd name="T24" fmla="*/ 143 w 281"/>
                          <a:gd name="T25" fmla="*/ 254 h 317"/>
                          <a:gd name="T26" fmla="*/ 112 w 281"/>
                          <a:gd name="T27" fmla="*/ 236 h 317"/>
                          <a:gd name="T28" fmla="*/ 83 w 281"/>
                          <a:gd name="T29" fmla="*/ 195 h 317"/>
                          <a:gd name="T30" fmla="*/ 53 w 281"/>
                          <a:gd name="T31" fmla="*/ 181 h 317"/>
                          <a:gd name="T32" fmla="*/ 28 w 281"/>
                          <a:gd name="T33" fmla="*/ 138 h 317"/>
                          <a:gd name="T34" fmla="*/ 0 w 281"/>
                          <a:gd name="T35" fmla="*/ 101 h 317"/>
                          <a:gd name="T36" fmla="*/ 85 w 281"/>
                          <a:gd name="T37" fmla="*/ 0 h 317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281"/>
                          <a:gd name="T58" fmla="*/ 0 h 317"/>
                          <a:gd name="T59" fmla="*/ 281 w 281"/>
                          <a:gd name="T60" fmla="*/ 317 h 317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281" h="317">
                            <a:moveTo>
                              <a:pt x="85" y="0"/>
                            </a:moveTo>
                            <a:lnTo>
                              <a:pt x="113" y="43"/>
                            </a:lnTo>
                            <a:lnTo>
                              <a:pt x="154" y="82"/>
                            </a:lnTo>
                            <a:lnTo>
                              <a:pt x="193" y="121"/>
                            </a:lnTo>
                            <a:lnTo>
                              <a:pt x="200" y="142"/>
                            </a:lnTo>
                            <a:lnTo>
                              <a:pt x="251" y="162"/>
                            </a:lnTo>
                            <a:lnTo>
                              <a:pt x="278" y="181"/>
                            </a:lnTo>
                            <a:lnTo>
                              <a:pt x="280" y="201"/>
                            </a:lnTo>
                            <a:lnTo>
                              <a:pt x="267" y="244"/>
                            </a:lnTo>
                            <a:lnTo>
                              <a:pt x="255" y="279"/>
                            </a:lnTo>
                            <a:lnTo>
                              <a:pt x="227" y="316"/>
                            </a:lnTo>
                            <a:lnTo>
                              <a:pt x="179" y="281"/>
                            </a:lnTo>
                            <a:lnTo>
                              <a:pt x="143" y="254"/>
                            </a:lnTo>
                            <a:lnTo>
                              <a:pt x="112" y="236"/>
                            </a:lnTo>
                            <a:lnTo>
                              <a:pt x="83" y="195"/>
                            </a:lnTo>
                            <a:lnTo>
                              <a:pt x="53" y="181"/>
                            </a:lnTo>
                            <a:lnTo>
                              <a:pt x="28" y="138"/>
                            </a:lnTo>
                            <a:lnTo>
                              <a:pt x="0" y="101"/>
                            </a:lnTo>
                            <a:lnTo>
                              <a:pt x="85" y="0"/>
                            </a:lnTo>
                          </a:path>
                        </a:pathLst>
                      </a:custGeom>
                      <a:solidFill>
                        <a:srgbClr val="BF3F00"/>
                      </a:solidFill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</p:grpSp>
                <p:sp>
                  <p:nvSpPr>
                    <p:cNvPr id="77033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1845" y="1085"/>
                      <a:ext cx="224" cy="151"/>
                    </a:xfrm>
                    <a:custGeom>
                      <a:avLst/>
                      <a:gdLst>
                        <a:gd name="T0" fmla="*/ 26 w 224"/>
                        <a:gd name="T1" fmla="*/ 61 h 151"/>
                        <a:gd name="T2" fmla="*/ 117 w 224"/>
                        <a:gd name="T3" fmla="*/ 43 h 151"/>
                        <a:gd name="T4" fmla="*/ 154 w 224"/>
                        <a:gd name="T5" fmla="*/ 20 h 151"/>
                        <a:gd name="T6" fmla="*/ 203 w 224"/>
                        <a:gd name="T7" fmla="*/ 0 h 151"/>
                        <a:gd name="T8" fmla="*/ 214 w 224"/>
                        <a:gd name="T9" fmla="*/ 8 h 151"/>
                        <a:gd name="T10" fmla="*/ 221 w 224"/>
                        <a:gd name="T11" fmla="*/ 31 h 151"/>
                        <a:gd name="T12" fmla="*/ 223 w 224"/>
                        <a:gd name="T13" fmla="*/ 64 h 151"/>
                        <a:gd name="T14" fmla="*/ 202 w 224"/>
                        <a:gd name="T15" fmla="*/ 88 h 151"/>
                        <a:gd name="T16" fmla="*/ 187 w 224"/>
                        <a:gd name="T17" fmla="*/ 100 h 151"/>
                        <a:gd name="T18" fmla="*/ 157 w 224"/>
                        <a:gd name="T19" fmla="*/ 115 h 151"/>
                        <a:gd name="T20" fmla="*/ 145 w 224"/>
                        <a:gd name="T21" fmla="*/ 98 h 151"/>
                        <a:gd name="T22" fmla="*/ 129 w 224"/>
                        <a:gd name="T23" fmla="*/ 107 h 151"/>
                        <a:gd name="T24" fmla="*/ 124 w 224"/>
                        <a:gd name="T25" fmla="*/ 133 h 151"/>
                        <a:gd name="T26" fmla="*/ 92 w 224"/>
                        <a:gd name="T27" fmla="*/ 141 h 151"/>
                        <a:gd name="T28" fmla="*/ 63 w 224"/>
                        <a:gd name="T29" fmla="*/ 150 h 151"/>
                        <a:gd name="T30" fmla="*/ 37 w 224"/>
                        <a:gd name="T31" fmla="*/ 143 h 151"/>
                        <a:gd name="T32" fmla="*/ 2 w 224"/>
                        <a:gd name="T33" fmla="*/ 139 h 151"/>
                        <a:gd name="T34" fmla="*/ 0 w 224"/>
                        <a:gd name="T35" fmla="*/ 113 h 151"/>
                        <a:gd name="T36" fmla="*/ 2 w 224"/>
                        <a:gd name="T37" fmla="*/ 88 h 151"/>
                        <a:gd name="T38" fmla="*/ 26 w 224"/>
                        <a:gd name="T39" fmla="*/ 61 h 151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24"/>
                        <a:gd name="T61" fmla="*/ 0 h 151"/>
                        <a:gd name="T62" fmla="*/ 224 w 224"/>
                        <a:gd name="T63" fmla="*/ 151 h 151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24" h="151">
                          <a:moveTo>
                            <a:pt x="26" y="61"/>
                          </a:moveTo>
                          <a:lnTo>
                            <a:pt x="117" y="43"/>
                          </a:lnTo>
                          <a:lnTo>
                            <a:pt x="154" y="20"/>
                          </a:lnTo>
                          <a:lnTo>
                            <a:pt x="203" y="0"/>
                          </a:lnTo>
                          <a:lnTo>
                            <a:pt x="214" y="8"/>
                          </a:lnTo>
                          <a:lnTo>
                            <a:pt x="221" y="31"/>
                          </a:lnTo>
                          <a:lnTo>
                            <a:pt x="223" y="64"/>
                          </a:lnTo>
                          <a:lnTo>
                            <a:pt x="202" y="88"/>
                          </a:lnTo>
                          <a:lnTo>
                            <a:pt x="187" y="100"/>
                          </a:lnTo>
                          <a:lnTo>
                            <a:pt x="157" y="115"/>
                          </a:lnTo>
                          <a:lnTo>
                            <a:pt x="145" y="98"/>
                          </a:lnTo>
                          <a:lnTo>
                            <a:pt x="129" y="107"/>
                          </a:lnTo>
                          <a:lnTo>
                            <a:pt x="124" y="133"/>
                          </a:lnTo>
                          <a:lnTo>
                            <a:pt x="92" y="141"/>
                          </a:lnTo>
                          <a:lnTo>
                            <a:pt x="63" y="150"/>
                          </a:lnTo>
                          <a:lnTo>
                            <a:pt x="37" y="143"/>
                          </a:lnTo>
                          <a:lnTo>
                            <a:pt x="2" y="139"/>
                          </a:lnTo>
                          <a:lnTo>
                            <a:pt x="0" y="113"/>
                          </a:lnTo>
                          <a:lnTo>
                            <a:pt x="2" y="88"/>
                          </a:lnTo>
                          <a:lnTo>
                            <a:pt x="26" y="61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</p:grpSp>
              <p:sp>
                <p:nvSpPr>
                  <p:cNvPr id="77031" name="Freeform 111"/>
                  <p:cNvSpPr>
                    <a:spLocks/>
                  </p:cNvSpPr>
                  <p:nvPr/>
                </p:nvSpPr>
                <p:spPr bwMode="auto">
                  <a:xfrm>
                    <a:off x="1677" y="759"/>
                    <a:ext cx="286" cy="401"/>
                  </a:xfrm>
                  <a:custGeom>
                    <a:avLst/>
                    <a:gdLst>
                      <a:gd name="T0" fmla="*/ 0 w 286"/>
                      <a:gd name="T1" fmla="*/ 25 h 401"/>
                      <a:gd name="T2" fmla="*/ 47 w 286"/>
                      <a:gd name="T3" fmla="*/ 18 h 401"/>
                      <a:gd name="T4" fmla="*/ 79 w 286"/>
                      <a:gd name="T5" fmla="*/ 0 h 401"/>
                      <a:gd name="T6" fmla="*/ 120 w 286"/>
                      <a:gd name="T7" fmla="*/ 6 h 401"/>
                      <a:gd name="T8" fmla="*/ 141 w 286"/>
                      <a:gd name="T9" fmla="*/ 8 h 401"/>
                      <a:gd name="T10" fmla="*/ 159 w 286"/>
                      <a:gd name="T11" fmla="*/ 23 h 401"/>
                      <a:gd name="T12" fmla="*/ 184 w 286"/>
                      <a:gd name="T13" fmla="*/ 41 h 401"/>
                      <a:gd name="T14" fmla="*/ 201 w 286"/>
                      <a:gd name="T15" fmla="*/ 43 h 401"/>
                      <a:gd name="T16" fmla="*/ 217 w 286"/>
                      <a:gd name="T17" fmla="*/ 49 h 401"/>
                      <a:gd name="T18" fmla="*/ 237 w 286"/>
                      <a:gd name="T19" fmla="*/ 68 h 401"/>
                      <a:gd name="T20" fmla="*/ 253 w 286"/>
                      <a:gd name="T21" fmla="*/ 88 h 401"/>
                      <a:gd name="T22" fmla="*/ 272 w 286"/>
                      <a:gd name="T23" fmla="*/ 125 h 401"/>
                      <a:gd name="T24" fmla="*/ 269 w 286"/>
                      <a:gd name="T25" fmla="*/ 146 h 401"/>
                      <a:gd name="T26" fmla="*/ 260 w 286"/>
                      <a:gd name="T27" fmla="*/ 174 h 401"/>
                      <a:gd name="T28" fmla="*/ 251 w 286"/>
                      <a:gd name="T29" fmla="*/ 185 h 401"/>
                      <a:gd name="T30" fmla="*/ 253 w 286"/>
                      <a:gd name="T31" fmla="*/ 213 h 401"/>
                      <a:gd name="T32" fmla="*/ 265 w 286"/>
                      <a:gd name="T33" fmla="*/ 215 h 401"/>
                      <a:gd name="T34" fmla="*/ 263 w 286"/>
                      <a:gd name="T35" fmla="*/ 234 h 401"/>
                      <a:gd name="T36" fmla="*/ 274 w 286"/>
                      <a:gd name="T37" fmla="*/ 244 h 401"/>
                      <a:gd name="T38" fmla="*/ 270 w 286"/>
                      <a:gd name="T39" fmla="*/ 277 h 401"/>
                      <a:gd name="T40" fmla="*/ 270 w 286"/>
                      <a:gd name="T41" fmla="*/ 318 h 401"/>
                      <a:gd name="T42" fmla="*/ 285 w 286"/>
                      <a:gd name="T43" fmla="*/ 371 h 401"/>
                      <a:gd name="T44" fmla="*/ 269 w 286"/>
                      <a:gd name="T45" fmla="*/ 379 h 401"/>
                      <a:gd name="T46" fmla="*/ 251 w 286"/>
                      <a:gd name="T47" fmla="*/ 390 h 401"/>
                      <a:gd name="T48" fmla="*/ 223 w 286"/>
                      <a:gd name="T49" fmla="*/ 387 h 401"/>
                      <a:gd name="T50" fmla="*/ 193 w 286"/>
                      <a:gd name="T51" fmla="*/ 392 h 401"/>
                      <a:gd name="T52" fmla="*/ 161 w 286"/>
                      <a:gd name="T53" fmla="*/ 400 h 401"/>
                      <a:gd name="T54" fmla="*/ 175 w 286"/>
                      <a:gd name="T55" fmla="*/ 338 h 401"/>
                      <a:gd name="T56" fmla="*/ 182 w 286"/>
                      <a:gd name="T57" fmla="*/ 303 h 401"/>
                      <a:gd name="T58" fmla="*/ 162 w 286"/>
                      <a:gd name="T59" fmla="*/ 246 h 401"/>
                      <a:gd name="T60" fmla="*/ 182 w 286"/>
                      <a:gd name="T61" fmla="*/ 232 h 401"/>
                      <a:gd name="T62" fmla="*/ 180 w 286"/>
                      <a:gd name="T63" fmla="*/ 219 h 401"/>
                      <a:gd name="T64" fmla="*/ 164 w 286"/>
                      <a:gd name="T65" fmla="*/ 207 h 401"/>
                      <a:gd name="T66" fmla="*/ 166 w 286"/>
                      <a:gd name="T67" fmla="*/ 195 h 401"/>
                      <a:gd name="T68" fmla="*/ 145 w 286"/>
                      <a:gd name="T69" fmla="*/ 178 h 401"/>
                      <a:gd name="T70" fmla="*/ 161 w 286"/>
                      <a:gd name="T71" fmla="*/ 164 h 401"/>
                      <a:gd name="T72" fmla="*/ 170 w 286"/>
                      <a:gd name="T73" fmla="*/ 154 h 401"/>
                      <a:gd name="T74" fmla="*/ 148 w 286"/>
                      <a:gd name="T75" fmla="*/ 152 h 401"/>
                      <a:gd name="T76" fmla="*/ 123 w 286"/>
                      <a:gd name="T77" fmla="*/ 141 h 401"/>
                      <a:gd name="T78" fmla="*/ 111 w 286"/>
                      <a:gd name="T79" fmla="*/ 133 h 401"/>
                      <a:gd name="T80" fmla="*/ 104 w 286"/>
                      <a:gd name="T81" fmla="*/ 117 h 401"/>
                      <a:gd name="T82" fmla="*/ 83 w 286"/>
                      <a:gd name="T83" fmla="*/ 123 h 401"/>
                      <a:gd name="T84" fmla="*/ 63 w 286"/>
                      <a:gd name="T85" fmla="*/ 125 h 401"/>
                      <a:gd name="T86" fmla="*/ 46 w 286"/>
                      <a:gd name="T87" fmla="*/ 115 h 401"/>
                      <a:gd name="T88" fmla="*/ 24 w 286"/>
                      <a:gd name="T89" fmla="*/ 92 h 401"/>
                      <a:gd name="T90" fmla="*/ 10 w 286"/>
                      <a:gd name="T91" fmla="*/ 68 h 401"/>
                      <a:gd name="T92" fmla="*/ 0 w 286"/>
                      <a:gd name="T93" fmla="*/ 25 h 401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286"/>
                      <a:gd name="T142" fmla="*/ 0 h 401"/>
                      <a:gd name="T143" fmla="*/ 286 w 286"/>
                      <a:gd name="T144" fmla="*/ 401 h 401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286" h="401">
                        <a:moveTo>
                          <a:pt x="0" y="25"/>
                        </a:moveTo>
                        <a:lnTo>
                          <a:pt x="47" y="18"/>
                        </a:lnTo>
                        <a:lnTo>
                          <a:pt x="79" y="0"/>
                        </a:lnTo>
                        <a:lnTo>
                          <a:pt x="120" y="6"/>
                        </a:lnTo>
                        <a:lnTo>
                          <a:pt x="141" y="8"/>
                        </a:lnTo>
                        <a:lnTo>
                          <a:pt x="159" y="23"/>
                        </a:lnTo>
                        <a:lnTo>
                          <a:pt x="184" y="41"/>
                        </a:lnTo>
                        <a:lnTo>
                          <a:pt x="201" y="43"/>
                        </a:lnTo>
                        <a:lnTo>
                          <a:pt x="217" y="49"/>
                        </a:lnTo>
                        <a:lnTo>
                          <a:pt x="237" y="68"/>
                        </a:lnTo>
                        <a:lnTo>
                          <a:pt x="253" y="88"/>
                        </a:lnTo>
                        <a:lnTo>
                          <a:pt x="272" y="125"/>
                        </a:lnTo>
                        <a:lnTo>
                          <a:pt x="269" y="146"/>
                        </a:lnTo>
                        <a:lnTo>
                          <a:pt x="260" y="174"/>
                        </a:lnTo>
                        <a:lnTo>
                          <a:pt x="251" y="185"/>
                        </a:lnTo>
                        <a:lnTo>
                          <a:pt x="253" y="213"/>
                        </a:lnTo>
                        <a:lnTo>
                          <a:pt x="265" y="215"/>
                        </a:lnTo>
                        <a:lnTo>
                          <a:pt x="263" y="234"/>
                        </a:lnTo>
                        <a:lnTo>
                          <a:pt x="274" y="244"/>
                        </a:lnTo>
                        <a:lnTo>
                          <a:pt x="270" y="277"/>
                        </a:lnTo>
                        <a:lnTo>
                          <a:pt x="270" y="318"/>
                        </a:lnTo>
                        <a:lnTo>
                          <a:pt x="285" y="371"/>
                        </a:lnTo>
                        <a:lnTo>
                          <a:pt x="269" y="379"/>
                        </a:lnTo>
                        <a:lnTo>
                          <a:pt x="251" y="390"/>
                        </a:lnTo>
                        <a:lnTo>
                          <a:pt x="223" y="387"/>
                        </a:lnTo>
                        <a:lnTo>
                          <a:pt x="193" y="392"/>
                        </a:lnTo>
                        <a:lnTo>
                          <a:pt x="161" y="400"/>
                        </a:lnTo>
                        <a:lnTo>
                          <a:pt x="175" y="338"/>
                        </a:lnTo>
                        <a:lnTo>
                          <a:pt x="182" y="303"/>
                        </a:lnTo>
                        <a:lnTo>
                          <a:pt x="162" y="246"/>
                        </a:lnTo>
                        <a:lnTo>
                          <a:pt x="182" y="232"/>
                        </a:lnTo>
                        <a:lnTo>
                          <a:pt x="180" y="219"/>
                        </a:lnTo>
                        <a:lnTo>
                          <a:pt x="164" y="207"/>
                        </a:lnTo>
                        <a:lnTo>
                          <a:pt x="166" y="195"/>
                        </a:lnTo>
                        <a:lnTo>
                          <a:pt x="145" y="178"/>
                        </a:lnTo>
                        <a:lnTo>
                          <a:pt x="161" y="164"/>
                        </a:lnTo>
                        <a:lnTo>
                          <a:pt x="170" y="154"/>
                        </a:lnTo>
                        <a:lnTo>
                          <a:pt x="148" y="152"/>
                        </a:lnTo>
                        <a:lnTo>
                          <a:pt x="123" y="141"/>
                        </a:lnTo>
                        <a:lnTo>
                          <a:pt x="111" y="133"/>
                        </a:lnTo>
                        <a:lnTo>
                          <a:pt x="104" y="117"/>
                        </a:lnTo>
                        <a:lnTo>
                          <a:pt x="83" y="123"/>
                        </a:lnTo>
                        <a:lnTo>
                          <a:pt x="63" y="125"/>
                        </a:lnTo>
                        <a:lnTo>
                          <a:pt x="46" y="115"/>
                        </a:lnTo>
                        <a:lnTo>
                          <a:pt x="24" y="92"/>
                        </a:lnTo>
                        <a:lnTo>
                          <a:pt x="10" y="68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FF5F00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</p:grpSp>
            <p:grpSp>
              <p:nvGrpSpPr>
                <p:cNvPr id="77011" name="Group 112"/>
                <p:cNvGrpSpPr>
                  <a:grpSpLocks/>
                </p:cNvGrpSpPr>
                <p:nvPr/>
              </p:nvGrpSpPr>
              <p:grpSpPr bwMode="auto">
                <a:xfrm>
                  <a:off x="1409" y="169"/>
                  <a:ext cx="346" cy="439"/>
                  <a:chOff x="1409" y="169"/>
                  <a:chExt cx="346" cy="439"/>
                </a:xfrm>
              </p:grpSpPr>
              <p:sp>
                <p:nvSpPr>
                  <p:cNvPr id="77012" name="Freeform 113"/>
                  <p:cNvSpPr>
                    <a:spLocks/>
                  </p:cNvSpPr>
                  <p:nvPr/>
                </p:nvSpPr>
                <p:spPr bwMode="auto">
                  <a:xfrm>
                    <a:off x="1409" y="230"/>
                    <a:ext cx="286" cy="378"/>
                  </a:xfrm>
                  <a:custGeom>
                    <a:avLst/>
                    <a:gdLst>
                      <a:gd name="T0" fmla="*/ 4 w 286"/>
                      <a:gd name="T1" fmla="*/ 164 h 378"/>
                      <a:gd name="T2" fmla="*/ 18 w 286"/>
                      <a:gd name="T3" fmla="*/ 158 h 378"/>
                      <a:gd name="T4" fmla="*/ 36 w 286"/>
                      <a:gd name="T5" fmla="*/ 158 h 378"/>
                      <a:gd name="T6" fmla="*/ 32 w 286"/>
                      <a:gd name="T7" fmla="*/ 140 h 378"/>
                      <a:gd name="T8" fmla="*/ 34 w 286"/>
                      <a:gd name="T9" fmla="*/ 111 h 378"/>
                      <a:gd name="T10" fmla="*/ 39 w 286"/>
                      <a:gd name="T11" fmla="*/ 86 h 378"/>
                      <a:gd name="T12" fmla="*/ 48 w 286"/>
                      <a:gd name="T13" fmla="*/ 68 h 378"/>
                      <a:gd name="T14" fmla="*/ 62 w 286"/>
                      <a:gd name="T15" fmla="*/ 47 h 378"/>
                      <a:gd name="T16" fmla="*/ 78 w 286"/>
                      <a:gd name="T17" fmla="*/ 31 h 378"/>
                      <a:gd name="T18" fmla="*/ 89 w 286"/>
                      <a:gd name="T19" fmla="*/ 23 h 378"/>
                      <a:gd name="T20" fmla="*/ 114 w 286"/>
                      <a:gd name="T21" fmla="*/ 17 h 378"/>
                      <a:gd name="T22" fmla="*/ 128 w 286"/>
                      <a:gd name="T23" fmla="*/ 17 h 378"/>
                      <a:gd name="T24" fmla="*/ 144 w 286"/>
                      <a:gd name="T25" fmla="*/ 4 h 378"/>
                      <a:gd name="T26" fmla="*/ 161 w 286"/>
                      <a:gd name="T27" fmla="*/ 0 h 378"/>
                      <a:gd name="T28" fmla="*/ 179 w 286"/>
                      <a:gd name="T29" fmla="*/ 10 h 378"/>
                      <a:gd name="T30" fmla="*/ 195 w 286"/>
                      <a:gd name="T31" fmla="*/ 19 h 378"/>
                      <a:gd name="T32" fmla="*/ 222 w 286"/>
                      <a:gd name="T33" fmla="*/ 35 h 378"/>
                      <a:gd name="T34" fmla="*/ 237 w 286"/>
                      <a:gd name="T35" fmla="*/ 49 h 378"/>
                      <a:gd name="T36" fmla="*/ 260 w 286"/>
                      <a:gd name="T37" fmla="*/ 72 h 378"/>
                      <a:gd name="T38" fmla="*/ 280 w 286"/>
                      <a:gd name="T39" fmla="*/ 99 h 378"/>
                      <a:gd name="T40" fmla="*/ 285 w 286"/>
                      <a:gd name="T41" fmla="*/ 123 h 378"/>
                      <a:gd name="T42" fmla="*/ 285 w 286"/>
                      <a:gd name="T43" fmla="*/ 162 h 378"/>
                      <a:gd name="T44" fmla="*/ 280 w 286"/>
                      <a:gd name="T45" fmla="*/ 207 h 378"/>
                      <a:gd name="T46" fmla="*/ 268 w 286"/>
                      <a:gd name="T47" fmla="*/ 226 h 378"/>
                      <a:gd name="T48" fmla="*/ 250 w 286"/>
                      <a:gd name="T49" fmla="*/ 244 h 378"/>
                      <a:gd name="T50" fmla="*/ 227 w 286"/>
                      <a:gd name="T51" fmla="*/ 256 h 378"/>
                      <a:gd name="T52" fmla="*/ 225 w 286"/>
                      <a:gd name="T53" fmla="*/ 306 h 378"/>
                      <a:gd name="T54" fmla="*/ 211 w 286"/>
                      <a:gd name="T55" fmla="*/ 334 h 378"/>
                      <a:gd name="T56" fmla="*/ 191 w 286"/>
                      <a:gd name="T57" fmla="*/ 340 h 378"/>
                      <a:gd name="T58" fmla="*/ 177 w 286"/>
                      <a:gd name="T59" fmla="*/ 377 h 378"/>
                      <a:gd name="T60" fmla="*/ 152 w 286"/>
                      <a:gd name="T61" fmla="*/ 353 h 378"/>
                      <a:gd name="T62" fmla="*/ 154 w 286"/>
                      <a:gd name="T63" fmla="*/ 332 h 378"/>
                      <a:gd name="T64" fmla="*/ 160 w 286"/>
                      <a:gd name="T65" fmla="*/ 312 h 378"/>
                      <a:gd name="T66" fmla="*/ 137 w 286"/>
                      <a:gd name="T67" fmla="*/ 304 h 378"/>
                      <a:gd name="T68" fmla="*/ 108 w 286"/>
                      <a:gd name="T69" fmla="*/ 289 h 378"/>
                      <a:gd name="T70" fmla="*/ 92 w 286"/>
                      <a:gd name="T71" fmla="*/ 275 h 378"/>
                      <a:gd name="T72" fmla="*/ 69 w 286"/>
                      <a:gd name="T73" fmla="*/ 244 h 378"/>
                      <a:gd name="T74" fmla="*/ 62 w 286"/>
                      <a:gd name="T75" fmla="*/ 226 h 378"/>
                      <a:gd name="T76" fmla="*/ 52 w 286"/>
                      <a:gd name="T77" fmla="*/ 230 h 378"/>
                      <a:gd name="T78" fmla="*/ 41 w 286"/>
                      <a:gd name="T79" fmla="*/ 232 h 378"/>
                      <a:gd name="T80" fmla="*/ 25 w 286"/>
                      <a:gd name="T81" fmla="*/ 226 h 378"/>
                      <a:gd name="T82" fmla="*/ 11 w 286"/>
                      <a:gd name="T83" fmla="*/ 213 h 378"/>
                      <a:gd name="T84" fmla="*/ 2 w 286"/>
                      <a:gd name="T85" fmla="*/ 199 h 378"/>
                      <a:gd name="T86" fmla="*/ 0 w 286"/>
                      <a:gd name="T87" fmla="*/ 183 h 378"/>
                      <a:gd name="T88" fmla="*/ 4 w 286"/>
                      <a:gd name="T89" fmla="*/ 164 h 378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86"/>
                      <a:gd name="T136" fmla="*/ 0 h 378"/>
                      <a:gd name="T137" fmla="*/ 286 w 286"/>
                      <a:gd name="T138" fmla="*/ 378 h 378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86" h="378">
                        <a:moveTo>
                          <a:pt x="4" y="164"/>
                        </a:moveTo>
                        <a:lnTo>
                          <a:pt x="18" y="158"/>
                        </a:lnTo>
                        <a:lnTo>
                          <a:pt x="36" y="158"/>
                        </a:lnTo>
                        <a:lnTo>
                          <a:pt x="32" y="140"/>
                        </a:lnTo>
                        <a:lnTo>
                          <a:pt x="34" y="111"/>
                        </a:lnTo>
                        <a:lnTo>
                          <a:pt x="39" y="86"/>
                        </a:lnTo>
                        <a:lnTo>
                          <a:pt x="48" y="68"/>
                        </a:lnTo>
                        <a:lnTo>
                          <a:pt x="62" y="47"/>
                        </a:lnTo>
                        <a:lnTo>
                          <a:pt x="78" y="31"/>
                        </a:lnTo>
                        <a:lnTo>
                          <a:pt x="89" y="23"/>
                        </a:lnTo>
                        <a:lnTo>
                          <a:pt x="114" y="17"/>
                        </a:lnTo>
                        <a:lnTo>
                          <a:pt x="128" y="17"/>
                        </a:lnTo>
                        <a:lnTo>
                          <a:pt x="144" y="4"/>
                        </a:lnTo>
                        <a:lnTo>
                          <a:pt x="161" y="0"/>
                        </a:lnTo>
                        <a:lnTo>
                          <a:pt x="179" y="10"/>
                        </a:lnTo>
                        <a:lnTo>
                          <a:pt x="195" y="19"/>
                        </a:lnTo>
                        <a:lnTo>
                          <a:pt x="222" y="35"/>
                        </a:lnTo>
                        <a:lnTo>
                          <a:pt x="237" y="49"/>
                        </a:lnTo>
                        <a:lnTo>
                          <a:pt x="260" y="72"/>
                        </a:lnTo>
                        <a:lnTo>
                          <a:pt x="280" y="99"/>
                        </a:lnTo>
                        <a:lnTo>
                          <a:pt x="285" y="123"/>
                        </a:lnTo>
                        <a:lnTo>
                          <a:pt x="285" y="162"/>
                        </a:lnTo>
                        <a:lnTo>
                          <a:pt x="280" y="207"/>
                        </a:lnTo>
                        <a:lnTo>
                          <a:pt x="268" y="226"/>
                        </a:lnTo>
                        <a:lnTo>
                          <a:pt x="250" y="244"/>
                        </a:lnTo>
                        <a:lnTo>
                          <a:pt x="227" y="256"/>
                        </a:lnTo>
                        <a:lnTo>
                          <a:pt x="225" y="306"/>
                        </a:lnTo>
                        <a:lnTo>
                          <a:pt x="211" y="334"/>
                        </a:lnTo>
                        <a:lnTo>
                          <a:pt x="191" y="340"/>
                        </a:lnTo>
                        <a:lnTo>
                          <a:pt x="177" y="377"/>
                        </a:lnTo>
                        <a:lnTo>
                          <a:pt x="152" y="353"/>
                        </a:lnTo>
                        <a:lnTo>
                          <a:pt x="154" y="332"/>
                        </a:lnTo>
                        <a:lnTo>
                          <a:pt x="160" y="312"/>
                        </a:lnTo>
                        <a:lnTo>
                          <a:pt x="137" y="304"/>
                        </a:lnTo>
                        <a:lnTo>
                          <a:pt x="108" y="289"/>
                        </a:lnTo>
                        <a:lnTo>
                          <a:pt x="92" y="275"/>
                        </a:lnTo>
                        <a:lnTo>
                          <a:pt x="69" y="244"/>
                        </a:lnTo>
                        <a:lnTo>
                          <a:pt x="62" y="226"/>
                        </a:lnTo>
                        <a:lnTo>
                          <a:pt x="52" y="230"/>
                        </a:lnTo>
                        <a:lnTo>
                          <a:pt x="41" y="232"/>
                        </a:lnTo>
                        <a:lnTo>
                          <a:pt x="25" y="226"/>
                        </a:lnTo>
                        <a:lnTo>
                          <a:pt x="11" y="213"/>
                        </a:lnTo>
                        <a:lnTo>
                          <a:pt x="2" y="199"/>
                        </a:lnTo>
                        <a:lnTo>
                          <a:pt x="0" y="183"/>
                        </a:lnTo>
                        <a:lnTo>
                          <a:pt x="4" y="164"/>
                        </a:lnTo>
                      </a:path>
                    </a:pathLst>
                  </a:custGeom>
                  <a:solidFill>
                    <a:srgbClr val="FFBF7F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grpSp>
                <p:nvGrpSpPr>
                  <p:cNvPr id="77013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1411" y="169"/>
                    <a:ext cx="344" cy="300"/>
                    <a:chOff x="1411" y="169"/>
                    <a:chExt cx="344" cy="300"/>
                  </a:xfrm>
                </p:grpSpPr>
                <p:grpSp>
                  <p:nvGrpSpPr>
                    <p:cNvPr id="77014" name="Group 1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1" y="169"/>
                      <a:ext cx="344" cy="214"/>
                      <a:chOff x="1411" y="169"/>
                      <a:chExt cx="344" cy="214"/>
                    </a:xfrm>
                  </p:grpSpPr>
                  <p:sp>
                    <p:nvSpPr>
                      <p:cNvPr id="77022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11" y="234"/>
                        <a:ext cx="52" cy="149"/>
                      </a:xfrm>
                      <a:custGeom>
                        <a:avLst/>
                        <a:gdLst>
                          <a:gd name="T0" fmla="*/ 23 w 52"/>
                          <a:gd name="T1" fmla="*/ 148 h 149"/>
                          <a:gd name="T2" fmla="*/ 7 w 52"/>
                          <a:gd name="T3" fmla="*/ 92 h 149"/>
                          <a:gd name="T4" fmla="*/ 0 w 52"/>
                          <a:gd name="T5" fmla="*/ 41 h 149"/>
                          <a:gd name="T6" fmla="*/ 9 w 52"/>
                          <a:gd name="T7" fmla="*/ 23 h 149"/>
                          <a:gd name="T8" fmla="*/ 28 w 52"/>
                          <a:gd name="T9" fmla="*/ 8 h 149"/>
                          <a:gd name="T10" fmla="*/ 51 w 52"/>
                          <a:gd name="T11" fmla="*/ 0 h 14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2"/>
                          <a:gd name="T19" fmla="*/ 0 h 149"/>
                          <a:gd name="T20" fmla="*/ 52 w 52"/>
                          <a:gd name="T21" fmla="*/ 149 h 14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2" h="149">
                            <a:moveTo>
                              <a:pt x="23" y="148"/>
                            </a:moveTo>
                            <a:lnTo>
                              <a:pt x="7" y="92"/>
                            </a:lnTo>
                            <a:lnTo>
                              <a:pt x="0" y="41"/>
                            </a:lnTo>
                            <a:lnTo>
                              <a:pt x="9" y="23"/>
                            </a:lnTo>
                            <a:lnTo>
                              <a:pt x="28" y="8"/>
                            </a:lnTo>
                            <a:lnTo>
                              <a:pt x="51" y="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7023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87" y="187"/>
                        <a:ext cx="84" cy="42"/>
                      </a:xfrm>
                      <a:custGeom>
                        <a:avLst/>
                        <a:gdLst>
                          <a:gd name="T0" fmla="*/ 0 w 84"/>
                          <a:gd name="T1" fmla="*/ 41 h 42"/>
                          <a:gd name="T2" fmla="*/ 21 w 84"/>
                          <a:gd name="T3" fmla="*/ 41 h 42"/>
                          <a:gd name="T4" fmla="*/ 43 w 84"/>
                          <a:gd name="T5" fmla="*/ 35 h 42"/>
                          <a:gd name="T6" fmla="*/ 60 w 84"/>
                          <a:gd name="T7" fmla="*/ 23 h 42"/>
                          <a:gd name="T8" fmla="*/ 83 w 84"/>
                          <a:gd name="T9" fmla="*/ 0 h 4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4"/>
                          <a:gd name="T16" fmla="*/ 0 h 42"/>
                          <a:gd name="T17" fmla="*/ 84 w 84"/>
                          <a:gd name="T18" fmla="*/ 42 h 4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4" h="42">
                            <a:moveTo>
                              <a:pt x="0" y="41"/>
                            </a:moveTo>
                            <a:lnTo>
                              <a:pt x="21" y="41"/>
                            </a:lnTo>
                            <a:lnTo>
                              <a:pt x="43" y="35"/>
                            </a:lnTo>
                            <a:lnTo>
                              <a:pt x="60" y="23"/>
                            </a:lnTo>
                            <a:lnTo>
                              <a:pt x="83" y="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7024" name="Freeform 1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7" y="169"/>
                        <a:ext cx="134" cy="66"/>
                      </a:xfrm>
                      <a:custGeom>
                        <a:avLst/>
                        <a:gdLst>
                          <a:gd name="T0" fmla="*/ 0 w 134"/>
                          <a:gd name="T1" fmla="*/ 65 h 66"/>
                          <a:gd name="T2" fmla="*/ 14 w 134"/>
                          <a:gd name="T3" fmla="*/ 53 h 66"/>
                          <a:gd name="T4" fmla="*/ 25 w 134"/>
                          <a:gd name="T5" fmla="*/ 34 h 66"/>
                          <a:gd name="T6" fmla="*/ 42 w 134"/>
                          <a:gd name="T7" fmla="*/ 37 h 66"/>
                          <a:gd name="T8" fmla="*/ 67 w 134"/>
                          <a:gd name="T9" fmla="*/ 30 h 66"/>
                          <a:gd name="T10" fmla="*/ 85 w 134"/>
                          <a:gd name="T11" fmla="*/ 16 h 66"/>
                          <a:gd name="T12" fmla="*/ 106 w 134"/>
                          <a:gd name="T13" fmla="*/ 4 h 66"/>
                          <a:gd name="T14" fmla="*/ 133 w 134"/>
                          <a:gd name="T15" fmla="*/ 0 h 6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34"/>
                          <a:gd name="T25" fmla="*/ 0 h 66"/>
                          <a:gd name="T26" fmla="*/ 134 w 134"/>
                          <a:gd name="T27" fmla="*/ 66 h 6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34" h="66">
                            <a:moveTo>
                              <a:pt x="0" y="65"/>
                            </a:moveTo>
                            <a:lnTo>
                              <a:pt x="14" y="53"/>
                            </a:lnTo>
                            <a:lnTo>
                              <a:pt x="25" y="34"/>
                            </a:lnTo>
                            <a:lnTo>
                              <a:pt x="42" y="37"/>
                            </a:lnTo>
                            <a:lnTo>
                              <a:pt x="67" y="30"/>
                            </a:lnTo>
                            <a:lnTo>
                              <a:pt x="85" y="16"/>
                            </a:lnTo>
                            <a:lnTo>
                              <a:pt x="106" y="4"/>
                            </a:lnTo>
                            <a:lnTo>
                              <a:pt x="133" y="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7025" name="Freeform 1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83" y="191"/>
                        <a:ext cx="118" cy="75"/>
                      </a:xfrm>
                      <a:custGeom>
                        <a:avLst/>
                        <a:gdLst>
                          <a:gd name="T0" fmla="*/ 0 w 118"/>
                          <a:gd name="T1" fmla="*/ 74 h 75"/>
                          <a:gd name="T2" fmla="*/ 28 w 118"/>
                          <a:gd name="T3" fmla="*/ 68 h 75"/>
                          <a:gd name="T4" fmla="*/ 48 w 118"/>
                          <a:gd name="T5" fmla="*/ 60 h 75"/>
                          <a:gd name="T6" fmla="*/ 72 w 118"/>
                          <a:gd name="T7" fmla="*/ 45 h 75"/>
                          <a:gd name="T8" fmla="*/ 90 w 118"/>
                          <a:gd name="T9" fmla="*/ 31 h 75"/>
                          <a:gd name="T10" fmla="*/ 117 w 118"/>
                          <a:gd name="T11" fmla="*/ 2 h 75"/>
                          <a:gd name="T12" fmla="*/ 117 w 118"/>
                          <a:gd name="T13" fmla="*/ 0 h 7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18"/>
                          <a:gd name="T22" fmla="*/ 0 h 75"/>
                          <a:gd name="T23" fmla="*/ 118 w 118"/>
                          <a:gd name="T24" fmla="*/ 75 h 7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18" h="75">
                            <a:moveTo>
                              <a:pt x="0" y="74"/>
                            </a:moveTo>
                            <a:lnTo>
                              <a:pt x="28" y="68"/>
                            </a:lnTo>
                            <a:lnTo>
                              <a:pt x="48" y="60"/>
                            </a:lnTo>
                            <a:lnTo>
                              <a:pt x="72" y="45"/>
                            </a:lnTo>
                            <a:lnTo>
                              <a:pt x="90" y="31"/>
                            </a:lnTo>
                            <a:lnTo>
                              <a:pt x="117" y="2"/>
                            </a:lnTo>
                            <a:lnTo>
                              <a:pt x="117" y="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7026" name="Freeform 1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78" y="234"/>
                        <a:ext cx="77" cy="14"/>
                      </a:xfrm>
                      <a:custGeom>
                        <a:avLst/>
                        <a:gdLst>
                          <a:gd name="T0" fmla="*/ 0 w 77"/>
                          <a:gd name="T1" fmla="*/ 2 h 14"/>
                          <a:gd name="T2" fmla="*/ 29 w 77"/>
                          <a:gd name="T3" fmla="*/ 13 h 14"/>
                          <a:gd name="T4" fmla="*/ 48 w 77"/>
                          <a:gd name="T5" fmla="*/ 13 h 14"/>
                          <a:gd name="T6" fmla="*/ 76 w 77"/>
                          <a:gd name="T7" fmla="*/ 0 h 1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7"/>
                          <a:gd name="T13" fmla="*/ 0 h 14"/>
                          <a:gd name="T14" fmla="*/ 77 w 77"/>
                          <a:gd name="T15" fmla="*/ 14 h 14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7" h="14">
                            <a:moveTo>
                              <a:pt x="0" y="2"/>
                            </a:moveTo>
                            <a:lnTo>
                              <a:pt x="29" y="13"/>
                            </a:lnTo>
                            <a:lnTo>
                              <a:pt x="48" y="13"/>
                            </a:lnTo>
                            <a:lnTo>
                              <a:pt x="76" y="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7027" name="Freeform 1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5" y="271"/>
                        <a:ext cx="71" cy="28"/>
                      </a:xfrm>
                      <a:custGeom>
                        <a:avLst/>
                        <a:gdLst>
                          <a:gd name="T0" fmla="*/ 0 w 71"/>
                          <a:gd name="T1" fmla="*/ 8 h 28"/>
                          <a:gd name="T2" fmla="*/ 39 w 71"/>
                          <a:gd name="T3" fmla="*/ 27 h 28"/>
                          <a:gd name="T4" fmla="*/ 70 w 71"/>
                          <a:gd name="T5" fmla="*/ 0 h 28"/>
                          <a:gd name="T6" fmla="*/ 0 60000 65536"/>
                          <a:gd name="T7" fmla="*/ 0 60000 65536"/>
                          <a:gd name="T8" fmla="*/ 0 60000 65536"/>
                          <a:gd name="T9" fmla="*/ 0 w 71"/>
                          <a:gd name="T10" fmla="*/ 0 h 28"/>
                          <a:gd name="T11" fmla="*/ 71 w 71"/>
                          <a:gd name="T12" fmla="*/ 28 h 28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1" h="28">
                            <a:moveTo>
                              <a:pt x="0" y="8"/>
                            </a:moveTo>
                            <a:lnTo>
                              <a:pt x="39" y="27"/>
                            </a:lnTo>
                            <a:lnTo>
                              <a:pt x="70" y="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7028" name="Freeform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2" y="304"/>
                        <a:ext cx="86" cy="36"/>
                      </a:xfrm>
                      <a:custGeom>
                        <a:avLst/>
                        <a:gdLst>
                          <a:gd name="T0" fmla="*/ 0 w 86"/>
                          <a:gd name="T1" fmla="*/ 35 h 36"/>
                          <a:gd name="T2" fmla="*/ 10 w 86"/>
                          <a:gd name="T3" fmla="*/ 16 h 36"/>
                          <a:gd name="T4" fmla="*/ 26 w 86"/>
                          <a:gd name="T5" fmla="*/ 6 h 36"/>
                          <a:gd name="T6" fmla="*/ 42 w 86"/>
                          <a:gd name="T7" fmla="*/ 12 h 36"/>
                          <a:gd name="T8" fmla="*/ 49 w 86"/>
                          <a:gd name="T9" fmla="*/ 25 h 36"/>
                          <a:gd name="T10" fmla="*/ 85 w 86"/>
                          <a:gd name="T11" fmla="*/ 0 h 3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86"/>
                          <a:gd name="T19" fmla="*/ 0 h 36"/>
                          <a:gd name="T20" fmla="*/ 86 w 86"/>
                          <a:gd name="T21" fmla="*/ 36 h 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86" h="36">
                            <a:moveTo>
                              <a:pt x="0" y="35"/>
                            </a:moveTo>
                            <a:lnTo>
                              <a:pt x="10" y="16"/>
                            </a:lnTo>
                            <a:lnTo>
                              <a:pt x="26" y="6"/>
                            </a:lnTo>
                            <a:lnTo>
                              <a:pt x="42" y="12"/>
                            </a:lnTo>
                            <a:lnTo>
                              <a:pt x="49" y="25"/>
                            </a:lnTo>
                            <a:lnTo>
                              <a:pt x="85" y="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7029" name="Line 1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655" y="359"/>
                        <a:ext cx="57" cy="17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</p:grpSp>
                <p:grpSp>
                  <p:nvGrpSpPr>
                    <p:cNvPr id="77015" name="Group 1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32" y="339"/>
                      <a:ext cx="178" cy="130"/>
                      <a:chOff x="1432" y="339"/>
                      <a:chExt cx="178" cy="130"/>
                    </a:xfrm>
                  </p:grpSpPr>
                  <p:grpSp>
                    <p:nvGrpSpPr>
                      <p:cNvPr id="77016" name="Group 1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23" y="339"/>
                        <a:ext cx="87" cy="130"/>
                        <a:chOff x="1523" y="339"/>
                        <a:chExt cx="87" cy="130"/>
                      </a:xfrm>
                    </p:grpSpPr>
                    <p:sp>
                      <p:nvSpPr>
                        <p:cNvPr id="77018" name="Freeform 1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523" y="382"/>
                          <a:ext cx="87" cy="87"/>
                        </a:xfrm>
                        <a:custGeom>
                          <a:avLst/>
                          <a:gdLst>
                            <a:gd name="T0" fmla="*/ 26 w 87"/>
                            <a:gd name="T1" fmla="*/ 2 h 87"/>
                            <a:gd name="T2" fmla="*/ 12 w 87"/>
                            <a:gd name="T3" fmla="*/ 16 h 87"/>
                            <a:gd name="T4" fmla="*/ 1 w 87"/>
                            <a:gd name="T5" fmla="*/ 31 h 87"/>
                            <a:gd name="T6" fmla="*/ 0 w 87"/>
                            <a:gd name="T7" fmla="*/ 45 h 87"/>
                            <a:gd name="T8" fmla="*/ 1 w 87"/>
                            <a:gd name="T9" fmla="*/ 57 h 87"/>
                            <a:gd name="T10" fmla="*/ 12 w 87"/>
                            <a:gd name="T11" fmla="*/ 61 h 87"/>
                            <a:gd name="T12" fmla="*/ 23 w 87"/>
                            <a:gd name="T13" fmla="*/ 59 h 87"/>
                            <a:gd name="T14" fmla="*/ 26 w 87"/>
                            <a:gd name="T15" fmla="*/ 72 h 87"/>
                            <a:gd name="T16" fmla="*/ 33 w 87"/>
                            <a:gd name="T17" fmla="*/ 80 h 87"/>
                            <a:gd name="T18" fmla="*/ 47 w 87"/>
                            <a:gd name="T19" fmla="*/ 84 h 87"/>
                            <a:gd name="T20" fmla="*/ 60 w 87"/>
                            <a:gd name="T21" fmla="*/ 86 h 87"/>
                            <a:gd name="T22" fmla="*/ 70 w 87"/>
                            <a:gd name="T23" fmla="*/ 80 h 87"/>
                            <a:gd name="T24" fmla="*/ 83 w 87"/>
                            <a:gd name="T25" fmla="*/ 70 h 87"/>
                            <a:gd name="T26" fmla="*/ 86 w 87"/>
                            <a:gd name="T27" fmla="*/ 49 h 87"/>
                            <a:gd name="T28" fmla="*/ 81 w 87"/>
                            <a:gd name="T29" fmla="*/ 29 h 87"/>
                            <a:gd name="T30" fmla="*/ 62 w 87"/>
                            <a:gd name="T31" fmla="*/ 0 h 87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w 87"/>
                            <a:gd name="T49" fmla="*/ 0 h 87"/>
                            <a:gd name="T50" fmla="*/ 87 w 87"/>
                            <a:gd name="T51" fmla="*/ 87 h 87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T48" t="T49" r="T50" b="T51"/>
                          <a:pathLst>
                            <a:path w="87" h="87">
                              <a:moveTo>
                                <a:pt x="26" y="2"/>
                              </a:moveTo>
                              <a:lnTo>
                                <a:pt x="12" y="16"/>
                              </a:lnTo>
                              <a:lnTo>
                                <a:pt x="1" y="31"/>
                              </a:lnTo>
                              <a:lnTo>
                                <a:pt x="0" y="45"/>
                              </a:lnTo>
                              <a:lnTo>
                                <a:pt x="1" y="57"/>
                              </a:lnTo>
                              <a:lnTo>
                                <a:pt x="12" y="61"/>
                              </a:lnTo>
                              <a:lnTo>
                                <a:pt x="23" y="59"/>
                              </a:lnTo>
                              <a:lnTo>
                                <a:pt x="26" y="72"/>
                              </a:lnTo>
                              <a:lnTo>
                                <a:pt x="33" y="80"/>
                              </a:lnTo>
                              <a:lnTo>
                                <a:pt x="47" y="84"/>
                              </a:lnTo>
                              <a:lnTo>
                                <a:pt x="60" y="86"/>
                              </a:lnTo>
                              <a:lnTo>
                                <a:pt x="70" y="80"/>
                              </a:lnTo>
                              <a:lnTo>
                                <a:pt x="83" y="70"/>
                              </a:lnTo>
                              <a:lnTo>
                                <a:pt x="86" y="49"/>
                              </a:lnTo>
                              <a:lnTo>
                                <a:pt x="81" y="29"/>
                              </a:lnTo>
                              <a:lnTo>
                                <a:pt x="62" y="0"/>
                              </a:lnTo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PY"/>
                        </a:p>
                      </p:txBody>
                    </p:sp>
                    <p:grpSp>
                      <p:nvGrpSpPr>
                        <p:cNvPr id="77019" name="Group 1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44" y="339"/>
                          <a:ext cx="29" cy="18"/>
                          <a:chOff x="1544" y="339"/>
                          <a:chExt cx="29" cy="18"/>
                        </a:xfrm>
                      </p:grpSpPr>
                      <p:sp>
                        <p:nvSpPr>
                          <p:cNvPr id="77020" name="Oval 1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4" y="339"/>
                            <a:ext cx="9" cy="18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O">
                              <a:solidFill>
                                <a:schemeClr val="bg1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77021" name="Oval 12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63" y="339"/>
                            <a:ext cx="10" cy="18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O">
                              <a:solidFill>
                                <a:schemeClr val="bg1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7017" name="Oval 1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32" y="408"/>
                        <a:ext cx="6" cy="19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O">
                          <a:solidFill>
                            <a:schemeClr val="bg1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77009" name="Freeform 131"/>
              <p:cNvSpPr>
                <a:spLocks/>
              </p:cNvSpPr>
              <p:nvPr/>
            </p:nvSpPr>
            <p:spPr bwMode="auto">
              <a:xfrm>
                <a:off x="1558" y="523"/>
                <a:ext cx="247" cy="249"/>
              </a:xfrm>
              <a:custGeom>
                <a:avLst/>
                <a:gdLst>
                  <a:gd name="T0" fmla="*/ 73 w 247"/>
                  <a:gd name="T1" fmla="*/ 0 h 249"/>
                  <a:gd name="T2" fmla="*/ 48 w 247"/>
                  <a:gd name="T3" fmla="*/ 49 h 249"/>
                  <a:gd name="T4" fmla="*/ 0 w 247"/>
                  <a:gd name="T5" fmla="*/ 76 h 249"/>
                  <a:gd name="T6" fmla="*/ 25 w 247"/>
                  <a:gd name="T7" fmla="*/ 99 h 249"/>
                  <a:gd name="T8" fmla="*/ 50 w 247"/>
                  <a:gd name="T9" fmla="*/ 105 h 249"/>
                  <a:gd name="T10" fmla="*/ 37 w 247"/>
                  <a:gd name="T11" fmla="*/ 113 h 249"/>
                  <a:gd name="T12" fmla="*/ 21 w 247"/>
                  <a:gd name="T13" fmla="*/ 111 h 249"/>
                  <a:gd name="T14" fmla="*/ 5 w 247"/>
                  <a:gd name="T15" fmla="*/ 131 h 249"/>
                  <a:gd name="T16" fmla="*/ 2 w 247"/>
                  <a:gd name="T17" fmla="*/ 154 h 249"/>
                  <a:gd name="T18" fmla="*/ 5 w 247"/>
                  <a:gd name="T19" fmla="*/ 179 h 249"/>
                  <a:gd name="T20" fmla="*/ 16 w 247"/>
                  <a:gd name="T21" fmla="*/ 199 h 249"/>
                  <a:gd name="T22" fmla="*/ 35 w 247"/>
                  <a:gd name="T23" fmla="*/ 216 h 249"/>
                  <a:gd name="T24" fmla="*/ 60 w 247"/>
                  <a:gd name="T25" fmla="*/ 226 h 249"/>
                  <a:gd name="T26" fmla="*/ 94 w 247"/>
                  <a:gd name="T27" fmla="*/ 244 h 249"/>
                  <a:gd name="T28" fmla="*/ 108 w 247"/>
                  <a:gd name="T29" fmla="*/ 248 h 249"/>
                  <a:gd name="T30" fmla="*/ 133 w 247"/>
                  <a:gd name="T31" fmla="*/ 246 h 249"/>
                  <a:gd name="T32" fmla="*/ 154 w 247"/>
                  <a:gd name="T33" fmla="*/ 216 h 249"/>
                  <a:gd name="T34" fmla="*/ 179 w 247"/>
                  <a:gd name="T35" fmla="*/ 170 h 249"/>
                  <a:gd name="T36" fmla="*/ 202 w 247"/>
                  <a:gd name="T37" fmla="*/ 181 h 249"/>
                  <a:gd name="T38" fmla="*/ 228 w 247"/>
                  <a:gd name="T39" fmla="*/ 189 h 249"/>
                  <a:gd name="T40" fmla="*/ 246 w 247"/>
                  <a:gd name="T41" fmla="*/ 172 h 249"/>
                  <a:gd name="T42" fmla="*/ 239 w 247"/>
                  <a:gd name="T43" fmla="*/ 160 h 249"/>
                  <a:gd name="T44" fmla="*/ 228 w 247"/>
                  <a:gd name="T45" fmla="*/ 144 h 249"/>
                  <a:gd name="T46" fmla="*/ 207 w 247"/>
                  <a:gd name="T47" fmla="*/ 131 h 249"/>
                  <a:gd name="T48" fmla="*/ 193 w 247"/>
                  <a:gd name="T49" fmla="*/ 99 h 249"/>
                  <a:gd name="T50" fmla="*/ 156 w 247"/>
                  <a:gd name="T51" fmla="*/ 84 h 249"/>
                  <a:gd name="T52" fmla="*/ 133 w 247"/>
                  <a:gd name="T53" fmla="*/ 49 h 249"/>
                  <a:gd name="T54" fmla="*/ 110 w 247"/>
                  <a:gd name="T55" fmla="*/ 19 h 249"/>
                  <a:gd name="T56" fmla="*/ 73 w 247"/>
                  <a:gd name="T57" fmla="*/ 0 h 2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7"/>
                  <a:gd name="T88" fmla="*/ 0 h 249"/>
                  <a:gd name="T89" fmla="*/ 247 w 247"/>
                  <a:gd name="T90" fmla="*/ 249 h 24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7" h="249">
                    <a:moveTo>
                      <a:pt x="73" y="0"/>
                    </a:moveTo>
                    <a:lnTo>
                      <a:pt x="48" y="49"/>
                    </a:lnTo>
                    <a:lnTo>
                      <a:pt x="0" y="76"/>
                    </a:lnTo>
                    <a:lnTo>
                      <a:pt x="25" y="99"/>
                    </a:lnTo>
                    <a:lnTo>
                      <a:pt x="50" y="105"/>
                    </a:lnTo>
                    <a:lnTo>
                      <a:pt x="37" y="113"/>
                    </a:lnTo>
                    <a:lnTo>
                      <a:pt x="21" y="111"/>
                    </a:lnTo>
                    <a:lnTo>
                      <a:pt x="5" y="131"/>
                    </a:lnTo>
                    <a:lnTo>
                      <a:pt x="2" y="154"/>
                    </a:lnTo>
                    <a:lnTo>
                      <a:pt x="5" y="179"/>
                    </a:lnTo>
                    <a:lnTo>
                      <a:pt x="16" y="199"/>
                    </a:lnTo>
                    <a:lnTo>
                      <a:pt x="35" y="216"/>
                    </a:lnTo>
                    <a:lnTo>
                      <a:pt x="60" y="226"/>
                    </a:lnTo>
                    <a:lnTo>
                      <a:pt x="94" y="244"/>
                    </a:lnTo>
                    <a:lnTo>
                      <a:pt x="108" y="248"/>
                    </a:lnTo>
                    <a:lnTo>
                      <a:pt x="133" y="246"/>
                    </a:lnTo>
                    <a:lnTo>
                      <a:pt x="154" y="216"/>
                    </a:lnTo>
                    <a:lnTo>
                      <a:pt x="179" y="170"/>
                    </a:lnTo>
                    <a:lnTo>
                      <a:pt x="202" y="181"/>
                    </a:lnTo>
                    <a:lnTo>
                      <a:pt x="228" y="189"/>
                    </a:lnTo>
                    <a:lnTo>
                      <a:pt x="246" y="172"/>
                    </a:lnTo>
                    <a:lnTo>
                      <a:pt x="239" y="160"/>
                    </a:lnTo>
                    <a:lnTo>
                      <a:pt x="228" y="144"/>
                    </a:lnTo>
                    <a:lnTo>
                      <a:pt x="207" y="131"/>
                    </a:lnTo>
                    <a:lnTo>
                      <a:pt x="193" y="99"/>
                    </a:lnTo>
                    <a:lnTo>
                      <a:pt x="156" y="84"/>
                    </a:lnTo>
                    <a:lnTo>
                      <a:pt x="133" y="49"/>
                    </a:lnTo>
                    <a:lnTo>
                      <a:pt x="110" y="19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3F5F00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  <p:grpSp>
          <p:nvGrpSpPr>
            <p:cNvPr id="77001" name="Group 132"/>
            <p:cNvGrpSpPr>
              <a:grpSpLocks/>
            </p:cNvGrpSpPr>
            <p:nvPr/>
          </p:nvGrpSpPr>
          <p:grpSpPr bwMode="auto">
            <a:xfrm>
              <a:off x="1675" y="638"/>
              <a:ext cx="279" cy="163"/>
              <a:chOff x="1675" y="638"/>
              <a:chExt cx="279" cy="163"/>
            </a:xfrm>
          </p:grpSpPr>
          <p:sp>
            <p:nvSpPr>
              <p:cNvPr id="77002" name="Freeform 133"/>
              <p:cNvSpPr>
                <a:spLocks/>
              </p:cNvSpPr>
              <p:nvPr/>
            </p:nvSpPr>
            <p:spPr bwMode="auto">
              <a:xfrm>
                <a:off x="1675" y="695"/>
                <a:ext cx="144" cy="106"/>
              </a:xfrm>
              <a:custGeom>
                <a:avLst/>
                <a:gdLst>
                  <a:gd name="T0" fmla="*/ 0 w 144"/>
                  <a:gd name="T1" fmla="*/ 82 h 106"/>
                  <a:gd name="T2" fmla="*/ 9 w 144"/>
                  <a:gd name="T3" fmla="*/ 62 h 106"/>
                  <a:gd name="T4" fmla="*/ 21 w 144"/>
                  <a:gd name="T5" fmla="*/ 48 h 106"/>
                  <a:gd name="T6" fmla="*/ 37 w 144"/>
                  <a:gd name="T7" fmla="*/ 33 h 106"/>
                  <a:gd name="T8" fmla="*/ 46 w 144"/>
                  <a:gd name="T9" fmla="*/ 0 h 106"/>
                  <a:gd name="T10" fmla="*/ 71 w 144"/>
                  <a:gd name="T11" fmla="*/ 7 h 106"/>
                  <a:gd name="T12" fmla="*/ 88 w 144"/>
                  <a:gd name="T13" fmla="*/ 11 h 106"/>
                  <a:gd name="T14" fmla="*/ 102 w 144"/>
                  <a:gd name="T15" fmla="*/ 7 h 106"/>
                  <a:gd name="T16" fmla="*/ 117 w 144"/>
                  <a:gd name="T17" fmla="*/ 17 h 106"/>
                  <a:gd name="T18" fmla="*/ 131 w 144"/>
                  <a:gd name="T19" fmla="*/ 31 h 106"/>
                  <a:gd name="T20" fmla="*/ 141 w 144"/>
                  <a:gd name="T21" fmla="*/ 50 h 106"/>
                  <a:gd name="T22" fmla="*/ 143 w 144"/>
                  <a:gd name="T23" fmla="*/ 62 h 106"/>
                  <a:gd name="T24" fmla="*/ 134 w 144"/>
                  <a:gd name="T25" fmla="*/ 74 h 106"/>
                  <a:gd name="T26" fmla="*/ 120 w 144"/>
                  <a:gd name="T27" fmla="*/ 80 h 106"/>
                  <a:gd name="T28" fmla="*/ 106 w 144"/>
                  <a:gd name="T29" fmla="*/ 78 h 106"/>
                  <a:gd name="T30" fmla="*/ 90 w 144"/>
                  <a:gd name="T31" fmla="*/ 74 h 106"/>
                  <a:gd name="T32" fmla="*/ 83 w 144"/>
                  <a:gd name="T33" fmla="*/ 91 h 106"/>
                  <a:gd name="T34" fmla="*/ 74 w 144"/>
                  <a:gd name="T35" fmla="*/ 105 h 106"/>
                  <a:gd name="T36" fmla="*/ 42 w 144"/>
                  <a:gd name="T37" fmla="*/ 105 h 106"/>
                  <a:gd name="T38" fmla="*/ 26 w 144"/>
                  <a:gd name="T39" fmla="*/ 95 h 106"/>
                  <a:gd name="T40" fmla="*/ 0 w 144"/>
                  <a:gd name="T41" fmla="*/ 82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06"/>
                  <a:gd name="T65" fmla="*/ 144 w 144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06">
                    <a:moveTo>
                      <a:pt x="0" y="82"/>
                    </a:moveTo>
                    <a:lnTo>
                      <a:pt x="9" y="62"/>
                    </a:lnTo>
                    <a:lnTo>
                      <a:pt x="21" y="48"/>
                    </a:lnTo>
                    <a:lnTo>
                      <a:pt x="37" y="33"/>
                    </a:lnTo>
                    <a:lnTo>
                      <a:pt x="46" y="0"/>
                    </a:lnTo>
                    <a:lnTo>
                      <a:pt x="71" y="7"/>
                    </a:lnTo>
                    <a:lnTo>
                      <a:pt x="88" y="11"/>
                    </a:lnTo>
                    <a:lnTo>
                      <a:pt x="102" y="7"/>
                    </a:lnTo>
                    <a:lnTo>
                      <a:pt x="117" y="17"/>
                    </a:lnTo>
                    <a:lnTo>
                      <a:pt x="131" y="31"/>
                    </a:lnTo>
                    <a:lnTo>
                      <a:pt x="141" y="50"/>
                    </a:lnTo>
                    <a:lnTo>
                      <a:pt x="143" y="62"/>
                    </a:lnTo>
                    <a:lnTo>
                      <a:pt x="134" y="74"/>
                    </a:lnTo>
                    <a:lnTo>
                      <a:pt x="120" y="80"/>
                    </a:lnTo>
                    <a:lnTo>
                      <a:pt x="106" y="78"/>
                    </a:lnTo>
                    <a:lnTo>
                      <a:pt x="90" y="74"/>
                    </a:lnTo>
                    <a:lnTo>
                      <a:pt x="83" y="91"/>
                    </a:lnTo>
                    <a:lnTo>
                      <a:pt x="74" y="105"/>
                    </a:lnTo>
                    <a:lnTo>
                      <a:pt x="42" y="105"/>
                    </a:lnTo>
                    <a:lnTo>
                      <a:pt x="26" y="95"/>
                    </a:lnTo>
                    <a:lnTo>
                      <a:pt x="0" y="82"/>
                    </a:lnTo>
                  </a:path>
                </a:pathLst>
              </a:custGeom>
              <a:solidFill>
                <a:srgbClr val="FFBF7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grpSp>
            <p:nvGrpSpPr>
              <p:cNvPr id="77003" name="Group 134"/>
              <p:cNvGrpSpPr>
                <a:grpSpLocks/>
              </p:cNvGrpSpPr>
              <p:nvPr/>
            </p:nvGrpSpPr>
            <p:grpSpPr bwMode="auto">
              <a:xfrm>
                <a:off x="1834" y="638"/>
                <a:ext cx="120" cy="140"/>
                <a:chOff x="1834" y="638"/>
                <a:chExt cx="120" cy="140"/>
              </a:xfrm>
            </p:grpSpPr>
            <p:sp>
              <p:nvSpPr>
                <p:cNvPr id="77004" name="Freeform 135"/>
                <p:cNvSpPr>
                  <a:spLocks/>
                </p:cNvSpPr>
                <p:nvPr/>
              </p:nvSpPr>
              <p:spPr bwMode="auto">
                <a:xfrm>
                  <a:off x="1834" y="677"/>
                  <a:ext cx="45" cy="101"/>
                </a:xfrm>
                <a:custGeom>
                  <a:avLst/>
                  <a:gdLst>
                    <a:gd name="T0" fmla="*/ 0 w 45"/>
                    <a:gd name="T1" fmla="*/ 49 h 101"/>
                    <a:gd name="T2" fmla="*/ 14 w 45"/>
                    <a:gd name="T3" fmla="*/ 55 h 101"/>
                    <a:gd name="T4" fmla="*/ 11 w 45"/>
                    <a:gd name="T5" fmla="*/ 41 h 101"/>
                    <a:gd name="T6" fmla="*/ 4 w 45"/>
                    <a:gd name="T7" fmla="*/ 8 h 101"/>
                    <a:gd name="T8" fmla="*/ 11 w 45"/>
                    <a:gd name="T9" fmla="*/ 0 h 101"/>
                    <a:gd name="T10" fmla="*/ 21 w 45"/>
                    <a:gd name="T11" fmla="*/ 2 h 101"/>
                    <a:gd name="T12" fmla="*/ 37 w 45"/>
                    <a:gd name="T13" fmla="*/ 21 h 101"/>
                    <a:gd name="T14" fmla="*/ 43 w 45"/>
                    <a:gd name="T15" fmla="*/ 35 h 101"/>
                    <a:gd name="T16" fmla="*/ 43 w 45"/>
                    <a:gd name="T17" fmla="*/ 49 h 101"/>
                    <a:gd name="T18" fmla="*/ 44 w 45"/>
                    <a:gd name="T19" fmla="*/ 84 h 101"/>
                    <a:gd name="T20" fmla="*/ 27 w 45"/>
                    <a:gd name="T21" fmla="*/ 100 h 101"/>
                    <a:gd name="T22" fmla="*/ 13 w 45"/>
                    <a:gd name="T23" fmla="*/ 90 h 101"/>
                    <a:gd name="T24" fmla="*/ 0 w 45"/>
                    <a:gd name="T25" fmla="*/ 70 h 101"/>
                    <a:gd name="T26" fmla="*/ 0 w 45"/>
                    <a:gd name="T27" fmla="*/ 49 h 10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"/>
                    <a:gd name="T43" fmla="*/ 0 h 101"/>
                    <a:gd name="T44" fmla="*/ 45 w 45"/>
                    <a:gd name="T45" fmla="*/ 101 h 10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" h="101">
                      <a:moveTo>
                        <a:pt x="0" y="49"/>
                      </a:moveTo>
                      <a:lnTo>
                        <a:pt x="14" y="55"/>
                      </a:lnTo>
                      <a:lnTo>
                        <a:pt x="11" y="41"/>
                      </a:lnTo>
                      <a:lnTo>
                        <a:pt x="4" y="8"/>
                      </a:lnTo>
                      <a:lnTo>
                        <a:pt x="11" y="0"/>
                      </a:lnTo>
                      <a:lnTo>
                        <a:pt x="21" y="2"/>
                      </a:lnTo>
                      <a:lnTo>
                        <a:pt x="37" y="21"/>
                      </a:lnTo>
                      <a:lnTo>
                        <a:pt x="43" y="35"/>
                      </a:lnTo>
                      <a:lnTo>
                        <a:pt x="43" y="49"/>
                      </a:lnTo>
                      <a:lnTo>
                        <a:pt x="44" y="84"/>
                      </a:lnTo>
                      <a:lnTo>
                        <a:pt x="27" y="100"/>
                      </a:lnTo>
                      <a:lnTo>
                        <a:pt x="13" y="90"/>
                      </a:lnTo>
                      <a:lnTo>
                        <a:pt x="0" y="70"/>
                      </a:lnTo>
                      <a:lnTo>
                        <a:pt x="0" y="49"/>
                      </a:lnTo>
                    </a:path>
                  </a:pathLst>
                </a:custGeom>
                <a:solidFill>
                  <a:srgbClr val="FFBF7F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77005" name="Freeform 136"/>
                <p:cNvSpPr>
                  <a:spLocks/>
                </p:cNvSpPr>
                <p:nvPr/>
              </p:nvSpPr>
              <p:spPr bwMode="auto">
                <a:xfrm>
                  <a:off x="1861" y="638"/>
                  <a:ext cx="41" cy="42"/>
                </a:xfrm>
                <a:custGeom>
                  <a:avLst/>
                  <a:gdLst>
                    <a:gd name="T0" fmla="*/ 0 w 41"/>
                    <a:gd name="T1" fmla="*/ 41 h 42"/>
                    <a:gd name="T2" fmla="*/ 5 w 41"/>
                    <a:gd name="T3" fmla="*/ 21 h 42"/>
                    <a:gd name="T4" fmla="*/ 16 w 41"/>
                    <a:gd name="T5" fmla="*/ 0 h 42"/>
                    <a:gd name="T6" fmla="*/ 26 w 41"/>
                    <a:gd name="T7" fmla="*/ 4 h 42"/>
                    <a:gd name="T8" fmla="*/ 40 w 41"/>
                    <a:gd name="T9" fmla="*/ 25 h 42"/>
                    <a:gd name="T10" fmla="*/ 35 w 41"/>
                    <a:gd name="T11" fmla="*/ 39 h 42"/>
                    <a:gd name="T12" fmla="*/ 0 w 41"/>
                    <a:gd name="T13" fmla="*/ 41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"/>
                    <a:gd name="T22" fmla="*/ 0 h 42"/>
                    <a:gd name="T23" fmla="*/ 41 w 41"/>
                    <a:gd name="T24" fmla="*/ 42 h 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" h="42">
                      <a:moveTo>
                        <a:pt x="0" y="41"/>
                      </a:moveTo>
                      <a:lnTo>
                        <a:pt x="5" y="21"/>
                      </a:lnTo>
                      <a:lnTo>
                        <a:pt x="16" y="0"/>
                      </a:lnTo>
                      <a:lnTo>
                        <a:pt x="26" y="4"/>
                      </a:lnTo>
                      <a:lnTo>
                        <a:pt x="40" y="25"/>
                      </a:lnTo>
                      <a:lnTo>
                        <a:pt x="35" y="39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FFBF7F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77006" name="Freeform 137"/>
                <p:cNvSpPr>
                  <a:spLocks/>
                </p:cNvSpPr>
                <p:nvPr/>
              </p:nvSpPr>
              <p:spPr bwMode="auto">
                <a:xfrm>
                  <a:off x="1871" y="677"/>
                  <a:ext cx="40" cy="85"/>
                </a:xfrm>
                <a:custGeom>
                  <a:avLst/>
                  <a:gdLst>
                    <a:gd name="T0" fmla="*/ 25 w 40"/>
                    <a:gd name="T1" fmla="*/ 8 h 85"/>
                    <a:gd name="T2" fmla="*/ 13 w 40"/>
                    <a:gd name="T3" fmla="*/ 0 h 85"/>
                    <a:gd name="T4" fmla="*/ 4 w 40"/>
                    <a:gd name="T5" fmla="*/ 2 h 85"/>
                    <a:gd name="T6" fmla="*/ 0 w 40"/>
                    <a:gd name="T7" fmla="*/ 12 h 85"/>
                    <a:gd name="T8" fmla="*/ 13 w 40"/>
                    <a:gd name="T9" fmla="*/ 33 h 85"/>
                    <a:gd name="T10" fmla="*/ 7 w 40"/>
                    <a:gd name="T11" fmla="*/ 49 h 85"/>
                    <a:gd name="T12" fmla="*/ 13 w 40"/>
                    <a:gd name="T13" fmla="*/ 80 h 85"/>
                    <a:gd name="T14" fmla="*/ 27 w 40"/>
                    <a:gd name="T15" fmla="*/ 84 h 85"/>
                    <a:gd name="T16" fmla="*/ 39 w 40"/>
                    <a:gd name="T17" fmla="*/ 78 h 85"/>
                    <a:gd name="T18" fmla="*/ 39 w 40"/>
                    <a:gd name="T19" fmla="*/ 51 h 85"/>
                    <a:gd name="T20" fmla="*/ 34 w 40"/>
                    <a:gd name="T21" fmla="*/ 35 h 85"/>
                    <a:gd name="T22" fmla="*/ 25 w 40"/>
                    <a:gd name="T23" fmla="*/ 8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"/>
                    <a:gd name="T37" fmla="*/ 0 h 85"/>
                    <a:gd name="T38" fmla="*/ 40 w 40"/>
                    <a:gd name="T39" fmla="*/ 85 h 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" h="85">
                      <a:moveTo>
                        <a:pt x="25" y="8"/>
                      </a:move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12"/>
                      </a:lnTo>
                      <a:lnTo>
                        <a:pt x="13" y="33"/>
                      </a:lnTo>
                      <a:lnTo>
                        <a:pt x="7" y="49"/>
                      </a:lnTo>
                      <a:lnTo>
                        <a:pt x="13" y="80"/>
                      </a:lnTo>
                      <a:lnTo>
                        <a:pt x="27" y="84"/>
                      </a:lnTo>
                      <a:lnTo>
                        <a:pt x="39" y="78"/>
                      </a:lnTo>
                      <a:lnTo>
                        <a:pt x="39" y="51"/>
                      </a:lnTo>
                      <a:lnTo>
                        <a:pt x="34" y="35"/>
                      </a:lnTo>
                      <a:lnTo>
                        <a:pt x="25" y="8"/>
                      </a:lnTo>
                    </a:path>
                  </a:pathLst>
                </a:custGeom>
                <a:solidFill>
                  <a:srgbClr val="FFBF7F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77007" name="Freeform 138"/>
                <p:cNvSpPr>
                  <a:spLocks/>
                </p:cNvSpPr>
                <p:nvPr/>
              </p:nvSpPr>
              <p:spPr bwMode="auto">
                <a:xfrm>
                  <a:off x="1914" y="689"/>
                  <a:ext cx="40" cy="57"/>
                </a:xfrm>
                <a:custGeom>
                  <a:avLst/>
                  <a:gdLst>
                    <a:gd name="T0" fmla="*/ 2 w 40"/>
                    <a:gd name="T1" fmla="*/ 0 h 57"/>
                    <a:gd name="T2" fmla="*/ 0 w 40"/>
                    <a:gd name="T3" fmla="*/ 13 h 57"/>
                    <a:gd name="T4" fmla="*/ 5 w 40"/>
                    <a:gd name="T5" fmla="*/ 43 h 57"/>
                    <a:gd name="T6" fmla="*/ 16 w 40"/>
                    <a:gd name="T7" fmla="*/ 52 h 57"/>
                    <a:gd name="T8" fmla="*/ 26 w 40"/>
                    <a:gd name="T9" fmla="*/ 56 h 57"/>
                    <a:gd name="T10" fmla="*/ 35 w 40"/>
                    <a:gd name="T11" fmla="*/ 47 h 57"/>
                    <a:gd name="T12" fmla="*/ 39 w 40"/>
                    <a:gd name="T13" fmla="*/ 29 h 57"/>
                    <a:gd name="T14" fmla="*/ 19 w 40"/>
                    <a:gd name="T15" fmla="*/ 0 h 57"/>
                    <a:gd name="T16" fmla="*/ 2 w 40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"/>
                    <a:gd name="T28" fmla="*/ 0 h 57"/>
                    <a:gd name="T29" fmla="*/ 40 w 40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" h="57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5" y="43"/>
                      </a:lnTo>
                      <a:lnTo>
                        <a:pt x="16" y="52"/>
                      </a:lnTo>
                      <a:lnTo>
                        <a:pt x="26" y="56"/>
                      </a:lnTo>
                      <a:lnTo>
                        <a:pt x="35" y="47"/>
                      </a:lnTo>
                      <a:lnTo>
                        <a:pt x="39" y="29"/>
                      </a:lnTo>
                      <a:lnTo>
                        <a:pt x="19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FFBF7F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</p:grpSp>
      </p:grpSp>
      <p:grpSp>
        <p:nvGrpSpPr>
          <p:cNvPr id="76811" name="Group 139"/>
          <p:cNvGrpSpPr>
            <a:grpSpLocks/>
          </p:cNvGrpSpPr>
          <p:nvPr/>
        </p:nvGrpSpPr>
        <p:grpSpPr bwMode="auto">
          <a:xfrm>
            <a:off x="2886075" y="209550"/>
            <a:ext cx="1411288" cy="1619250"/>
            <a:chOff x="1818" y="132"/>
            <a:chExt cx="889" cy="1020"/>
          </a:xfrm>
        </p:grpSpPr>
        <p:grpSp>
          <p:nvGrpSpPr>
            <p:cNvPr id="76959" name="Group 140"/>
            <p:cNvGrpSpPr>
              <a:grpSpLocks/>
            </p:cNvGrpSpPr>
            <p:nvPr/>
          </p:nvGrpSpPr>
          <p:grpSpPr bwMode="auto">
            <a:xfrm>
              <a:off x="2247" y="302"/>
              <a:ext cx="460" cy="303"/>
              <a:chOff x="2247" y="302"/>
              <a:chExt cx="460" cy="303"/>
            </a:xfrm>
          </p:grpSpPr>
          <p:sp>
            <p:nvSpPr>
              <p:cNvPr id="76998" name="Freeform 141"/>
              <p:cNvSpPr>
                <a:spLocks/>
              </p:cNvSpPr>
              <p:nvPr/>
            </p:nvSpPr>
            <p:spPr bwMode="auto">
              <a:xfrm>
                <a:off x="2521" y="302"/>
                <a:ext cx="186" cy="225"/>
              </a:xfrm>
              <a:custGeom>
                <a:avLst/>
                <a:gdLst>
                  <a:gd name="T0" fmla="*/ 11 w 186"/>
                  <a:gd name="T1" fmla="*/ 194 h 225"/>
                  <a:gd name="T2" fmla="*/ 42 w 186"/>
                  <a:gd name="T3" fmla="*/ 208 h 225"/>
                  <a:gd name="T4" fmla="*/ 85 w 186"/>
                  <a:gd name="T5" fmla="*/ 208 h 225"/>
                  <a:gd name="T6" fmla="*/ 92 w 186"/>
                  <a:gd name="T7" fmla="*/ 198 h 225"/>
                  <a:gd name="T8" fmla="*/ 108 w 186"/>
                  <a:gd name="T9" fmla="*/ 198 h 225"/>
                  <a:gd name="T10" fmla="*/ 137 w 186"/>
                  <a:gd name="T11" fmla="*/ 184 h 225"/>
                  <a:gd name="T12" fmla="*/ 146 w 186"/>
                  <a:gd name="T13" fmla="*/ 182 h 225"/>
                  <a:gd name="T14" fmla="*/ 146 w 186"/>
                  <a:gd name="T15" fmla="*/ 168 h 225"/>
                  <a:gd name="T16" fmla="*/ 141 w 186"/>
                  <a:gd name="T17" fmla="*/ 156 h 225"/>
                  <a:gd name="T18" fmla="*/ 139 w 186"/>
                  <a:gd name="T19" fmla="*/ 147 h 225"/>
                  <a:gd name="T20" fmla="*/ 126 w 186"/>
                  <a:gd name="T21" fmla="*/ 131 h 225"/>
                  <a:gd name="T22" fmla="*/ 115 w 186"/>
                  <a:gd name="T23" fmla="*/ 119 h 225"/>
                  <a:gd name="T24" fmla="*/ 100 w 186"/>
                  <a:gd name="T25" fmla="*/ 92 h 225"/>
                  <a:gd name="T26" fmla="*/ 174 w 186"/>
                  <a:gd name="T27" fmla="*/ 0 h 225"/>
                  <a:gd name="T28" fmla="*/ 181 w 186"/>
                  <a:gd name="T29" fmla="*/ 2 h 225"/>
                  <a:gd name="T30" fmla="*/ 185 w 186"/>
                  <a:gd name="T31" fmla="*/ 13 h 225"/>
                  <a:gd name="T32" fmla="*/ 122 w 186"/>
                  <a:gd name="T33" fmla="*/ 92 h 225"/>
                  <a:gd name="T34" fmla="*/ 134 w 186"/>
                  <a:gd name="T35" fmla="*/ 109 h 225"/>
                  <a:gd name="T36" fmla="*/ 154 w 186"/>
                  <a:gd name="T37" fmla="*/ 133 h 225"/>
                  <a:gd name="T38" fmla="*/ 165 w 186"/>
                  <a:gd name="T39" fmla="*/ 168 h 225"/>
                  <a:gd name="T40" fmla="*/ 165 w 186"/>
                  <a:gd name="T41" fmla="*/ 192 h 225"/>
                  <a:gd name="T42" fmla="*/ 156 w 186"/>
                  <a:gd name="T43" fmla="*/ 198 h 225"/>
                  <a:gd name="T44" fmla="*/ 151 w 186"/>
                  <a:gd name="T45" fmla="*/ 204 h 225"/>
                  <a:gd name="T46" fmla="*/ 144 w 186"/>
                  <a:gd name="T47" fmla="*/ 204 h 225"/>
                  <a:gd name="T48" fmla="*/ 117 w 186"/>
                  <a:gd name="T49" fmla="*/ 216 h 225"/>
                  <a:gd name="T50" fmla="*/ 99 w 186"/>
                  <a:gd name="T51" fmla="*/ 218 h 225"/>
                  <a:gd name="T52" fmla="*/ 93 w 186"/>
                  <a:gd name="T53" fmla="*/ 224 h 225"/>
                  <a:gd name="T54" fmla="*/ 34 w 186"/>
                  <a:gd name="T55" fmla="*/ 224 h 225"/>
                  <a:gd name="T56" fmla="*/ 0 w 186"/>
                  <a:gd name="T57" fmla="*/ 208 h 225"/>
                  <a:gd name="T58" fmla="*/ 11 w 186"/>
                  <a:gd name="T59" fmla="*/ 194 h 2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6"/>
                  <a:gd name="T91" fmla="*/ 0 h 225"/>
                  <a:gd name="T92" fmla="*/ 186 w 186"/>
                  <a:gd name="T93" fmla="*/ 225 h 2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6" h="225">
                    <a:moveTo>
                      <a:pt x="11" y="194"/>
                    </a:moveTo>
                    <a:lnTo>
                      <a:pt x="42" y="208"/>
                    </a:lnTo>
                    <a:lnTo>
                      <a:pt x="85" y="208"/>
                    </a:lnTo>
                    <a:lnTo>
                      <a:pt x="92" y="198"/>
                    </a:lnTo>
                    <a:lnTo>
                      <a:pt x="108" y="198"/>
                    </a:lnTo>
                    <a:lnTo>
                      <a:pt x="137" y="184"/>
                    </a:lnTo>
                    <a:lnTo>
                      <a:pt x="146" y="182"/>
                    </a:lnTo>
                    <a:lnTo>
                      <a:pt x="146" y="168"/>
                    </a:lnTo>
                    <a:lnTo>
                      <a:pt x="141" y="156"/>
                    </a:lnTo>
                    <a:lnTo>
                      <a:pt x="139" y="147"/>
                    </a:lnTo>
                    <a:lnTo>
                      <a:pt x="126" y="131"/>
                    </a:lnTo>
                    <a:lnTo>
                      <a:pt x="115" y="119"/>
                    </a:lnTo>
                    <a:lnTo>
                      <a:pt x="100" y="92"/>
                    </a:lnTo>
                    <a:lnTo>
                      <a:pt x="174" y="0"/>
                    </a:lnTo>
                    <a:lnTo>
                      <a:pt x="181" y="2"/>
                    </a:lnTo>
                    <a:lnTo>
                      <a:pt x="185" y="13"/>
                    </a:lnTo>
                    <a:lnTo>
                      <a:pt x="122" y="92"/>
                    </a:lnTo>
                    <a:lnTo>
                      <a:pt x="134" y="109"/>
                    </a:lnTo>
                    <a:lnTo>
                      <a:pt x="154" y="133"/>
                    </a:lnTo>
                    <a:lnTo>
                      <a:pt x="165" y="168"/>
                    </a:lnTo>
                    <a:lnTo>
                      <a:pt x="165" y="192"/>
                    </a:lnTo>
                    <a:lnTo>
                      <a:pt x="156" y="198"/>
                    </a:lnTo>
                    <a:lnTo>
                      <a:pt x="151" y="204"/>
                    </a:lnTo>
                    <a:lnTo>
                      <a:pt x="144" y="204"/>
                    </a:lnTo>
                    <a:lnTo>
                      <a:pt x="117" y="216"/>
                    </a:lnTo>
                    <a:lnTo>
                      <a:pt x="99" y="218"/>
                    </a:lnTo>
                    <a:lnTo>
                      <a:pt x="93" y="224"/>
                    </a:lnTo>
                    <a:lnTo>
                      <a:pt x="34" y="224"/>
                    </a:lnTo>
                    <a:lnTo>
                      <a:pt x="0" y="208"/>
                    </a:lnTo>
                    <a:lnTo>
                      <a:pt x="11" y="194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76999" name="Freeform 142"/>
              <p:cNvSpPr>
                <a:spLocks/>
              </p:cNvSpPr>
              <p:nvPr/>
            </p:nvSpPr>
            <p:spPr bwMode="auto">
              <a:xfrm>
                <a:off x="2247" y="485"/>
                <a:ext cx="377" cy="120"/>
              </a:xfrm>
              <a:custGeom>
                <a:avLst/>
                <a:gdLst>
                  <a:gd name="T0" fmla="*/ 0 w 377"/>
                  <a:gd name="T1" fmla="*/ 101 h 120"/>
                  <a:gd name="T2" fmla="*/ 45 w 377"/>
                  <a:gd name="T3" fmla="*/ 88 h 120"/>
                  <a:gd name="T4" fmla="*/ 91 w 377"/>
                  <a:gd name="T5" fmla="*/ 77 h 120"/>
                  <a:gd name="T6" fmla="*/ 140 w 377"/>
                  <a:gd name="T7" fmla="*/ 63 h 120"/>
                  <a:gd name="T8" fmla="*/ 204 w 377"/>
                  <a:gd name="T9" fmla="*/ 73 h 120"/>
                  <a:gd name="T10" fmla="*/ 333 w 377"/>
                  <a:gd name="T11" fmla="*/ 96 h 120"/>
                  <a:gd name="T12" fmla="*/ 356 w 377"/>
                  <a:gd name="T13" fmla="*/ 96 h 120"/>
                  <a:gd name="T14" fmla="*/ 356 w 377"/>
                  <a:gd name="T15" fmla="*/ 73 h 120"/>
                  <a:gd name="T16" fmla="*/ 345 w 377"/>
                  <a:gd name="T17" fmla="*/ 50 h 120"/>
                  <a:gd name="T18" fmla="*/ 329 w 377"/>
                  <a:gd name="T19" fmla="*/ 21 h 120"/>
                  <a:gd name="T20" fmla="*/ 315 w 377"/>
                  <a:gd name="T21" fmla="*/ 19 h 120"/>
                  <a:gd name="T22" fmla="*/ 302 w 377"/>
                  <a:gd name="T23" fmla="*/ 24 h 120"/>
                  <a:gd name="T24" fmla="*/ 279 w 377"/>
                  <a:gd name="T25" fmla="*/ 35 h 120"/>
                  <a:gd name="T26" fmla="*/ 270 w 377"/>
                  <a:gd name="T27" fmla="*/ 33 h 120"/>
                  <a:gd name="T28" fmla="*/ 268 w 377"/>
                  <a:gd name="T29" fmla="*/ 26 h 120"/>
                  <a:gd name="T30" fmla="*/ 272 w 377"/>
                  <a:gd name="T31" fmla="*/ 15 h 120"/>
                  <a:gd name="T32" fmla="*/ 309 w 377"/>
                  <a:gd name="T33" fmla="*/ 0 h 120"/>
                  <a:gd name="T34" fmla="*/ 341 w 377"/>
                  <a:gd name="T35" fmla="*/ 7 h 120"/>
                  <a:gd name="T36" fmla="*/ 358 w 377"/>
                  <a:gd name="T37" fmla="*/ 33 h 120"/>
                  <a:gd name="T38" fmla="*/ 374 w 377"/>
                  <a:gd name="T39" fmla="*/ 67 h 120"/>
                  <a:gd name="T40" fmla="*/ 376 w 377"/>
                  <a:gd name="T41" fmla="*/ 101 h 120"/>
                  <a:gd name="T42" fmla="*/ 374 w 377"/>
                  <a:gd name="T43" fmla="*/ 113 h 120"/>
                  <a:gd name="T44" fmla="*/ 369 w 377"/>
                  <a:gd name="T45" fmla="*/ 119 h 120"/>
                  <a:gd name="T46" fmla="*/ 333 w 377"/>
                  <a:gd name="T47" fmla="*/ 117 h 120"/>
                  <a:gd name="T48" fmla="*/ 255 w 377"/>
                  <a:gd name="T49" fmla="*/ 103 h 120"/>
                  <a:gd name="T50" fmla="*/ 181 w 377"/>
                  <a:gd name="T51" fmla="*/ 90 h 120"/>
                  <a:gd name="T52" fmla="*/ 145 w 377"/>
                  <a:gd name="T53" fmla="*/ 86 h 120"/>
                  <a:gd name="T54" fmla="*/ 107 w 377"/>
                  <a:gd name="T55" fmla="*/ 94 h 120"/>
                  <a:gd name="T56" fmla="*/ 45 w 377"/>
                  <a:gd name="T57" fmla="*/ 110 h 120"/>
                  <a:gd name="T58" fmla="*/ 10 w 377"/>
                  <a:gd name="T59" fmla="*/ 119 h 120"/>
                  <a:gd name="T60" fmla="*/ 0 w 377"/>
                  <a:gd name="T61" fmla="*/ 101 h 1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77"/>
                  <a:gd name="T94" fmla="*/ 0 h 120"/>
                  <a:gd name="T95" fmla="*/ 377 w 377"/>
                  <a:gd name="T96" fmla="*/ 120 h 12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77" h="120">
                    <a:moveTo>
                      <a:pt x="0" y="101"/>
                    </a:moveTo>
                    <a:lnTo>
                      <a:pt x="45" y="88"/>
                    </a:lnTo>
                    <a:lnTo>
                      <a:pt x="91" y="77"/>
                    </a:lnTo>
                    <a:lnTo>
                      <a:pt x="140" y="63"/>
                    </a:lnTo>
                    <a:lnTo>
                      <a:pt x="204" y="73"/>
                    </a:lnTo>
                    <a:lnTo>
                      <a:pt x="333" y="96"/>
                    </a:lnTo>
                    <a:lnTo>
                      <a:pt x="356" y="96"/>
                    </a:lnTo>
                    <a:lnTo>
                      <a:pt x="356" y="73"/>
                    </a:lnTo>
                    <a:lnTo>
                      <a:pt x="345" y="50"/>
                    </a:lnTo>
                    <a:lnTo>
                      <a:pt x="329" y="21"/>
                    </a:lnTo>
                    <a:lnTo>
                      <a:pt x="315" y="19"/>
                    </a:lnTo>
                    <a:lnTo>
                      <a:pt x="302" y="24"/>
                    </a:lnTo>
                    <a:lnTo>
                      <a:pt x="279" y="35"/>
                    </a:lnTo>
                    <a:lnTo>
                      <a:pt x="270" y="33"/>
                    </a:lnTo>
                    <a:lnTo>
                      <a:pt x="268" y="26"/>
                    </a:lnTo>
                    <a:lnTo>
                      <a:pt x="272" y="15"/>
                    </a:lnTo>
                    <a:lnTo>
                      <a:pt x="309" y="0"/>
                    </a:lnTo>
                    <a:lnTo>
                      <a:pt x="341" y="7"/>
                    </a:lnTo>
                    <a:lnTo>
                      <a:pt x="358" y="33"/>
                    </a:lnTo>
                    <a:lnTo>
                      <a:pt x="374" y="67"/>
                    </a:lnTo>
                    <a:lnTo>
                      <a:pt x="376" y="101"/>
                    </a:lnTo>
                    <a:lnTo>
                      <a:pt x="374" y="113"/>
                    </a:lnTo>
                    <a:lnTo>
                      <a:pt x="369" y="119"/>
                    </a:lnTo>
                    <a:lnTo>
                      <a:pt x="333" y="117"/>
                    </a:lnTo>
                    <a:lnTo>
                      <a:pt x="255" y="103"/>
                    </a:lnTo>
                    <a:lnTo>
                      <a:pt x="181" y="90"/>
                    </a:lnTo>
                    <a:lnTo>
                      <a:pt x="145" y="86"/>
                    </a:lnTo>
                    <a:lnTo>
                      <a:pt x="107" y="94"/>
                    </a:lnTo>
                    <a:lnTo>
                      <a:pt x="45" y="110"/>
                    </a:lnTo>
                    <a:lnTo>
                      <a:pt x="10" y="119"/>
                    </a:lnTo>
                    <a:lnTo>
                      <a:pt x="0" y="101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  <p:grpSp>
          <p:nvGrpSpPr>
            <p:cNvPr id="76960" name="Group 143"/>
            <p:cNvGrpSpPr>
              <a:grpSpLocks/>
            </p:cNvGrpSpPr>
            <p:nvPr/>
          </p:nvGrpSpPr>
          <p:grpSpPr bwMode="auto">
            <a:xfrm>
              <a:off x="1818" y="132"/>
              <a:ext cx="688" cy="1020"/>
              <a:chOff x="1818" y="132"/>
              <a:chExt cx="688" cy="1020"/>
            </a:xfrm>
          </p:grpSpPr>
          <p:grpSp>
            <p:nvGrpSpPr>
              <p:cNvPr id="76961" name="Group 144"/>
              <p:cNvGrpSpPr>
                <a:grpSpLocks/>
              </p:cNvGrpSpPr>
              <p:nvPr/>
            </p:nvGrpSpPr>
            <p:grpSpPr bwMode="auto">
              <a:xfrm>
                <a:off x="1818" y="132"/>
                <a:ext cx="688" cy="1020"/>
                <a:chOff x="1818" y="132"/>
                <a:chExt cx="688" cy="1020"/>
              </a:xfrm>
            </p:grpSpPr>
            <p:grpSp>
              <p:nvGrpSpPr>
                <p:cNvPr id="76971" name="Group 145"/>
                <p:cNvGrpSpPr>
                  <a:grpSpLocks/>
                </p:cNvGrpSpPr>
                <p:nvPr/>
              </p:nvGrpSpPr>
              <p:grpSpPr bwMode="auto">
                <a:xfrm>
                  <a:off x="1818" y="132"/>
                  <a:ext cx="688" cy="1020"/>
                  <a:chOff x="1818" y="132"/>
                  <a:chExt cx="688" cy="1020"/>
                </a:xfrm>
              </p:grpSpPr>
              <p:grpSp>
                <p:nvGrpSpPr>
                  <p:cNvPr id="76975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1818" y="132"/>
                    <a:ext cx="343" cy="352"/>
                    <a:chOff x="1818" y="132"/>
                    <a:chExt cx="343" cy="352"/>
                  </a:xfrm>
                </p:grpSpPr>
                <p:sp>
                  <p:nvSpPr>
                    <p:cNvPr id="76988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1868" y="151"/>
                      <a:ext cx="293" cy="333"/>
                    </a:xfrm>
                    <a:custGeom>
                      <a:avLst/>
                      <a:gdLst>
                        <a:gd name="T0" fmla="*/ 16 w 293"/>
                        <a:gd name="T1" fmla="*/ 241 h 333"/>
                        <a:gd name="T2" fmla="*/ 7 w 293"/>
                        <a:gd name="T3" fmla="*/ 225 h 333"/>
                        <a:gd name="T4" fmla="*/ 2 w 293"/>
                        <a:gd name="T5" fmla="*/ 194 h 333"/>
                        <a:gd name="T6" fmla="*/ 0 w 293"/>
                        <a:gd name="T7" fmla="*/ 164 h 333"/>
                        <a:gd name="T8" fmla="*/ 2 w 293"/>
                        <a:gd name="T9" fmla="*/ 131 h 333"/>
                        <a:gd name="T10" fmla="*/ 7 w 293"/>
                        <a:gd name="T11" fmla="*/ 96 h 333"/>
                        <a:gd name="T12" fmla="*/ 12 w 293"/>
                        <a:gd name="T13" fmla="*/ 71 h 333"/>
                        <a:gd name="T14" fmla="*/ 23 w 293"/>
                        <a:gd name="T15" fmla="*/ 49 h 333"/>
                        <a:gd name="T16" fmla="*/ 39 w 293"/>
                        <a:gd name="T17" fmla="*/ 32 h 333"/>
                        <a:gd name="T18" fmla="*/ 60 w 293"/>
                        <a:gd name="T19" fmla="*/ 16 h 333"/>
                        <a:gd name="T20" fmla="*/ 78 w 293"/>
                        <a:gd name="T21" fmla="*/ 8 h 333"/>
                        <a:gd name="T22" fmla="*/ 99 w 293"/>
                        <a:gd name="T23" fmla="*/ 4 h 333"/>
                        <a:gd name="T24" fmla="*/ 120 w 293"/>
                        <a:gd name="T25" fmla="*/ 2 h 333"/>
                        <a:gd name="T26" fmla="*/ 141 w 293"/>
                        <a:gd name="T27" fmla="*/ 0 h 333"/>
                        <a:gd name="T28" fmla="*/ 171 w 293"/>
                        <a:gd name="T29" fmla="*/ 4 h 333"/>
                        <a:gd name="T30" fmla="*/ 187 w 293"/>
                        <a:gd name="T31" fmla="*/ 14 h 333"/>
                        <a:gd name="T32" fmla="*/ 193 w 293"/>
                        <a:gd name="T33" fmla="*/ 26 h 333"/>
                        <a:gd name="T34" fmla="*/ 193 w 293"/>
                        <a:gd name="T35" fmla="*/ 43 h 333"/>
                        <a:gd name="T36" fmla="*/ 198 w 293"/>
                        <a:gd name="T37" fmla="*/ 59 h 333"/>
                        <a:gd name="T38" fmla="*/ 202 w 293"/>
                        <a:gd name="T39" fmla="*/ 94 h 333"/>
                        <a:gd name="T40" fmla="*/ 194 w 293"/>
                        <a:gd name="T41" fmla="*/ 139 h 333"/>
                        <a:gd name="T42" fmla="*/ 226 w 293"/>
                        <a:gd name="T43" fmla="*/ 133 h 333"/>
                        <a:gd name="T44" fmla="*/ 255 w 293"/>
                        <a:gd name="T45" fmla="*/ 137 h 333"/>
                        <a:gd name="T46" fmla="*/ 285 w 293"/>
                        <a:gd name="T47" fmla="*/ 147 h 333"/>
                        <a:gd name="T48" fmla="*/ 292 w 293"/>
                        <a:gd name="T49" fmla="*/ 161 h 333"/>
                        <a:gd name="T50" fmla="*/ 288 w 293"/>
                        <a:gd name="T51" fmla="*/ 184 h 333"/>
                        <a:gd name="T52" fmla="*/ 281 w 293"/>
                        <a:gd name="T53" fmla="*/ 202 h 333"/>
                        <a:gd name="T54" fmla="*/ 269 w 293"/>
                        <a:gd name="T55" fmla="*/ 209 h 333"/>
                        <a:gd name="T56" fmla="*/ 253 w 293"/>
                        <a:gd name="T57" fmla="*/ 205 h 333"/>
                        <a:gd name="T58" fmla="*/ 239 w 293"/>
                        <a:gd name="T59" fmla="*/ 194 h 333"/>
                        <a:gd name="T60" fmla="*/ 228 w 293"/>
                        <a:gd name="T61" fmla="*/ 194 h 333"/>
                        <a:gd name="T62" fmla="*/ 218 w 293"/>
                        <a:gd name="T63" fmla="*/ 202 h 333"/>
                        <a:gd name="T64" fmla="*/ 203 w 293"/>
                        <a:gd name="T65" fmla="*/ 209 h 333"/>
                        <a:gd name="T66" fmla="*/ 209 w 293"/>
                        <a:gd name="T67" fmla="*/ 260 h 333"/>
                        <a:gd name="T68" fmla="*/ 198 w 293"/>
                        <a:gd name="T69" fmla="*/ 258 h 333"/>
                        <a:gd name="T70" fmla="*/ 182 w 293"/>
                        <a:gd name="T71" fmla="*/ 246 h 333"/>
                        <a:gd name="T72" fmla="*/ 150 w 293"/>
                        <a:gd name="T73" fmla="*/ 241 h 333"/>
                        <a:gd name="T74" fmla="*/ 125 w 293"/>
                        <a:gd name="T75" fmla="*/ 262 h 333"/>
                        <a:gd name="T76" fmla="*/ 150 w 293"/>
                        <a:gd name="T77" fmla="*/ 252 h 333"/>
                        <a:gd name="T78" fmla="*/ 171 w 293"/>
                        <a:gd name="T79" fmla="*/ 254 h 333"/>
                        <a:gd name="T80" fmla="*/ 189 w 293"/>
                        <a:gd name="T81" fmla="*/ 262 h 333"/>
                        <a:gd name="T82" fmla="*/ 198 w 293"/>
                        <a:gd name="T83" fmla="*/ 276 h 333"/>
                        <a:gd name="T84" fmla="*/ 193 w 293"/>
                        <a:gd name="T85" fmla="*/ 305 h 333"/>
                        <a:gd name="T86" fmla="*/ 177 w 293"/>
                        <a:gd name="T87" fmla="*/ 328 h 333"/>
                        <a:gd name="T88" fmla="*/ 163 w 293"/>
                        <a:gd name="T89" fmla="*/ 330 h 333"/>
                        <a:gd name="T90" fmla="*/ 147 w 293"/>
                        <a:gd name="T91" fmla="*/ 319 h 333"/>
                        <a:gd name="T92" fmla="*/ 133 w 293"/>
                        <a:gd name="T93" fmla="*/ 317 h 333"/>
                        <a:gd name="T94" fmla="*/ 108 w 293"/>
                        <a:gd name="T95" fmla="*/ 323 h 333"/>
                        <a:gd name="T96" fmla="*/ 99 w 293"/>
                        <a:gd name="T97" fmla="*/ 332 h 333"/>
                        <a:gd name="T98" fmla="*/ 97 w 293"/>
                        <a:gd name="T99" fmla="*/ 299 h 333"/>
                        <a:gd name="T100" fmla="*/ 101 w 293"/>
                        <a:gd name="T101" fmla="*/ 276 h 333"/>
                        <a:gd name="T102" fmla="*/ 83 w 293"/>
                        <a:gd name="T103" fmla="*/ 278 h 333"/>
                        <a:gd name="T104" fmla="*/ 48 w 293"/>
                        <a:gd name="T105" fmla="*/ 272 h 333"/>
                        <a:gd name="T106" fmla="*/ 28 w 293"/>
                        <a:gd name="T107" fmla="*/ 262 h 333"/>
                        <a:gd name="T108" fmla="*/ 16 w 293"/>
                        <a:gd name="T109" fmla="*/ 241 h 333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w 293"/>
                        <a:gd name="T166" fmla="*/ 0 h 333"/>
                        <a:gd name="T167" fmla="*/ 293 w 293"/>
                        <a:gd name="T168" fmla="*/ 333 h 333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T165" t="T166" r="T167" b="T168"/>
                      <a:pathLst>
                        <a:path w="293" h="333">
                          <a:moveTo>
                            <a:pt x="16" y="241"/>
                          </a:moveTo>
                          <a:lnTo>
                            <a:pt x="7" y="225"/>
                          </a:lnTo>
                          <a:lnTo>
                            <a:pt x="2" y="194"/>
                          </a:lnTo>
                          <a:lnTo>
                            <a:pt x="0" y="164"/>
                          </a:lnTo>
                          <a:lnTo>
                            <a:pt x="2" y="131"/>
                          </a:lnTo>
                          <a:lnTo>
                            <a:pt x="7" y="96"/>
                          </a:lnTo>
                          <a:lnTo>
                            <a:pt x="12" y="71"/>
                          </a:lnTo>
                          <a:lnTo>
                            <a:pt x="23" y="49"/>
                          </a:lnTo>
                          <a:lnTo>
                            <a:pt x="39" y="32"/>
                          </a:lnTo>
                          <a:lnTo>
                            <a:pt x="60" y="16"/>
                          </a:lnTo>
                          <a:lnTo>
                            <a:pt x="78" y="8"/>
                          </a:lnTo>
                          <a:lnTo>
                            <a:pt x="99" y="4"/>
                          </a:lnTo>
                          <a:lnTo>
                            <a:pt x="120" y="2"/>
                          </a:lnTo>
                          <a:lnTo>
                            <a:pt x="141" y="0"/>
                          </a:lnTo>
                          <a:lnTo>
                            <a:pt x="171" y="4"/>
                          </a:lnTo>
                          <a:lnTo>
                            <a:pt x="187" y="14"/>
                          </a:lnTo>
                          <a:lnTo>
                            <a:pt x="193" y="26"/>
                          </a:lnTo>
                          <a:lnTo>
                            <a:pt x="193" y="43"/>
                          </a:lnTo>
                          <a:lnTo>
                            <a:pt x="198" y="59"/>
                          </a:lnTo>
                          <a:lnTo>
                            <a:pt x="202" y="94"/>
                          </a:lnTo>
                          <a:lnTo>
                            <a:pt x="194" y="139"/>
                          </a:lnTo>
                          <a:lnTo>
                            <a:pt x="226" y="133"/>
                          </a:lnTo>
                          <a:lnTo>
                            <a:pt x="255" y="137"/>
                          </a:lnTo>
                          <a:lnTo>
                            <a:pt x="285" y="147"/>
                          </a:lnTo>
                          <a:lnTo>
                            <a:pt x="292" y="161"/>
                          </a:lnTo>
                          <a:lnTo>
                            <a:pt x="288" y="184"/>
                          </a:lnTo>
                          <a:lnTo>
                            <a:pt x="281" y="202"/>
                          </a:lnTo>
                          <a:lnTo>
                            <a:pt x="269" y="209"/>
                          </a:lnTo>
                          <a:lnTo>
                            <a:pt x="253" y="205"/>
                          </a:lnTo>
                          <a:lnTo>
                            <a:pt x="239" y="194"/>
                          </a:lnTo>
                          <a:lnTo>
                            <a:pt x="228" y="194"/>
                          </a:lnTo>
                          <a:lnTo>
                            <a:pt x="218" y="202"/>
                          </a:lnTo>
                          <a:lnTo>
                            <a:pt x="203" y="209"/>
                          </a:lnTo>
                          <a:lnTo>
                            <a:pt x="209" y="260"/>
                          </a:lnTo>
                          <a:lnTo>
                            <a:pt x="198" y="258"/>
                          </a:lnTo>
                          <a:lnTo>
                            <a:pt x="182" y="246"/>
                          </a:lnTo>
                          <a:lnTo>
                            <a:pt x="150" y="241"/>
                          </a:lnTo>
                          <a:lnTo>
                            <a:pt x="125" y="262"/>
                          </a:lnTo>
                          <a:lnTo>
                            <a:pt x="150" y="252"/>
                          </a:lnTo>
                          <a:lnTo>
                            <a:pt x="171" y="254"/>
                          </a:lnTo>
                          <a:lnTo>
                            <a:pt x="189" y="262"/>
                          </a:lnTo>
                          <a:lnTo>
                            <a:pt x="198" y="276"/>
                          </a:lnTo>
                          <a:lnTo>
                            <a:pt x="193" y="305"/>
                          </a:lnTo>
                          <a:lnTo>
                            <a:pt x="177" y="328"/>
                          </a:lnTo>
                          <a:lnTo>
                            <a:pt x="163" y="330"/>
                          </a:lnTo>
                          <a:lnTo>
                            <a:pt x="147" y="319"/>
                          </a:lnTo>
                          <a:lnTo>
                            <a:pt x="133" y="317"/>
                          </a:lnTo>
                          <a:lnTo>
                            <a:pt x="108" y="323"/>
                          </a:lnTo>
                          <a:lnTo>
                            <a:pt x="99" y="332"/>
                          </a:lnTo>
                          <a:lnTo>
                            <a:pt x="97" y="299"/>
                          </a:lnTo>
                          <a:lnTo>
                            <a:pt x="101" y="276"/>
                          </a:lnTo>
                          <a:lnTo>
                            <a:pt x="83" y="278"/>
                          </a:lnTo>
                          <a:lnTo>
                            <a:pt x="48" y="272"/>
                          </a:lnTo>
                          <a:lnTo>
                            <a:pt x="28" y="262"/>
                          </a:lnTo>
                          <a:lnTo>
                            <a:pt x="16" y="241"/>
                          </a:lnTo>
                        </a:path>
                      </a:pathLst>
                    </a:custGeom>
                    <a:solidFill>
                      <a:srgbClr val="FFBF5F"/>
                    </a:solidFill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grpSp>
                  <p:nvGrpSpPr>
                    <p:cNvPr id="76989" name="Group 1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18" y="132"/>
                      <a:ext cx="284" cy="216"/>
                      <a:chOff x="1818" y="132"/>
                      <a:chExt cx="284" cy="216"/>
                    </a:xfrm>
                  </p:grpSpPr>
                  <p:sp>
                    <p:nvSpPr>
                      <p:cNvPr id="76990" name="Freeform 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0" y="165"/>
                        <a:ext cx="52" cy="25"/>
                      </a:xfrm>
                      <a:custGeom>
                        <a:avLst/>
                        <a:gdLst>
                          <a:gd name="T0" fmla="*/ 0 w 52"/>
                          <a:gd name="T1" fmla="*/ 18 h 25"/>
                          <a:gd name="T2" fmla="*/ 14 w 52"/>
                          <a:gd name="T3" fmla="*/ 24 h 25"/>
                          <a:gd name="T4" fmla="*/ 28 w 52"/>
                          <a:gd name="T5" fmla="*/ 22 h 25"/>
                          <a:gd name="T6" fmla="*/ 43 w 52"/>
                          <a:gd name="T7" fmla="*/ 10 h 25"/>
                          <a:gd name="T8" fmla="*/ 51 w 52"/>
                          <a:gd name="T9" fmla="*/ 0 h 2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2"/>
                          <a:gd name="T16" fmla="*/ 0 h 25"/>
                          <a:gd name="T17" fmla="*/ 52 w 52"/>
                          <a:gd name="T18" fmla="*/ 25 h 2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2" h="25">
                            <a:moveTo>
                              <a:pt x="0" y="18"/>
                            </a:moveTo>
                            <a:lnTo>
                              <a:pt x="14" y="24"/>
                            </a:lnTo>
                            <a:lnTo>
                              <a:pt x="28" y="22"/>
                            </a:lnTo>
                            <a:lnTo>
                              <a:pt x="43" y="10"/>
                            </a:lnTo>
                            <a:lnTo>
                              <a:pt x="51" y="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91" name="Freeform 1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13" y="132"/>
                        <a:ext cx="63" cy="38"/>
                      </a:xfrm>
                      <a:custGeom>
                        <a:avLst/>
                        <a:gdLst>
                          <a:gd name="T0" fmla="*/ 62 w 63"/>
                          <a:gd name="T1" fmla="*/ 0 h 38"/>
                          <a:gd name="T2" fmla="*/ 48 w 63"/>
                          <a:gd name="T3" fmla="*/ 19 h 38"/>
                          <a:gd name="T4" fmla="*/ 28 w 63"/>
                          <a:gd name="T5" fmla="*/ 31 h 38"/>
                          <a:gd name="T6" fmla="*/ 11 w 63"/>
                          <a:gd name="T7" fmla="*/ 37 h 38"/>
                          <a:gd name="T8" fmla="*/ 0 w 63"/>
                          <a:gd name="T9" fmla="*/ 33 h 3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3"/>
                          <a:gd name="T16" fmla="*/ 0 h 38"/>
                          <a:gd name="T17" fmla="*/ 63 w 63"/>
                          <a:gd name="T18" fmla="*/ 38 h 3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3" h="38">
                            <a:moveTo>
                              <a:pt x="62" y="0"/>
                            </a:moveTo>
                            <a:lnTo>
                              <a:pt x="48" y="19"/>
                            </a:lnTo>
                            <a:lnTo>
                              <a:pt x="28" y="31"/>
                            </a:lnTo>
                            <a:lnTo>
                              <a:pt x="11" y="37"/>
                            </a:lnTo>
                            <a:lnTo>
                              <a:pt x="0" y="33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92" name="Freeform 1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94" y="155"/>
                        <a:ext cx="120" cy="50"/>
                      </a:xfrm>
                      <a:custGeom>
                        <a:avLst/>
                        <a:gdLst>
                          <a:gd name="T0" fmla="*/ 0 w 120"/>
                          <a:gd name="T1" fmla="*/ 49 h 50"/>
                          <a:gd name="T2" fmla="*/ 4 w 120"/>
                          <a:gd name="T3" fmla="*/ 26 h 50"/>
                          <a:gd name="T4" fmla="*/ 13 w 120"/>
                          <a:gd name="T5" fmla="*/ 10 h 50"/>
                          <a:gd name="T6" fmla="*/ 23 w 120"/>
                          <a:gd name="T7" fmla="*/ 2 h 50"/>
                          <a:gd name="T8" fmla="*/ 41 w 120"/>
                          <a:gd name="T9" fmla="*/ 0 h 50"/>
                          <a:gd name="T10" fmla="*/ 55 w 120"/>
                          <a:gd name="T11" fmla="*/ 6 h 50"/>
                          <a:gd name="T12" fmla="*/ 69 w 120"/>
                          <a:gd name="T13" fmla="*/ 18 h 50"/>
                          <a:gd name="T14" fmla="*/ 76 w 120"/>
                          <a:gd name="T15" fmla="*/ 30 h 50"/>
                          <a:gd name="T16" fmla="*/ 87 w 120"/>
                          <a:gd name="T17" fmla="*/ 20 h 50"/>
                          <a:gd name="T18" fmla="*/ 103 w 120"/>
                          <a:gd name="T19" fmla="*/ 24 h 50"/>
                          <a:gd name="T20" fmla="*/ 119 w 120"/>
                          <a:gd name="T21" fmla="*/ 37 h 50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120"/>
                          <a:gd name="T34" fmla="*/ 0 h 50"/>
                          <a:gd name="T35" fmla="*/ 120 w 120"/>
                          <a:gd name="T36" fmla="*/ 50 h 50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120" h="50">
                            <a:moveTo>
                              <a:pt x="0" y="49"/>
                            </a:moveTo>
                            <a:lnTo>
                              <a:pt x="4" y="26"/>
                            </a:lnTo>
                            <a:lnTo>
                              <a:pt x="13" y="10"/>
                            </a:lnTo>
                            <a:lnTo>
                              <a:pt x="23" y="2"/>
                            </a:lnTo>
                            <a:lnTo>
                              <a:pt x="41" y="0"/>
                            </a:lnTo>
                            <a:lnTo>
                              <a:pt x="55" y="6"/>
                            </a:lnTo>
                            <a:lnTo>
                              <a:pt x="69" y="18"/>
                            </a:lnTo>
                            <a:lnTo>
                              <a:pt x="76" y="30"/>
                            </a:lnTo>
                            <a:lnTo>
                              <a:pt x="87" y="20"/>
                            </a:lnTo>
                            <a:lnTo>
                              <a:pt x="103" y="24"/>
                            </a:lnTo>
                            <a:lnTo>
                              <a:pt x="119" y="37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93" name="Freeform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70" y="200"/>
                        <a:ext cx="124" cy="138"/>
                      </a:xfrm>
                      <a:custGeom>
                        <a:avLst/>
                        <a:gdLst>
                          <a:gd name="T0" fmla="*/ 46 w 124"/>
                          <a:gd name="T1" fmla="*/ 137 h 138"/>
                          <a:gd name="T2" fmla="*/ 31 w 124"/>
                          <a:gd name="T3" fmla="*/ 127 h 138"/>
                          <a:gd name="T4" fmla="*/ 21 w 124"/>
                          <a:gd name="T5" fmla="*/ 127 h 138"/>
                          <a:gd name="T6" fmla="*/ 10 w 124"/>
                          <a:gd name="T7" fmla="*/ 117 h 138"/>
                          <a:gd name="T8" fmla="*/ 5 w 124"/>
                          <a:gd name="T9" fmla="*/ 110 h 138"/>
                          <a:gd name="T10" fmla="*/ 0 w 124"/>
                          <a:gd name="T11" fmla="*/ 92 h 138"/>
                          <a:gd name="T12" fmla="*/ 3 w 124"/>
                          <a:gd name="T13" fmla="*/ 80 h 138"/>
                          <a:gd name="T14" fmla="*/ 10 w 124"/>
                          <a:gd name="T15" fmla="*/ 71 h 138"/>
                          <a:gd name="T16" fmla="*/ 21 w 124"/>
                          <a:gd name="T17" fmla="*/ 69 h 138"/>
                          <a:gd name="T18" fmla="*/ 31 w 124"/>
                          <a:gd name="T19" fmla="*/ 80 h 138"/>
                          <a:gd name="T20" fmla="*/ 40 w 124"/>
                          <a:gd name="T21" fmla="*/ 90 h 138"/>
                          <a:gd name="T22" fmla="*/ 42 w 124"/>
                          <a:gd name="T23" fmla="*/ 61 h 138"/>
                          <a:gd name="T24" fmla="*/ 53 w 124"/>
                          <a:gd name="T25" fmla="*/ 55 h 138"/>
                          <a:gd name="T26" fmla="*/ 70 w 124"/>
                          <a:gd name="T27" fmla="*/ 39 h 138"/>
                          <a:gd name="T28" fmla="*/ 81 w 124"/>
                          <a:gd name="T29" fmla="*/ 26 h 138"/>
                          <a:gd name="T30" fmla="*/ 85 w 124"/>
                          <a:gd name="T31" fmla="*/ 8 h 138"/>
                          <a:gd name="T32" fmla="*/ 97 w 124"/>
                          <a:gd name="T33" fmla="*/ 2 h 138"/>
                          <a:gd name="T34" fmla="*/ 111 w 124"/>
                          <a:gd name="T35" fmla="*/ 0 h 138"/>
                          <a:gd name="T36" fmla="*/ 123 w 124"/>
                          <a:gd name="T37" fmla="*/ 12 h 138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124"/>
                          <a:gd name="T58" fmla="*/ 0 h 138"/>
                          <a:gd name="T59" fmla="*/ 124 w 124"/>
                          <a:gd name="T60" fmla="*/ 138 h 138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124" h="138">
                            <a:moveTo>
                              <a:pt x="46" y="137"/>
                            </a:moveTo>
                            <a:lnTo>
                              <a:pt x="31" y="127"/>
                            </a:lnTo>
                            <a:lnTo>
                              <a:pt x="21" y="127"/>
                            </a:lnTo>
                            <a:lnTo>
                              <a:pt x="10" y="117"/>
                            </a:lnTo>
                            <a:lnTo>
                              <a:pt x="5" y="110"/>
                            </a:lnTo>
                            <a:lnTo>
                              <a:pt x="0" y="92"/>
                            </a:lnTo>
                            <a:lnTo>
                              <a:pt x="3" y="80"/>
                            </a:lnTo>
                            <a:lnTo>
                              <a:pt x="10" y="71"/>
                            </a:lnTo>
                            <a:lnTo>
                              <a:pt x="21" y="69"/>
                            </a:lnTo>
                            <a:lnTo>
                              <a:pt x="31" y="80"/>
                            </a:lnTo>
                            <a:lnTo>
                              <a:pt x="40" y="90"/>
                            </a:lnTo>
                            <a:lnTo>
                              <a:pt x="42" y="61"/>
                            </a:lnTo>
                            <a:lnTo>
                              <a:pt x="53" y="55"/>
                            </a:lnTo>
                            <a:lnTo>
                              <a:pt x="70" y="39"/>
                            </a:lnTo>
                            <a:lnTo>
                              <a:pt x="81" y="26"/>
                            </a:lnTo>
                            <a:lnTo>
                              <a:pt x="85" y="8"/>
                            </a:lnTo>
                            <a:lnTo>
                              <a:pt x="97" y="2"/>
                            </a:lnTo>
                            <a:lnTo>
                              <a:pt x="111" y="0"/>
                            </a:lnTo>
                            <a:lnTo>
                              <a:pt x="123" y="12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94" name="Freeform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18" y="183"/>
                        <a:ext cx="127" cy="112"/>
                      </a:xfrm>
                      <a:custGeom>
                        <a:avLst/>
                        <a:gdLst>
                          <a:gd name="T0" fmla="*/ 0 w 127"/>
                          <a:gd name="T1" fmla="*/ 111 h 112"/>
                          <a:gd name="T2" fmla="*/ 25 w 127"/>
                          <a:gd name="T3" fmla="*/ 95 h 112"/>
                          <a:gd name="T4" fmla="*/ 46 w 127"/>
                          <a:gd name="T5" fmla="*/ 84 h 112"/>
                          <a:gd name="T6" fmla="*/ 71 w 127"/>
                          <a:gd name="T7" fmla="*/ 82 h 112"/>
                          <a:gd name="T8" fmla="*/ 73 w 127"/>
                          <a:gd name="T9" fmla="*/ 74 h 112"/>
                          <a:gd name="T10" fmla="*/ 71 w 127"/>
                          <a:gd name="T11" fmla="*/ 60 h 112"/>
                          <a:gd name="T12" fmla="*/ 83 w 127"/>
                          <a:gd name="T13" fmla="*/ 47 h 112"/>
                          <a:gd name="T14" fmla="*/ 105 w 127"/>
                          <a:gd name="T15" fmla="*/ 39 h 112"/>
                          <a:gd name="T16" fmla="*/ 103 w 127"/>
                          <a:gd name="T17" fmla="*/ 25 h 112"/>
                          <a:gd name="T18" fmla="*/ 105 w 127"/>
                          <a:gd name="T19" fmla="*/ 15 h 112"/>
                          <a:gd name="T20" fmla="*/ 113 w 127"/>
                          <a:gd name="T21" fmla="*/ 4 h 112"/>
                          <a:gd name="T22" fmla="*/ 126 w 127"/>
                          <a:gd name="T23" fmla="*/ 0 h 112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27"/>
                          <a:gd name="T37" fmla="*/ 0 h 112"/>
                          <a:gd name="T38" fmla="*/ 127 w 127"/>
                          <a:gd name="T39" fmla="*/ 112 h 112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27" h="112">
                            <a:moveTo>
                              <a:pt x="0" y="111"/>
                            </a:moveTo>
                            <a:lnTo>
                              <a:pt x="25" y="95"/>
                            </a:lnTo>
                            <a:lnTo>
                              <a:pt x="46" y="84"/>
                            </a:lnTo>
                            <a:lnTo>
                              <a:pt x="71" y="82"/>
                            </a:lnTo>
                            <a:lnTo>
                              <a:pt x="73" y="74"/>
                            </a:lnTo>
                            <a:lnTo>
                              <a:pt x="71" y="60"/>
                            </a:lnTo>
                            <a:lnTo>
                              <a:pt x="83" y="47"/>
                            </a:lnTo>
                            <a:lnTo>
                              <a:pt x="105" y="39"/>
                            </a:lnTo>
                            <a:lnTo>
                              <a:pt x="103" y="25"/>
                            </a:lnTo>
                            <a:lnTo>
                              <a:pt x="105" y="15"/>
                            </a:lnTo>
                            <a:lnTo>
                              <a:pt x="113" y="4"/>
                            </a:lnTo>
                            <a:lnTo>
                              <a:pt x="126" y="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95" name="Freeform 1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48" y="304"/>
                        <a:ext cx="21" cy="44"/>
                      </a:xfrm>
                      <a:custGeom>
                        <a:avLst/>
                        <a:gdLst>
                          <a:gd name="T0" fmla="*/ 20 w 21"/>
                          <a:gd name="T1" fmla="*/ 0 h 44"/>
                          <a:gd name="T2" fmla="*/ 9 w 21"/>
                          <a:gd name="T3" fmla="*/ 4 h 44"/>
                          <a:gd name="T4" fmla="*/ 2 w 21"/>
                          <a:gd name="T5" fmla="*/ 15 h 44"/>
                          <a:gd name="T6" fmla="*/ 0 w 21"/>
                          <a:gd name="T7" fmla="*/ 27 h 44"/>
                          <a:gd name="T8" fmla="*/ 6 w 21"/>
                          <a:gd name="T9" fmla="*/ 43 h 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44"/>
                          <a:gd name="T17" fmla="*/ 21 w 21"/>
                          <a:gd name="T18" fmla="*/ 44 h 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44">
                            <a:moveTo>
                              <a:pt x="20" y="0"/>
                            </a:moveTo>
                            <a:lnTo>
                              <a:pt x="9" y="4"/>
                            </a:lnTo>
                            <a:lnTo>
                              <a:pt x="2" y="15"/>
                            </a:lnTo>
                            <a:lnTo>
                              <a:pt x="0" y="27"/>
                            </a:lnTo>
                            <a:lnTo>
                              <a:pt x="6" y="43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96" name="Freeform 1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09" y="249"/>
                        <a:ext cx="17" cy="71"/>
                      </a:xfrm>
                      <a:custGeom>
                        <a:avLst/>
                        <a:gdLst>
                          <a:gd name="T0" fmla="*/ 16 w 17"/>
                          <a:gd name="T1" fmla="*/ 0 h 71"/>
                          <a:gd name="T2" fmla="*/ 7 w 17"/>
                          <a:gd name="T3" fmla="*/ 12 h 71"/>
                          <a:gd name="T4" fmla="*/ 0 w 17"/>
                          <a:gd name="T5" fmla="*/ 31 h 71"/>
                          <a:gd name="T6" fmla="*/ 2 w 17"/>
                          <a:gd name="T7" fmla="*/ 49 h 71"/>
                          <a:gd name="T8" fmla="*/ 9 w 17"/>
                          <a:gd name="T9" fmla="*/ 70 h 71"/>
                          <a:gd name="T10" fmla="*/ 9 w 17"/>
                          <a:gd name="T11" fmla="*/ 68 h 71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7"/>
                          <a:gd name="T19" fmla="*/ 0 h 71"/>
                          <a:gd name="T20" fmla="*/ 17 w 17"/>
                          <a:gd name="T21" fmla="*/ 71 h 71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7" h="71">
                            <a:moveTo>
                              <a:pt x="16" y="0"/>
                            </a:moveTo>
                            <a:lnTo>
                              <a:pt x="7" y="12"/>
                            </a:lnTo>
                            <a:lnTo>
                              <a:pt x="0" y="31"/>
                            </a:lnTo>
                            <a:lnTo>
                              <a:pt x="2" y="49"/>
                            </a:lnTo>
                            <a:lnTo>
                              <a:pt x="9" y="70"/>
                            </a:lnTo>
                            <a:lnTo>
                              <a:pt x="9" y="68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97" name="Oval 1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34" y="271"/>
                        <a:ext cx="8" cy="21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O">
                          <a:solidFill>
                            <a:schemeClr val="bg1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6976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2006" y="663"/>
                    <a:ext cx="500" cy="489"/>
                    <a:chOff x="2006" y="663"/>
                    <a:chExt cx="500" cy="489"/>
                  </a:xfrm>
                </p:grpSpPr>
                <p:grpSp>
                  <p:nvGrpSpPr>
                    <p:cNvPr id="76977" name="Group 1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4" y="667"/>
                      <a:ext cx="392" cy="485"/>
                      <a:chOff x="2114" y="667"/>
                      <a:chExt cx="392" cy="485"/>
                    </a:xfrm>
                  </p:grpSpPr>
                  <p:grpSp>
                    <p:nvGrpSpPr>
                      <p:cNvPr id="76979" name="Group 1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24" y="731"/>
                        <a:ext cx="182" cy="421"/>
                        <a:chOff x="2324" y="731"/>
                        <a:chExt cx="182" cy="421"/>
                      </a:xfrm>
                    </p:grpSpPr>
                    <p:sp>
                      <p:nvSpPr>
                        <p:cNvPr id="76981" name="Freeform 1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24" y="731"/>
                          <a:ext cx="182" cy="421"/>
                        </a:xfrm>
                        <a:custGeom>
                          <a:avLst/>
                          <a:gdLst>
                            <a:gd name="T0" fmla="*/ 0 w 182"/>
                            <a:gd name="T1" fmla="*/ 297 h 421"/>
                            <a:gd name="T2" fmla="*/ 6 w 182"/>
                            <a:gd name="T3" fmla="*/ 338 h 421"/>
                            <a:gd name="T4" fmla="*/ 15 w 182"/>
                            <a:gd name="T5" fmla="*/ 377 h 421"/>
                            <a:gd name="T6" fmla="*/ 43 w 182"/>
                            <a:gd name="T7" fmla="*/ 420 h 421"/>
                            <a:gd name="T8" fmla="*/ 64 w 182"/>
                            <a:gd name="T9" fmla="*/ 401 h 421"/>
                            <a:gd name="T10" fmla="*/ 107 w 182"/>
                            <a:gd name="T11" fmla="*/ 401 h 421"/>
                            <a:gd name="T12" fmla="*/ 128 w 182"/>
                            <a:gd name="T13" fmla="*/ 369 h 421"/>
                            <a:gd name="T14" fmla="*/ 123 w 182"/>
                            <a:gd name="T15" fmla="*/ 324 h 421"/>
                            <a:gd name="T16" fmla="*/ 144 w 182"/>
                            <a:gd name="T17" fmla="*/ 340 h 421"/>
                            <a:gd name="T18" fmla="*/ 181 w 182"/>
                            <a:gd name="T19" fmla="*/ 276 h 421"/>
                            <a:gd name="T20" fmla="*/ 176 w 182"/>
                            <a:gd name="T21" fmla="*/ 246 h 421"/>
                            <a:gd name="T22" fmla="*/ 174 w 182"/>
                            <a:gd name="T23" fmla="*/ 221 h 421"/>
                            <a:gd name="T24" fmla="*/ 176 w 182"/>
                            <a:gd name="T25" fmla="*/ 203 h 421"/>
                            <a:gd name="T26" fmla="*/ 181 w 182"/>
                            <a:gd name="T27" fmla="*/ 170 h 421"/>
                            <a:gd name="T28" fmla="*/ 156 w 182"/>
                            <a:gd name="T29" fmla="*/ 129 h 421"/>
                            <a:gd name="T30" fmla="*/ 170 w 182"/>
                            <a:gd name="T31" fmla="*/ 117 h 421"/>
                            <a:gd name="T32" fmla="*/ 174 w 182"/>
                            <a:gd name="T33" fmla="*/ 82 h 421"/>
                            <a:gd name="T34" fmla="*/ 170 w 182"/>
                            <a:gd name="T35" fmla="*/ 39 h 421"/>
                            <a:gd name="T36" fmla="*/ 162 w 182"/>
                            <a:gd name="T37" fmla="*/ 6 h 421"/>
                            <a:gd name="T38" fmla="*/ 135 w 182"/>
                            <a:gd name="T39" fmla="*/ 0 h 421"/>
                            <a:gd name="T40" fmla="*/ 87 w 182"/>
                            <a:gd name="T41" fmla="*/ 0 h 421"/>
                            <a:gd name="T42" fmla="*/ 82 w 182"/>
                            <a:gd name="T43" fmla="*/ 24 h 421"/>
                            <a:gd name="T44" fmla="*/ 75 w 182"/>
                            <a:gd name="T45" fmla="*/ 67 h 421"/>
                            <a:gd name="T46" fmla="*/ 80 w 182"/>
                            <a:gd name="T47" fmla="*/ 94 h 421"/>
                            <a:gd name="T48" fmla="*/ 96 w 182"/>
                            <a:gd name="T49" fmla="*/ 135 h 421"/>
                            <a:gd name="T50" fmla="*/ 0 w 182"/>
                            <a:gd name="T51" fmla="*/ 297 h 421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w 182"/>
                            <a:gd name="T79" fmla="*/ 0 h 421"/>
                            <a:gd name="T80" fmla="*/ 182 w 182"/>
                            <a:gd name="T81" fmla="*/ 421 h 421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T78" t="T79" r="T80" b="T81"/>
                          <a:pathLst>
                            <a:path w="182" h="421">
                              <a:moveTo>
                                <a:pt x="0" y="297"/>
                              </a:moveTo>
                              <a:lnTo>
                                <a:pt x="6" y="338"/>
                              </a:lnTo>
                              <a:lnTo>
                                <a:pt x="15" y="377"/>
                              </a:lnTo>
                              <a:lnTo>
                                <a:pt x="43" y="420"/>
                              </a:lnTo>
                              <a:lnTo>
                                <a:pt x="64" y="401"/>
                              </a:lnTo>
                              <a:lnTo>
                                <a:pt x="107" y="401"/>
                              </a:lnTo>
                              <a:lnTo>
                                <a:pt x="128" y="369"/>
                              </a:lnTo>
                              <a:lnTo>
                                <a:pt x="123" y="324"/>
                              </a:lnTo>
                              <a:lnTo>
                                <a:pt x="144" y="340"/>
                              </a:lnTo>
                              <a:lnTo>
                                <a:pt x="181" y="276"/>
                              </a:lnTo>
                              <a:lnTo>
                                <a:pt x="176" y="246"/>
                              </a:lnTo>
                              <a:lnTo>
                                <a:pt x="174" y="221"/>
                              </a:lnTo>
                              <a:lnTo>
                                <a:pt x="176" y="203"/>
                              </a:lnTo>
                              <a:lnTo>
                                <a:pt x="181" y="170"/>
                              </a:lnTo>
                              <a:lnTo>
                                <a:pt x="156" y="129"/>
                              </a:lnTo>
                              <a:lnTo>
                                <a:pt x="170" y="117"/>
                              </a:lnTo>
                              <a:lnTo>
                                <a:pt x="174" y="82"/>
                              </a:lnTo>
                              <a:lnTo>
                                <a:pt x="170" y="39"/>
                              </a:lnTo>
                              <a:lnTo>
                                <a:pt x="162" y="6"/>
                              </a:lnTo>
                              <a:lnTo>
                                <a:pt x="135" y="0"/>
                              </a:lnTo>
                              <a:lnTo>
                                <a:pt x="87" y="0"/>
                              </a:lnTo>
                              <a:lnTo>
                                <a:pt x="82" y="24"/>
                              </a:lnTo>
                              <a:lnTo>
                                <a:pt x="75" y="67"/>
                              </a:lnTo>
                              <a:lnTo>
                                <a:pt x="80" y="94"/>
                              </a:lnTo>
                              <a:lnTo>
                                <a:pt x="96" y="135"/>
                              </a:lnTo>
                              <a:lnTo>
                                <a:pt x="0" y="297"/>
                              </a:lnTo>
                            </a:path>
                          </a:pathLst>
                        </a:custGeom>
                        <a:solidFill>
                          <a:srgbClr val="9F7F5F"/>
                        </a:solidFill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PY"/>
                        </a:p>
                      </p:txBody>
                    </p:sp>
                    <p:grpSp>
                      <p:nvGrpSpPr>
                        <p:cNvPr id="76982" name="Group 1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06" y="735"/>
                          <a:ext cx="80" cy="373"/>
                          <a:chOff x="2406" y="735"/>
                          <a:chExt cx="80" cy="373"/>
                        </a:xfrm>
                      </p:grpSpPr>
                      <p:sp>
                        <p:nvSpPr>
                          <p:cNvPr id="76983" name="Freeform 1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57" y="735"/>
                            <a:ext cx="21" cy="89"/>
                          </a:xfrm>
                          <a:custGeom>
                            <a:avLst/>
                            <a:gdLst>
                              <a:gd name="T0" fmla="*/ 0 w 21"/>
                              <a:gd name="T1" fmla="*/ 0 h 89"/>
                              <a:gd name="T2" fmla="*/ 20 w 21"/>
                              <a:gd name="T3" fmla="*/ 55 h 89"/>
                              <a:gd name="T4" fmla="*/ 18 w 21"/>
                              <a:gd name="T5" fmla="*/ 88 h 89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"/>
                              <a:gd name="T10" fmla="*/ 0 h 89"/>
                              <a:gd name="T11" fmla="*/ 21 w 21"/>
                              <a:gd name="T12" fmla="*/ 89 h 89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" h="89">
                                <a:moveTo>
                                  <a:pt x="0" y="0"/>
                                </a:moveTo>
                                <a:lnTo>
                                  <a:pt x="20" y="55"/>
                                </a:lnTo>
                                <a:lnTo>
                                  <a:pt x="18" y="88"/>
                                </a:lnTo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PY"/>
                          </a:p>
                        </p:txBody>
                      </p:sp>
                      <p:sp>
                        <p:nvSpPr>
                          <p:cNvPr id="76984" name="Line 1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417" y="848"/>
                            <a:ext cx="56" cy="12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PY"/>
                          </a:p>
                        </p:txBody>
                      </p:sp>
                      <p:sp>
                        <p:nvSpPr>
                          <p:cNvPr id="76985" name="Freeform 1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27" y="874"/>
                            <a:ext cx="54" cy="32"/>
                          </a:xfrm>
                          <a:custGeom>
                            <a:avLst/>
                            <a:gdLst>
                              <a:gd name="T0" fmla="*/ 53 w 54"/>
                              <a:gd name="T1" fmla="*/ 6 h 32"/>
                              <a:gd name="T2" fmla="*/ 27 w 54"/>
                              <a:gd name="T3" fmla="*/ 0 h 32"/>
                              <a:gd name="T4" fmla="*/ 0 w 54"/>
                              <a:gd name="T5" fmla="*/ 31 h 3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54"/>
                              <a:gd name="T10" fmla="*/ 0 h 32"/>
                              <a:gd name="T11" fmla="*/ 54 w 54"/>
                              <a:gd name="T12" fmla="*/ 32 h 3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54" h="32">
                                <a:moveTo>
                                  <a:pt x="53" y="6"/>
                                </a:moveTo>
                                <a:lnTo>
                                  <a:pt x="27" y="0"/>
                                </a:lnTo>
                                <a:lnTo>
                                  <a:pt x="0" y="31"/>
                                </a:lnTo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PY"/>
                          </a:p>
                        </p:txBody>
                      </p:sp>
                      <p:sp>
                        <p:nvSpPr>
                          <p:cNvPr id="76986" name="Line 1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461" y="948"/>
                            <a:ext cx="25" cy="68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PY"/>
                          </a:p>
                        </p:txBody>
                      </p:sp>
                      <p:sp>
                        <p:nvSpPr>
                          <p:cNvPr id="76987" name="Line 1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406" y="1059"/>
                            <a:ext cx="26" cy="49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PY"/>
                          </a:p>
                        </p:txBody>
                      </p:sp>
                    </p:grpSp>
                  </p:grpSp>
                  <p:sp>
                    <p:nvSpPr>
                      <p:cNvPr id="76980" name="Freeform 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14" y="667"/>
                        <a:ext cx="327" cy="280"/>
                      </a:xfrm>
                      <a:custGeom>
                        <a:avLst/>
                        <a:gdLst>
                          <a:gd name="T0" fmla="*/ 0 w 327"/>
                          <a:gd name="T1" fmla="*/ 0 h 280"/>
                          <a:gd name="T2" fmla="*/ 71 w 327"/>
                          <a:gd name="T3" fmla="*/ 25 h 280"/>
                          <a:gd name="T4" fmla="*/ 122 w 327"/>
                          <a:gd name="T5" fmla="*/ 62 h 280"/>
                          <a:gd name="T6" fmla="*/ 134 w 327"/>
                          <a:gd name="T7" fmla="*/ 86 h 280"/>
                          <a:gd name="T8" fmla="*/ 141 w 327"/>
                          <a:gd name="T9" fmla="*/ 113 h 280"/>
                          <a:gd name="T10" fmla="*/ 164 w 327"/>
                          <a:gd name="T11" fmla="*/ 109 h 280"/>
                          <a:gd name="T12" fmla="*/ 187 w 327"/>
                          <a:gd name="T13" fmla="*/ 111 h 280"/>
                          <a:gd name="T14" fmla="*/ 253 w 327"/>
                          <a:gd name="T15" fmla="*/ 148 h 280"/>
                          <a:gd name="T16" fmla="*/ 264 w 327"/>
                          <a:gd name="T17" fmla="*/ 137 h 280"/>
                          <a:gd name="T18" fmla="*/ 280 w 327"/>
                          <a:gd name="T19" fmla="*/ 178 h 280"/>
                          <a:gd name="T20" fmla="*/ 303 w 327"/>
                          <a:gd name="T21" fmla="*/ 187 h 280"/>
                          <a:gd name="T22" fmla="*/ 326 w 327"/>
                          <a:gd name="T23" fmla="*/ 174 h 280"/>
                          <a:gd name="T24" fmla="*/ 322 w 327"/>
                          <a:gd name="T25" fmla="*/ 238 h 280"/>
                          <a:gd name="T26" fmla="*/ 285 w 327"/>
                          <a:gd name="T27" fmla="*/ 279 h 280"/>
                          <a:gd name="T28" fmla="*/ 164 w 327"/>
                          <a:gd name="T29" fmla="*/ 219 h 280"/>
                          <a:gd name="T30" fmla="*/ 30 w 327"/>
                          <a:gd name="T31" fmla="*/ 101 h 280"/>
                          <a:gd name="T32" fmla="*/ 0 w 327"/>
                          <a:gd name="T33" fmla="*/ 0 h 280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w 327"/>
                          <a:gd name="T52" fmla="*/ 0 h 280"/>
                          <a:gd name="T53" fmla="*/ 327 w 327"/>
                          <a:gd name="T54" fmla="*/ 280 h 280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T51" t="T52" r="T53" b="T54"/>
                        <a:pathLst>
                          <a:path w="327" h="280">
                            <a:moveTo>
                              <a:pt x="0" y="0"/>
                            </a:moveTo>
                            <a:lnTo>
                              <a:pt x="71" y="25"/>
                            </a:lnTo>
                            <a:lnTo>
                              <a:pt x="122" y="62"/>
                            </a:lnTo>
                            <a:lnTo>
                              <a:pt x="134" y="86"/>
                            </a:lnTo>
                            <a:lnTo>
                              <a:pt x="141" y="113"/>
                            </a:lnTo>
                            <a:lnTo>
                              <a:pt x="164" y="109"/>
                            </a:lnTo>
                            <a:lnTo>
                              <a:pt x="187" y="111"/>
                            </a:lnTo>
                            <a:lnTo>
                              <a:pt x="253" y="148"/>
                            </a:lnTo>
                            <a:lnTo>
                              <a:pt x="264" y="137"/>
                            </a:lnTo>
                            <a:lnTo>
                              <a:pt x="280" y="178"/>
                            </a:lnTo>
                            <a:lnTo>
                              <a:pt x="303" y="187"/>
                            </a:lnTo>
                            <a:lnTo>
                              <a:pt x="326" y="174"/>
                            </a:lnTo>
                            <a:lnTo>
                              <a:pt x="322" y="238"/>
                            </a:lnTo>
                            <a:lnTo>
                              <a:pt x="285" y="279"/>
                            </a:lnTo>
                            <a:lnTo>
                              <a:pt x="164" y="219"/>
                            </a:lnTo>
                            <a:lnTo>
                              <a:pt x="30" y="10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7F7F9F"/>
                      </a:solidFill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</p:grpSp>
                <p:sp>
                  <p:nvSpPr>
                    <p:cNvPr id="76978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2006" y="663"/>
                      <a:ext cx="419" cy="425"/>
                    </a:xfrm>
                    <a:custGeom>
                      <a:avLst/>
                      <a:gdLst>
                        <a:gd name="T0" fmla="*/ 0 w 419"/>
                        <a:gd name="T1" fmla="*/ 78 h 425"/>
                        <a:gd name="T2" fmla="*/ 53 w 419"/>
                        <a:gd name="T3" fmla="*/ 33 h 425"/>
                        <a:gd name="T4" fmla="*/ 133 w 419"/>
                        <a:gd name="T5" fmla="*/ 0 h 425"/>
                        <a:gd name="T6" fmla="*/ 143 w 419"/>
                        <a:gd name="T7" fmla="*/ 14 h 425"/>
                        <a:gd name="T8" fmla="*/ 141 w 419"/>
                        <a:gd name="T9" fmla="*/ 29 h 425"/>
                        <a:gd name="T10" fmla="*/ 170 w 419"/>
                        <a:gd name="T11" fmla="*/ 53 h 425"/>
                        <a:gd name="T12" fmla="*/ 180 w 419"/>
                        <a:gd name="T13" fmla="*/ 74 h 425"/>
                        <a:gd name="T14" fmla="*/ 207 w 419"/>
                        <a:gd name="T15" fmla="*/ 133 h 425"/>
                        <a:gd name="T16" fmla="*/ 248 w 419"/>
                        <a:gd name="T17" fmla="*/ 146 h 425"/>
                        <a:gd name="T18" fmla="*/ 290 w 419"/>
                        <a:gd name="T19" fmla="*/ 182 h 425"/>
                        <a:gd name="T20" fmla="*/ 340 w 419"/>
                        <a:gd name="T21" fmla="*/ 240 h 425"/>
                        <a:gd name="T22" fmla="*/ 395 w 419"/>
                        <a:gd name="T23" fmla="*/ 269 h 425"/>
                        <a:gd name="T24" fmla="*/ 418 w 419"/>
                        <a:gd name="T25" fmla="*/ 279 h 425"/>
                        <a:gd name="T26" fmla="*/ 393 w 419"/>
                        <a:gd name="T27" fmla="*/ 305 h 425"/>
                        <a:gd name="T28" fmla="*/ 365 w 419"/>
                        <a:gd name="T29" fmla="*/ 322 h 425"/>
                        <a:gd name="T30" fmla="*/ 356 w 419"/>
                        <a:gd name="T31" fmla="*/ 336 h 425"/>
                        <a:gd name="T32" fmla="*/ 345 w 419"/>
                        <a:gd name="T33" fmla="*/ 363 h 425"/>
                        <a:gd name="T34" fmla="*/ 326 w 419"/>
                        <a:gd name="T35" fmla="*/ 392 h 425"/>
                        <a:gd name="T36" fmla="*/ 299 w 419"/>
                        <a:gd name="T37" fmla="*/ 424 h 425"/>
                        <a:gd name="T38" fmla="*/ 276 w 419"/>
                        <a:gd name="T39" fmla="*/ 383 h 425"/>
                        <a:gd name="T40" fmla="*/ 242 w 419"/>
                        <a:gd name="T41" fmla="*/ 314 h 425"/>
                        <a:gd name="T42" fmla="*/ 228 w 419"/>
                        <a:gd name="T43" fmla="*/ 293 h 425"/>
                        <a:gd name="T44" fmla="*/ 203 w 419"/>
                        <a:gd name="T45" fmla="*/ 273 h 425"/>
                        <a:gd name="T46" fmla="*/ 202 w 419"/>
                        <a:gd name="T47" fmla="*/ 254 h 425"/>
                        <a:gd name="T48" fmla="*/ 198 w 419"/>
                        <a:gd name="T49" fmla="*/ 223 h 425"/>
                        <a:gd name="T50" fmla="*/ 179 w 419"/>
                        <a:gd name="T51" fmla="*/ 207 h 425"/>
                        <a:gd name="T52" fmla="*/ 150 w 419"/>
                        <a:gd name="T53" fmla="*/ 178 h 425"/>
                        <a:gd name="T54" fmla="*/ 113 w 419"/>
                        <a:gd name="T55" fmla="*/ 166 h 425"/>
                        <a:gd name="T56" fmla="*/ 90 w 419"/>
                        <a:gd name="T57" fmla="*/ 164 h 425"/>
                        <a:gd name="T58" fmla="*/ 65 w 419"/>
                        <a:gd name="T59" fmla="*/ 166 h 425"/>
                        <a:gd name="T60" fmla="*/ 46 w 419"/>
                        <a:gd name="T61" fmla="*/ 164 h 425"/>
                        <a:gd name="T62" fmla="*/ 25 w 419"/>
                        <a:gd name="T63" fmla="*/ 154 h 425"/>
                        <a:gd name="T64" fmla="*/ 14 w 419"/>
                        <a:gd name="T65" fmla="*/ 139 h 425"/>
                        <a:gd name="T66" fmla="*/ 3 w 419"/>
                        <a:gd name="T67" fmla="*/ 105 h 425"/>
                        <a:gd name="T68" fmla="*/ 0 w 419"/>
                        <a:gd name="T69" fmla="*/ 78 h 425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419"/>
                        <a:gd name="T106" fmla="*/ 0 h 425"/>
                        <a:gd name="T107" fmla="*/ 419 w 419"/>
                        <a:gd name="T108" fmla="*/ 425 h 425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419" h="425">
                          <a:moveTo>
                            <a:pt x="0" y="78"/>
                          </a:moveTo>
                          <a:lnTo>
                            <a:pt x="53" y="33"/>
                          </a:lnTo>
                          <a:lnTo>
                            <a:pt x="133" y="0"/>
                          </a:lnTo>
                          <a:lnTo>
                            <a:pt x="143" y="14"/>
                          </a:lnTo>
                          <a:lnTo>
                            <a:pt x="141" y="29"/>
                          </a:lnTo>
                          <a:lnTo>
                            <a:pt x="170" y="53"/>
                          </a:lnTo>
                          <a:lnTo>
                            <a:pt x="180" y="74"/>
                          </a:lnTo>
                          <a:lnTo>
                            <a:pt x="207" y="133"/>
                          </a:lnTo>
                          <a:lnTo>
                            <a:pt x="248" y="146"/>
                          </a:lnTo>
                          <a:lnTo>
                            <a:pt x="290" y="182"/>
                          </a:lnTo>
                          <a:lnTo>
                            <a:pt x="340" y="240"/>
                          </a:lnTo>
                          <a:lnTo>
                            <a:pt x="395" y="269"/>
                          </a:lnTo>
                          <a:lnTo>
                            <a:pt x="418" y="279"/>
                          </a:lnTo>
                          <a:lnTo>
                            <a:pt x="393" y="305"/>
                          </a:lnTo>
                          <a:lnTo>
                            <a:pt x="365" y="322"/>
                          </a:lnTo>
                          <a:lnTo>
                            <a:pt x="356" y="336"/>
                          </a:lnTo>
                          <a:lnTo>
                            <a:pt x="345" y="363"/>
                          </a:lnTo>
                          <a:lnTo>
                            <a:pt x="326" y="392"/>
                          </a:lnTo>
                          <a:lnTo>
                            <a:pt x="299" y="424"/>
                          </a:lnTo>
                          <a:lnTo>
                            <a:pt x="276" y="383"/>
                          </a:lnTo>
                          <a:lnTo>
                            <a:pt x="242" y="314"/>
                          </a:lnTo>
                          <a:lnTo>
                            <a:pt x="228" y="293"/>
                          </a:lnTo>
                          <a:lnTo>
                            <a:pt x="203" y="273"/>
                          </a:lnTo>
                          <a:lnTo>
                            <a:pt x="202" y="254"/>
                          </a:lnTo>
                          <a:lnTo>
                            <a:pt x="198" y="223"/>
                          </a:lnTo>
                          <a:lnTo>
                            <a:pt x="179" y="207"/>
                          </a:lnTo>
                          <a:lnTo>
                            <a:pt x="150" y="178"/>
                          </a:lnTo>
                          <a:lnTo>
                            <a:pt x="113" y="166"/>
                          </a:lnTo>
                          <a:lnTo>
                            <a:pt x="90" y="164"/>
                          </a:lnTo>
                          <a:lnTo>
                            <a:pt x="65" y="166"/>
                          </a:lnTo>
                          <a:lnTo>
                            <a:pt x="46" y="164"/>
                          </a:lnTo>
                          <a:lnTo>
                            <a:pt x="25" y="154"/>
                          </a:lnTo>
                          <a:lnTo>
                            <a:pt x="14" y="139"/>
                          </a:lnTo>
                          <a:lnTo>
                            <a:pt x="3" y="105"/>
                          </a:lnTo>
                          <a:lnTo>
                            <a:pt x="0" y="78"/>
                          </a:lnTo>
                        </a:path>
                      </a:pathLst>
                    </a:custGeom>
                    <a:solidFill>
                      <a:srgbClr val="9F9FBF"/>
                    </a:solidFill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</p:grpSp>
            </p:grpSp>
            <p:grpSp>
              <p:nvGrpSpPr>
                <p:cNvPr id="76972" name="Group 169"/>
                <p:cNvGrpSpPr>
                  <a:grpSpLocks/>
                </p:cNvGrpSpPr>
                <p:nvPr/>
              </p:nvGrpSpPr>
              <p:grpSpPr bwMode="auto">
                <a:xfrm>
                  <a:off x="1935" y="452"/>
                  <a:ext cx="228" cy="296"/>
                  <a:chOff x="1935" y="452"/>
                  <a:chExt cx="228" cy="296"/>
                </a:xfrm>
              </p:grpSpPr>
              <p:sp>
                <p:nvSpPr>
                  <p:cNvPr id="76973" name="Freeform 170"/>
                  <p:cNvSpPr>
                    <a:spLocks/>
                  </p:cNvSpPr>
                  <p:nvPr/>
                </p:nvSpPr>
                <p:spPr bwMode="auto">
                  <a:xfrm>
                    <a:off x="1935" y="452"/>
                    <a:ext cx="228" cy="296"/>
                  </a:xfrm>
                  <a:custGeom>
                    <a:avLst/>
                    <a:gdLst>
                      <a:gd name="T0" fmla="*/ 18 w 228"/>
                      <a:gd name="T1" fmla="*/ 0 h 296"/>
                      <a:gd name="T2" fmla="*/ 81 w 228"/>
                      <a:gd name="T3" fmla="*/ 10 h 296"/>
                      <a:gd name="T4" fmla="*/ 97 w 228"/>
                      <a:gd name="T5" fmla="*/ 18 h 296"/>
                      <a:gd name="T6" fmla="*/ 126 w 228"/>
                      <a:gd name="T7" fmla="*/ 12 h 296"/>
                      <a:gd name="T8" fmla="*/ 131 w 228"/>
                      <a:gd name="T9" fmla="*/ 59 h 296"/>
                      <a:gd name="T10" fmla="*/ 149 w 228"/>
                      <a:gd name="T11" fmla="*/ 55 h 296"/>
                      <a:gd name="T12" fmla="*/ 174 w 228"/>
                      <a:gd name="T13" fmla="*/ 57 h 296"/>
                      <a:gd name="T14" fmla="*/ 209 w 228"/>
                      <a:gd name="T15" fmla="*/ 68 h 296"/>
                      <a:gd name="T16" fmla="*/ 227 w 228"/>
                      <a:gd name="T17" fmla="*/ 78 h 296"/>
                      <a:gd name="T18" fmla="*/ 212 w 228"/>
                      <a:gd name="T19" fmla="*/ 137 h 296"/>
                      <a:gd name="T20" fmla="*/ 156 w 228"/>
                      <a:gd name="T21" fmla="*/ 145 h 296"/>
                      <a:gd name="T22" fmla="*/ 140 w 228"/>
                      <a:gd name="T23" fmla="*/ 168 h 296"/>
                      <a:gd name="T24" fmla="*/ 221 w 228"/>
                      <a:gd name="T25" fmla="*/ 213 h 296"/>
                      <a:gd name="T26" fmla="*/ 204 w 228"/>
                      <a:gd name="T27" fmla="*/ 250 h 296"/>
                      <a:gd name="T28" fmla="*/ 168 w 228"/>
                      <a:gd name="T29" fmla="*/ 268 h 296"/>
                      <a:gd name="T30" fmla="*/ 140 w 228"/>
                      <a:gd name="T31" fmla="*/ 260 h 296"/>
                      <a:gd name="T32" fmla="*/ 119 w 228"/>
                      <a:gd name="T33" fmla="*/ 281 h 296"/>
                      <a:gd name="T34" fmla="*/ 78 w 228"/>
                      <a:gd name="T35" fmla="*/ 293 h 296"/>
                      <a:gd name="T36" fmla="*/ 44 w 228"/>
                      <a:gd name="T37" fmla="*/ 295 h 296"/>
                      <a:gd name="T38" fmla="*/ 53 w 228"/>
                      <a:gd name="T39" fmla="*/ 252 h 296"/>
                      <a:gd name="T40" fmla="*/ 28 w 228"/>
                      <a:gd name="T41" fmla="*/ 201 h 296"/>
                      <a:gd name="T42" fmla="*/ 9 w 228"/>
                      <a:gd name="T43" fmla="*/ 141 h 296"/>
                      <a:gd name="T44" fmla="*/ 0 w 228"/>
                      <a:gd name="T45" fmla="*/ 106 h 296"/>
                      <a:gd name="T46" fmla="*/ 12 w 228"/>
                      <a:gd name="T47" fmla="*/ 88 h 296"/>
                      <a:gd name="T48" fmla="*/ 21 w 228"/>
                      <a:gd name="T49" fmla="*/ 70 h 296"/>
                      <a:gd name="T50" fmla="*/ 18 w 228"/>
                      <a:gd name="T51" fmla="*/ 0 h 29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28"/>
                      <a:gd name="T79" fmla="*/ 0 h 296"/>
                      <a:gd name="T80" fmla="*/ 228 w 228"/>
                      <a:gd name="T81" fmla="*/ 296 h 29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28" h="296">
                        <a:moveTo>
                          <a:pt x="18" y="0"/>
                        </a:moveTo>
                        <a:lnTo>
                          <a:pt x="81" y="10"/>
                        </a:lnTo>
                        <a:lnTo>
                          <a:pt x="97" y="18"/>
                        </a:lnTo>
                        <a:lnTo>
                          <a:pt x="126" y="12"/>
                        </a:lnTo>
                        <a:lnTo>
                          <a:pt x="131" y="59"/>
                        </a:lnTo>
                        <a:lnTo>
                          <a:pt x="149" y="55"/>
                        </a:lnTo>
                        <a:lnTo>
                          <a:pt x="174" y="57"/>
                        </a:lnTo>
                        <a:lnTo>
                          <a:pt x="209" y="68"/>
                        </a:lnTo>
                        <a:lnTo>
                          <a:pt x="227" y="78"/>
                        </a:lnTo>
                        <a:lnTo>
                          <a:pt x="212" y="137"/>
                        </a:lnTo>
                        <a:lnTo>
                          <a:pt x="156" y="145"/>
                        </a:lnTo>
                        <a:lnTo>
                          <a:pt x="140" y="168"/>
                        </a:lnTo>
                        <a:lnTo>
                          <a:pt x="221" y="213"/>
                        </a:lnTo>
                        <a:lnTo>
                          <a:pt x="204" y="250"/>
                        </a:lnTo>
                        <a:lnTo>
                          <a:pt x="168" y="268"/>
                        </a:lnTo>
                        <a:lnTo>
                          <a:pt x="140" y="260"/>
                        </a:lnTo>
                        <a:lnTo>
                          <a:pt x="119" y="281"/>
                        </a:lnTo>
                        <a:lnTo>
                          <a:pt x="78" y="293"/>
                        </a:lnTo>
                        <a:lnTo>
                          <a:pt x="44" y="295"/>
                        </a:lnTo>
                        <a:lnTo>
                          <a:pt x="53" y="252"/>
                        </a:lnTo>
                        <a:lnTo>
                          <a:pt x="28" y="201"/>
                        </a:lnTo>
                        <a:lnTo>
                          <a:pt x="9" y="141"/>
                        </a:lnTo>
                        <a:lnTo>
                          <a:pt x="0" y="106"/>
                        </a:lnTo>
                        <a:lnTo>
                          <a:pt x="12" y="88"/>
                        </a:lnTo>
                        <a:lnTo>
                          <a:pt x="21" y="70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007F9F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76974" name="Freeform 171"/>
                  <p:cNvSpPr>
                    <a:spLocks/>
                  </p:cNvSpPr>
                  <p:nvPr/>
                </p:nvSpPr>
                <p:spPr bwMode="auto">
                  <a:xfrm>
                    <a:off x="1979" y="530"/>
                    <a:ext cx="122" cy="140"/>
                  </a:xfrm>
                  <a:custGeom>
                    <a:avLst/>
                    <a:gdLst>
                      <a:gd name="T0" fmla="*/ 0 w 122"/>
                      <a:gd name="T1" fmla="*/ 28 h 140"/>
                      <a:gd name="T2" fmla="*/ 16 w 122"/>
                      <a:gd name="T3" fmla="*/ 90 h 140"/>
                      <a:gd name="T4" fmla="*/ 32 w 122"/>
                      <a:gd name="T5" fmla="*/ 102 h 140"/>
                      <a:gd name="T6" fmla="*/ 43 w 122"/>
                      <a:gd name="T7" fmla="*/ 139 h 140"/>
                      <a:gd name="T8" fmla="*/ 91 w 122"/>
                      <a:gd name="T9" fmla="*/ 100 h 140"/>
                      <a:gd name="T10" fmla="*/ 121 w 122"/>
                      <a:gd name="T11" fmla="*/ 53 h 140"/>
                      <a:gd name="T12" fmla="*/ 73 w 122"/>
                      <a:gd name="T13" fmla="*/ 0 h 1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2"/>
                      <a:gd name="T22" fmla="*/ 0 h 140"/>
                      <a:gd name="T23" fmla="*/ 122 w 122"/>
                      <a:gd name="T24" fmla="*/ 140 h 14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2" h="140">
                        <a:moveTo>
                          <a:pt x="0" y="28"/>
                        </a:moveTo>
                        <a:lnTo>
                          <a:pt x="16" y="90"/>
                        </a:lnTo>
                        <a:lnTo>
                          <a:pt x="32" y="102"/>
                        </a:lnTo>
                        <a:lnTo>
                          <a:pt x="43" y="139"/>
                        </a:lnTo>
                        <a:lnTo>
                          <a:pt x="91" y="100"/>
                        </a:lnTo>
                        <a:lnTo>
                          <a:pt x="121" y="53"/>
                        </a:lnTo>
                        <a:lnTo>
                          <a:pt x="73" y="0"/>
                        </a:lnTo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</p:grpSp>
          </p:grpSp>
          <p:grpSp>
            <p:nvGrpSpPr>
              <p:cNvPr id="76962" name="Group 172"/>
              <p:cNvGrpSpPr>
                <a:grpSpLocks/>
              </p:cNvGrpSpPr>
              <p:nvPr/>
            </p:nvGrpSpPr>
            <p:grpSpPr bwMode="auto">
              <a:xfrm>
                <a:off x="2077" y="505"/>
                <a:ext cx="376" cy="173"/>
                <a:chOff x="2077" y="505"/>
                <a:chExt cx="376" cy="173"/>
              </a:xfrm>
            </p:grpSpPr>
            <p:grpSp>
              <p:nvGrpSpPr>
                <p:cNvPr id="76963" name="Group 173"/>
                <p:cNvGrpSpPr>
                  <a:grpSpLocks/>
                </p:cNvGrpSpPr>
                <p:nvPr/>
              </p:nvGrpSpPr>
              <p:grpSpPr bwMode="auto">
                <a:xfrm>
                  <a:off x="2077" y="550"/>
                  <a:ext cx="234" cy="128"/>
                  <a:chOff x="2077" y="550"/>
                  <a:chExt cx="234" cy="128"/>
                </a:xfrm>
              </p:grpSpPr>
              <p:sp>
                <p:nvSpPr>
                  <p:cNvPr id="76969" name="Freeform 174"/>
                  <p:cNvSpPr>
                    <a:spLocks/>
                  </p:cNvSpPr>
                  <p:nvPr/>
                </p:nvSpPr>
                <p:spPr bwMode="auto">
                  <a:xfrm>
                    <a:off x="2142" y="550"/>
                    <a:ext cx="77" cy="53"/>
                  </a:xfrm>
                  <a:custGeom>
                    <a:avLst/>
                    <a:gdLst>
                      <a:gd name="T0" fmla="*/ 14 w 77"/>
                      <a:gd name="T1" fmla="*/ 0 h 53"/>
                      <a:gd name="T2" fmla="*/ 76 w 77"/>
                      <a:gd name="T3" fmla="*/ 25 h 53"/>
                      <a:gd name="T4" fmla="*/ 60 w 77"/>
                      <a:gd name="T5" fmla="*/ 52 h 53"/>
                      <a:gd name="T6" fmla="*/ 0 w 77"/>
                      <a:gd name="T7" fmla="*/ 52 h 53"/>
                      <a:gd name="T8" fmla="*/ 14 w 77"/>
                      <a:gd name="T9" fmla="*/ 0 h 5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53"/>
                      <a:gd name="T17" fmla="*/ 77 w 77"/>
                      <a:gd name="T18" fmla="*/ 53 h 5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53">
                        <a:moveTo>
                          <a:pt x="14" y="0"/>
                        </a:moveTo>
                        <a:lnTo>
                          <a:pt x="76" y="25"/>
                        </a:lnTo>
                        <a:lnTo>
                          <a:pt x="60" y="52"/>
                        </a:lnTo>
                        <a:lnTo>
                          <a:pt x="0" y="52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BF5F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76970" name="Freeform 175"/>
                  <p:cNvSpPr>
                    <a:spLocks/>
                  </p:cNvSpPr>
                  <p:nvPr/>
                </p:nvSpPr>
                <p:spPr bwMode="auto">
                  <a:xfrm>
                    <a:off x="2077" y="554"/>
                    <a:ext cx="234" cy="124"/>
                  </a:xfrm>
                  <a:custGeom>
                    <a:avLst/>
                    <a:gdLst>
                      <a:gd name="T0" fmla="*/ 24 w 234"/>
                      <a:gd name="T1" fmla="*/ 29 h 124"/>
                      <a:gd name="T2" fmla="*/ 0 w 234"/>
                      <a:gd name="T3" fmla="*/ 68 h 124"/>
                      <a:gd name="T4" fmla="*/ 62 w 234"/>
                      <a:gd name="T5" fmla="*/ 105 h 124"/>
                      <a:gd name="T6" fmla="*/ 78 w 234"/>
                      <a:gd name="T7" fmla="*/ 97 h 124"/>
                      <a:gd name="T8" fmla="*/ 101 w 234"/>
                      <a:gd name="T9" fmla="*/ 119 h 124"/>
                      <a:gd name="T10" fmla="*/ 116 w 234"/>
                      <a:gd name="T11" fmla="*/ 99 h 124"/>
                      <a:gd name="T12" fmla="*/ 132 w 234"/>
                      <a:gd name="T13" fmla="*/ 119 h 124"/>
                      <a:gd name="T14" fmla="*/ 152 w 234"/>
                      <a:gd name="T15" fmla="*/ 123 h 124"/>
                      <a:gd name="T16" fmla="*/ 170 w 234"/>
                      <a:gd name="T17" fmla="*/ 115 h 124"/>
                      <a:gd name="T18" fmla="*/ 163 w 234"/>
                      <a:gd name="T19" fmla="*/ 68 h 124"/>
                      <a:gd name="T20" fmla="*/ 198 w 234"/>
                      <a:gd name="T21" fmla="*/ 91 h 124"/>
                      <a:gd name="T22" fmla="*/ 221 w 234"/>
                      <a:gd name="T23" fmla="*/ 103 h 124"/>
                      <a:gd name="T24" fmla="*/ 230 w 234"/>
                      <a:gd name="T25" fmla="*/ 101 h 124"/>
                      <a:gd name="T26" fmla="*/ 233 w 234"/>
                      <a:gd name="T27" fmla="*/ 86 h 124"/>
                      <a:gd name="T28" fmla="*/ 203 w 234"/>
                      <a:gd name="T29" fmla="*/ 54 h 124"/>
                      <a:gd name="T30" fmla="*/ 196 w 234"/>
                      <a:gd name="T31" fmla="*/ 23 h 124"/>
                      <a:gd name="T32" fmla="*/ 186 w 234"/>
                      <a:gd name="T33" fmla="*/ 4 h 124"/>
                      <a:gd name="T34" fmla="*/ 159 w 234"/>
                      <a:gd name="T35" fmla="*/ 0 h 124"/>
                      <a:gd name="T36" fmla="*/ 131 w 234"/>
                      <a:gd name="T37" fmla="*/ 9 h 124"/>
                      <a:gd name="T38" fmla="*/ 108 w 234"/>
                      <a:gd name="T39" fmla="*/ 33 h 124"/>
                      <a:gd name="T40" fmla="*/ 69 w 234"/>
                      <a:gd name="T41" fmla="*/ 27 h 124"/>
                      <a:gd name="T42" fmla="*/ 24 w 234"/>
                      <a:gd name="T43" fmla="*/ 29 h 12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34"/>
                      <a:gd name="T67" fmla="*/ 0 h 124"/>
                      <a:gd name="T68" fmla="*/ 234 w 234"/>
                      <a:gd name="T69" fmla="*/ 124 h 12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34" h="124">
                        <a:moveTo>
                          <a:pt x="24" y="29"/>
                        </a:moveTo>
                        <a:lnTo>
                          <a:pt x="0" y="68"/>
                        </a:lnTo>
                        <a:lnTo>
                          <a:pt x="62" y="105"/>
                        </a:lnTo>
                        <a:lnTo>
                          <a:pt x="78" y="97"/>
                        </a:lnTo>
                        <a:lnTo>
                          <a:pt x="101" y="119"/>
                        </a:lnTo>
                        <a:lnTo>
                          <a:pt x="116" y="99"/>
                        </a:lnTo>
                        <a:lnTo>
                          <a:pt x="132" y="119"/>
                        </a:lnTo>
                        <a:lnTo>
                          <a:pt x="152" y="123"/>
                        </a:lnTo>
                        <a:lnTo>
                          <a:pt x="170" y="115"/>
                        </a:lnTo>
                        <a:lnTo>
                          <a:pt x="163" y="68"/>
                        </a:lnTo>
                        <a:lnTo>
                          <a:pt x="198" y="91"/>
                        </a:lnTo>
                        <a:lnTo>
                          <a:pt x="221" y="103"/>
                        </a:lnTo>
                        <a:lnTo>
                          <a:pt x="230" y="101"/>
                        </a:lnTo>
                        <a:lnTo>
                          <a:pt x="233" y="86"/>
                        </a:lnTo>
                        <a:lnTo>
                          <a:pt x="203" y="54"/>
                        </a:lnTo>
                        <a:lnTo>
                          <a:pt x="196" y="23"/>
                        </a:lnTo>
                        <a:lnTo>
                          <a:pt x="186" y="4"/>
                        </a:lnTo>
                        <a:lnTo>
                          <a:pt x="159" y="0"/>
                        </a:lnTo>
                        <a:lnTo>
                          <a:pt x="131" y="9"/>
                        </a:lnTo>
                        <a:lnTo>
                          <a:pt x="108" y="33"/>
                        </a:lnTo>
                        <a:lnTo>
                          <a:pt x="69" y="27"/>
                        </a:lnTo>
                        <a:lnTo>
                          <a:pt x="24" y="29"/>
                        </a:lnTo>
                      </a:path>
                    </a:pathLst>
                  </a:custGeom>
                  <a:solidFill>
                    <a:srgbClr val="FFBF5F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</p:grpSp>
            <p:grpSp>
              <p:nvGrpSpPr>
                <p:cNvPr id="76964" name="Group 176"/>
                <p:cNvGrpSpPr>
                  <a:grpSpLocks/>
                </p:cNvGrpSpPr>
                <p:nvPr/>
              </p:nvGrpSpPr>
              <p:grpSpPr bwMode="auto">
                <a:xfrm>
                  <a:off x="2309" y="505"/>
                  <a:ext cx="144" cy="155"/>
                  <a:chOff x="2309" y="505"/>
                  <a:chExt cx="144" cy="155"/>
                </a:xfrm>
              </p:grpSpPr>
              <p:sp>
                <p:nvSpPr>
                  <p:cNvPr id="76965" name="Freeform 177"/>
                  <p:cNvSpPr>
                    <a:spLocks/>
                  </p:cNvSpPr>
                  <p:nvPr/>
                </p:nvSpPr>
                <p:spPr bwMode="auto">
                  <a:xfrm>
                    <a:off x="2309" y="573"/>
                    <a:ext cx="47" cy="87"/>
                  </a:xfrm>
                  <a:custGeom>
                    <a:avLst/>
                    <a:gdLst>
                      <a:gd name="T0" fmla="*/ 10 w 47"/>
                      <a:gd name="T1" fmla="*/ 0 h 87"/>
                      <a:gd name="T2" fmla="*/ 26 w 47"/>
                      <a:gd name="T3" fmla="*/ 4 h 87"/>
                      <a:gd name="T4" fmla="*/ 35 w 47"/>
                      <a:gd name="T5" fmla="*/ 12 h 87"/>
                      <a:gd name="T6" fmla="*/ 39 w 47"/>
                      <a:gd name="T7" fmla="*/ 41 h 87"/>
                      <a:gd name="T8" fmla="*/ 46 w 47"/>
                      <a:gd name="T9" fmla="*/ 74 h 87"/>
                      <a:gd name="T10" fmla="*/ 37 w 47"/>
                      <a:gd name="T11" fmla="*/ 82 h 87"/>
                      <a:gd name="T12" fmla="*/ 23 w 47"/>
                      <a:gd name="T13" fmla="*/ 86 h 87"/>
                      <a:gd name="T14" fmla="*/ 12 w 47"/>
                      <a:gd name="T15" fmla="*/ 84 h 87"/>
                      <a:gd name="T16" fmla="*/ 0 w 47"/>
                      <a:gd name="T17" fmla="*/ 67 h 87"/>
                      <a:gd name="T18" fmla="*/ 3 w 47"/>
                      <a:gd name="T19" fmla="*/ 37 h 87"/>
                      <a:gd name="T20" fmla="*/ 10 w 47"/>
                      <a:gd name="T21" fmla="*/ 0 h 8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7"/>
                      <a:gd name="T34" fmla="*/ 0 h 87"/>
                      <a:gd name="T35" fmla="*/ 47 w 47"/>
                      <a:gd name="T36" fmla="*/ 87 h 8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7" h="87">
                        <a:moveTo>
                          <a:pt x="10" y="0"/>
                        </a:moveTo>
                        <a:lnTo>
                          <a:pt x="26" y="4"/>
                        </a:lnTo>
                        <a:lnTo>
                          <a:pt x="35" y="12"/>
                        </a:lnTo>
                        <a:lnTo>
                          <a:pt x="39" y="41"/>
                        </a:lnTo>
                        <a:lnTo>
                          <a:pt x="46" y="74"/>
                        </a:lnTo>
                        <a:lnTo>
                          <a:pt x="37" y="82"/>
                        </a:lnTo>
                        <a:lnTo>
                          <a:pt x="23" y="86"/>
                        </a:lnTo>
                        <a:lnTo>
                          <a:pt x="12" y="84"/>
                        </a:lnTo>
                        <a:lnTo>
                          <a:pt x="0" y="67"/>
                        </a:lnTo>
                        <a:lnTo>
                          <a:pt x="3" y="37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rgbClr val="FFBF5F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76966" name="Freeform 178"/>
                  <p:cNvSpPr>
                    <a:spLocks/>
                  </p:cNvSpPr>
                  <p:nvPr/>
                </p:nvSpPr>
                <p:spPr bwMode="auto">
                  <a:xfrm>
                    <a:off x="2353" y="565"/>
                    <a:ext cx="50" cy="91"/>
                  </a:xfrm>
                  <a:custGeom>
                    <a:avLst/>
                    <a:gdLst>
                      <a:gd name="T0" fmla="*/ 0 w 50"/>
                      <a:gd name="T1" fmla="*/ 6 h 91"/>
                      <a:gd name="T2" fmla="*/ 12 w 50"/>
                      <a:gd name="T3" fmla="*/ 0 h 91"/>
                      <a:gd name="T4" fmla="*/ 25 w 50"/>
                      <a:gd name="T5" fmla="*/ 2 h 91"/>
                      <a:gd name="T6" fmla="*/ 35 w 50"/>
                      <a:gd name="T7" fmla="*/ 20 h 91"/>
                      <a:gd name="T8" fmla="*/ 42 w 50"/>
                      <a:gd name="T9" fmla="*/ 39 h 91"/>
                      <a:gd name="T10" fmla="*/ 49 w 50"/>
                      <a:gd name="T11" fmla="*/ 69 h 91"/>
                      <a:gd name="T12" fmla="*/ 44 w 50"/>
                      <a:gd name="T13" fmla="*/ 82 h 91"/>
                      <a:gd name="T14" fmla="*/ 32 w 50"/>
                      <a:gd name="T15" fmla="*/ 90 h 91"/>
                      <a:gd name="T16" fmla="*/ 16 w 50"/>
                      <a:gd name="T17" fmla="*/ 88 h 91"/>
                      <a:gd name="T18" fmla="*/ 7 w 50"/>
                      <a:gd name="T19" fmla="*/ 82 h 91"/>
                      <a:gd name="T20" fmla="*/ 0 w 50"/>
                      <a:gd name="T21" fmla="*/ 47 h 91"/>
                      <a:gd name="T22" fmla="*/ 0 w 50"/>
                      <a:gd name="T23" fmla="*/ 6 h 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0"/>
                      <a:gd name="T37" fmla="*/ 0 h 91"/>
                      <a:gd name="T38" fmla="*/ 50 w 50"/>
                      <a:gd name="T39" fmla="*/ 91 h 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0" h="91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25" y="2"/>
                        </a:lnTo>
                        <a:lnTo>
                          <a:pt x="35" y="20"/>
                        </a:lnTo>
                        <a:lnTo>
                          <a:pt x="42" y="39"/>
                        </a:lnTo>
                        <a:lnTo>
                          <a:pt x="49" y="69"/>
                        </a:lnTo>
                        <a:lnTo>
                          <a:pt x="44" y="82"/>
                        </a:lnTo>
                        <a:lnTo>
                          <a:pt x="32" y="90"/>
                        </a:lnTo>
                        <a:lnTo>
                          <a:pt x="16" y="88"/>
                        </a:lnTo>
                        <a:lnTo>
                          <a:pt x="7" y="82"/>
                        </a:lnTo>
                        <a:lnTo>
                          <a:pt x="0" y="47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FBF5F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76967" name="Freeform 179"/>
                  <p:cNvSpPr>
                    <a:spLocks/>
                  </p:cNvSpPr>
                  <p:nvPr/>
                </p:nvSpPr>
                <p:spPr bwMode="auto">
                  <a:xfrm>
                    <a:off x="2379" y="505"/>
                    <a:ext cx="40" cy="69"/>
                  </a:xfrm>
                  <a:custGeom>
                    <a:avLst/>
                    <a:gdLst>
                      <a:gd name="T0" fmla="*/ 0 w 40"/>
                      <a:gd name="T1" fmla="*/ 60 h 69"/>
                      <a:gd name="T2" fmla="*/ 4 w 40"/>
                      <a:gd name="T3" fmla="*/ 8 h 69"/>
                      <a:gd name="T4" fmla="*/ 15 w 40"/>
                      <a:gd name="T5" fmla="*/ 2 h 69"/>
                      <a:gd name="T6" fmla="*/ 25 w 40"/>
                      <a:gd name="T7" fmla="*/ 0 h 69"/>
                      <a:gd name="T8" fmla="*/ 30 w 40"/>
                      <a:gd name="T9" fmla="*/ 8 h 69"/>
                      <a:gd name="T10" fmla="*/ 36 w 40"/>
                      <a:gd name="T11" fmla="*/ 37 h 69"/>
                      <a:gd name="T12" fmla="*/ 39 w 40"/>
                      <a:gd name="T13" fmla="*/ 62 h 69"/>
                      <a:gd name="T14" fmla="*/ 20 w 40"/>
                      <a:gd name="T15" fmla="*/ 68 h 69"/>
                      <a:gd name="T16" fmla="*/ 0 w 40"/>
                      <a:gd name="T17" fmla="*/ 60 h 6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0"/>
                      <a:gd name="T28" fmla="*/ 0 h 69"/>
                      <a:gd name="T29" fmla="*/ 40 w 40"/>
                      <a:gd name="T30" fmla="*/ 69 h 6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0" h="69">
                        <a:moveTo>
                          <a:pt x="0" y="60"/>
                        </a:moveTo>
                        <a:lnTo>
                          <a:pt x="4" y="8"/>
                        </a:lnTo>
                        <a:lnTo>
                          <a:pt x="15" y="2"/>
                        </a:lnTo>
                        <a:lnTo>
                          <a:pt x="25" y="0"/>
                        </a:lnTo>
                        <a:lnTo>
                          <a:pt x="30" y="8"/>
                        </a:lnTo>
                        <a:lnTo>
                          <a:pt x="36" y="37"/>
                        </a:lnTo>
                        <a:lnTo>
                          <a:pt x="39" y="62"/>
                        </a:lnTo>
                        <a:lnTo>
                          <a:pt x="20" y="68"/>
                        </a:lnTo>
                        <a:lnTo>
                          <a:pt x="0" y="60"/>
                        </a:lnTo>
                      </a:path>
                    </a:pathLst>
                  </a:custGeom>
                  <a:solidFill>
                    <a:srgbClr val="FFBF5F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76968" name="Freeform 180"/>
                  <p:cNvSpPr>
                    <a:spLocks/>
                  </p:cNvSpPr>
                  <p:nvPr/>
                </p:nvSpPr>
                <p:spPr bwMode="auto">
                  <a:xfrm>
                    <a:off x="2399" y="569"/>
                    <a:ext cx="54" cy="70"/>
                  </a:xfrm>
                  <a:custGeom>
                    <a:avLst/>
                    <a:gdLst>
                      <a:gd name="T0" fmla="*/ 35 w 54"/>
                      <a:gd name="T1" fmla="*/ 6 h 70"/>
                      <a:gd name="T2" fmla="*/ 21 w 54"/>
                      <a:gd name="T3" fmla="*/ 2 h 70"/>
                      <a:gd name="T4" fmla="*/ 10 w 54"/>
                      <a:gd name="T5" fmla="*/ 0 h 70"/>
                      <a:gd name="T6" fmla="*/ 3 w 54"/>
                      <a:gd name="T7" fmla="*/ 8 h 70"/>
                      <a:gd name="T8" fmla="*/ 0 w 54"/>
                      <a:gd name="T9" fmla="*/ 22 h 70"/>
                      <a:gd name="T10" fmla="*/ 5 w 54"/>
                      <a:gd name="T11" fmla="*/ 47 h 70"/>
                      <a:gd name="T12" fmla="*/ 14 w 54"/>
                      <a:gd name="T13" fmla="*/ 59 h 70"/>
                      <a:gd name="T14" fmla="*/ 26 w 54"/>
                      <a:gd name="T15" fmla="*/ 69 h 70"/>
                      <a:gd name="T16" fmla="*/ 44 w 54"/>
                      <a:gd name="T17" fmla="*/ 67 h 70"/>
                      <a:gd name="T18" fmla="*/ 53 w 54"/>
                      <a:gd name="T19" fmla="*/ 55 h 70"/>
                      <a:gd name="T20" fmla="*/ 35 w 54"/>
                      <a:gd name="T21" fmla="*/ 6 h 7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4"/>
                      <a:gd name="T34" fmla="*/ 0 h 70"/>
                      <a:gd name="T35" fmla="*/ 54 w 54"/>
                      <a:gd name="T36" fmla="*/ 70 h 7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4" h="70">
                        <a:moveTo>
                          <a:pt x="35" y="6"/>
                        </a:moveTo>
                        <a:lnTo>
                          <a:pt x="21" y="2"/>
                        </a:lnTo>
                        <a:lnTo>
                          <a:pt x="10" y="0"/>
                        </a:lnTo>
                        <a:lnTo>
                          <a:pt x="3" y="8"/>
                        </a:lnTo>
                        <a:lnTo>
                          <a:pt x="0" y="22"/>
                        </a:lnTo>
                        <a:lnTo>
                          <a:pt x="5" y="47"/>
                        </a:lnTo>
                        <a:lnTo>
                          <a:pt x="14" y="59"/>
                        </a:lnTo>
                        <a:lnTo>
                          <a:pt x="26" y="69"/>
                        </a:lnTo>
                        <a:lnTo>
                          <a:pt x="44" y="67"/>
                        </a:lnTo>
                        <a:lnTo>
                          <a:pt x="53" y="55"/>
                        </a:lnTo>
                        <a:lnTo>
                          <a:pt x="35" y="6"/>
                        </a:lnTo>
                      </a:path>
                    </a:pathLst>
                  </a:custGeom>
                  <a:solidFill>
                    <a:srgbClr val="FFBF5F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</p:grpSp>
          </p:grpSp>
        </p:grpSp>
      </p:grpSp>
      <p:grpSp>
        <p:nvGrpSpPr>
          <p:cNvPr id="76812" name="Group 181"/>
          <p:cNvGrpSpPr>
            <a:grpSpLocks/>
          </p:cNvGrpSpPr>
          <p:nvPr/>
        </p:nvGrpSpPr>
        <p:grpSpPr bwMode="auto">
          <a:xfrm>
            <a:off x="6378575" y="982663"/>
            <a:ext cx="1322388" cy="1374775"/>
            <a:chOff x="4018" y="619"/>
            <a:chExt cx="833" cy="866"/>
          </a:xfrm>
        </p:grpSpPr>
        <p:sp>
          <p:nvSpPr>
            <p:cNvPr id="76923" name="Freeform 182"/>
            <p:cNvSpPr>
              <a:spLocks/>
            </p:cNvSpPr>
            <p:nvPr/>
          </p:nvSpPr>
          <p:spPr bwMode="auto">
            <a:xfrm>
              <a:off x="4573" y="1113"/>
              <a:ext cx="188" cy="106"/>
            </a:xfrm>
            <a:custGeom>
              <a:avLst/>
              <a:gdLst>
                <a:gd name="T0" fmla="*/ 48 w 188"/>
                <a:gd name="T1" fmla="*/ 0 h 106"/>
                <a:gd name="T2" fmla="*/ 24 w 188"/>
                <a:gd name="T3" fmla="*/ 78 h 106"/>
                <a:gd name="T4" fmla="*/ 87 w 188"/>
                <a:gd name="T5" fmla="*/ 34 h 106"/>
                <a:gd name="T6" fmla="*/ 118 w 188"/>
                <a:gd name="T7" fmla="*/ 33 h 106"/>
                <a:gd name="T8" fmla="*/ 187 w 188"/>
                <a:gd name="T9" fmla="*/ 87 h 106"/>
                <a:gd name="T10" fmla="*/ 187 w 188"/>
                <a:gd name="T11" fmla="*/ 95 h 106"/>
                <a:gd name="T12" fmla="*/ 182 w 188"/>
                <a:gd name="T13" fmla="*/ 101 h 106"/>
                <a:gd name="T14" fmla="*/ 175 w 188"/>
                <a:gd name="T15" fmla="*/ 101 h 106"/>
                <a:gd name="T16" fmla="*/ 118 w 188"/>
                <a:gd name="T17" fmla="*/ 55 h 106"/>
                <a:gd name="T18" fmla="*/ 94 w 188"/>
                <a:gd name="T19" fmla="*/ 55 h 106"/>
                <a:gd name="T20" fmla="*/ 17 w 188"/>
                <a:gd name="T21" fmla="*/ 105 h 106"/>
                <a:gd name="T22" fmla="*/ 8 w 188"/>
                <a:gd name="T23" fmla="*/ 103 h 106"/>
                <a:gd name="T24" fmla="*/ 0 w 188"/>
                <a:gd name="T25" fmla="*/ 98 h 106"/>
                <a:gd name="T26" fmla="*/ 30 w 188"/>
                <a:gd name="T27" fmla="*/ 9 h 106"/>
                <a:gd name="T28" fmla="*/ 48 w 188"/>
                <a:gd name="T29" fmla="*/ 0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8"/>
                <a:gd name="T46" fmla="*/ 0 h 106"/>
                <a:gd name="T47" fmla="*/ 188 w 188"/>
                <a:gd name="T48" fmla="*/ 106 h 1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8" h="106">
                  <a:moveTo>
                    <a:pt x="48" y="0"/>
                  </a:moveTo>
                  <a:lnTo>
                    <a:pt x="24" y="78"/>
                  </a:lnTo>
                  <a:lnTo>
                    <a:pt x="87" y="34"/>
                  </a:lnTo>
                  <a:lnTo>
                    <a:pt x="118" y="33"/>
                  </a:lnTo>
                  <a:lnTo>
                    <a:pt x="187" y="87"/>
                  </a:lnTo>
                  <a:lnTo>
                    <a:pt x="187" y="95"/>
                  </a:lnTo>
                  <a:lnTo>
                    <a:pt x="182" y="101"/>
                  </a:lnTo>
                  <a:lnTo>
                    <a:pt x="175" y="101"/>
                  </a:lnTo>
                  <a:lnTo>
                    <a:pt x="118" y="55"/>
                  </a:lnTo>
                  <a:lnTo>
                    <a:pt x="94" y="55"/>
                  </a:lnTo>
                  <a:lnTo>
                    <a:pt x="17" y="105"/>
                  </a:lnTo>
                  <a:lnTo>
                    <a:pt x="8" y="103"/>
                  </a:lnTo>
                  <a:lnTo>
                    <a:pt x="0" y="98"/>
                  </a:lnTo>
                  <a:lnTo>
                    <a:pt x="30" y="9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grpSp>
          <p:nvGrpSpPr>
            <p:cNvPr id="76924" name="Group 183"/>
            <p:cNvGrpSpPr>
              <a:grpSpLocks/>
            </p:cNvGrpSpPr>
            <p:nvPr/>
          </p:nvGrpSpPr>
          <p:grpSpPr bwMode="auto">
            <a:xfrm>
              <a:off x="4018" y="619"/>
              <a:ext cx="833" cy="866"/>
              <a:chOff x="4018" y="619"/>
              <a:chExt cx="833" cy="866"/>
            </a:xfrm>
          </p:grpSpPr>
          <p:grpSp>
            <p:nvGrpSpPr>
              <p:cNvPr id="76925" name="Group 184"/>
              <p:cNvGrpSpPr>
                <a:grpSpLocks/>
              </p:cNvGrpSpPr>
              <p:nvPr/>
            </p:nvGrpSpPr>
            <p:grpSpPr bwMode="auto">
              <a:xfrm>
                <a:off x="4018" y="619"/>
                <a:ext cx="833" cy="866"/>
                <a:chOff x="4018" y="619"/>
                <a:chExt cx="833" cy="866"/>
              </a:xfrm>
            </p:grpSpPr>
            <p:grpSp>
              <p:nvGrpSpPr>
                <p:cNvPr id="76929" name="Group 185"/>
                <p:cNvGrpSpPr>
                  <a:grpSpLocks/>
                </p:cNvGrpSpPr>
                <p:nvPr/>
              </p:nvGrpSpPr>
              <p:grpSpPr bwMode="auto">
                <a:xfrm>
                  <a:off x="4522" y="619"/>
                  <a:ext cx="329" cy="446"/>
                  <a:chOff x="4522" y="619"/>
                  <a:chExt cx="329" cy="446"/>
                </a:xfrm>
              </p:grpSpPr>
              <p:sp>
                <p:nvSpPr>
                  <p:cNvPr id="76942" name="Freeform 186"/>
                  <p:cNvSpPr>
                    <a:spLocks/>
                  </p:cNvSpPr>
                  <p:nvPr/>
                </p:nvSpPr>
                <p:spPr bwMode="auto">
                  <a:xfrm>
                    <a:off x="4522" y="693"/>
                    <a:ext cx="297" cy="372"/>
                  </a:xfrm>
                  <a:custGeom>
                    <a:avLst/>
                    <a:gdLst>
                      <a:gd name="T0" fmla="*/ 0 w 297"/>
                      <a:gd name="T1" fmla="*/ 315 h 372"/>
                      <a:gd name="T2" fmla="*/ 37 w 297"/>
                      <a:gd name="T3" fmla="*/ 289 h 372"/>
                      <a:gd name="T4" fmla="*/ 62 w 297"/>
                      <a:gd name="T5" fmla="*/ 268 h 372"/>
                      <a:gd name="T6" fmla="*/ 66 w 297"/>
                      <a:gd name="T7" fmla="*/ 231 h 372"/>
                      <a:gd name="T8" fmla="*/ 74 w 297"/>
                      <a:gd name="T9" fmla="*/ 194 h 372"/>
                      <a:gd name="T10" fmla="*/ 59 w 297"/>
                      <a:gd name="T11" fmla="*/ 184 h 372"/>
                      <a:gd name="T12" fmla="*/ 46 w 297"/>
                      <a:gd name="T13" fmla="*/ 166 h 372"/>
                      <a:gd name="T14" fmla="*/ 37 w 297"/>
                      <a:gd name="T15" fmla="*/ 139 h 372"/>
                      <a:gd name="T16" fmla="*/ 39 w 297"/>
                      <a:gd name="T17" fmla="*/ 108 h 372"/>
                      <a:gd name="T18" fmla="*/ 46 w 297"/>
                      <a:gd name="T19" fmla="*/ 96 h 372"/>
                      <a:gd name="T20" fmla="*/ 57 w 297"/>
                      <a:gd name="T21" fmla="*/ 86 h 372"/>
                      <a:gd name="T22" fmla="*/ 69 w 297"/>
                      <a:gd name="T23" fmla="*/ 80 h 372"/>
                      <a:gd name="T24" fmla="*/ 80 w 297"/>
                      <a:gd name="T25" fmla="*/ 86 h 372"/>
                      <a:gd name="T26" fmla="*/ 83 w 297"/>
                      <a:gd name="T27" fmla="*/ 67 h 372"/>
                      <a:gd name="T28" fmla="*/ 92 w 297"/>
                      <a:gd name="T29" fmla="*/ 55 h 372"/>
                      <a:gd name="T30" fmla="*/ 105 w 297"/>
                      <a:gd name="T31" fmla="*/ 51 h 372"/>
                      <a:gd name="T32" fmla="*/ 124 w 297"/>
                      <a:gd name="T33" fmla="*/ 41 h 372"/>
                      <a:gd name="T34" fmla="*/ 138 w 297"/>
                      <a:gd name="T35" fmla="*/ 33 h 372"/>
                      <a:gd name="T36" fmla="*/ 147 w 297"/>
                      <a:gd name="T37" fmla="*/ 18 h 372"/>
                      <a:gd name="T38" fmla="*/ 158 w 297"/>
                      <a:gd name="T39" fmla="*/ 6 h 372"/>
                      <a:gd name="T40" fmla="*/ 174 w 297"/>
                      <a:gd name="T41" fmla="*/ 0 h 372"/>
                      <a:gd name="T42" fmla="*/ 191 w 297"/>
                      <a:gd name="T43" fmla="*/ 6 h 372"/>
                      <a:gd name="T44" fmla="*/ 207 w 297"/>
                      <a:gd name="T45" fmla="*/ 14 h 372"/>
                      <a:gd name="T46" fmla="*/ 223 w 297"/>
                      <a:gd name="T47" fmla="*/ 22 h 372"/>
                      <a:gd name="T48" fmla="*/ 246 w 297"/>
                      <a:gd name="T49" fmla="*/ 26 h 372"/>
                      <a:gd name="T50" fmla="*/ 266 w 297"/>
                      <a:gd name="T51" fmla="*/ 30 h 372"/>
                      <a:gd name="T52" fmla="*/ 271 w 297"/>
                      <a:gd name="T53" fmla="*/ 37 h 372"/>
                      <a:gd name="T54" fmla="*/ 276 w 297"/>
                      <a:gd name="T55" fmla="*/ 55 h 372"/>
                      <a:gd name="T56" fmla="*/ 280 w 297"/>
                      <a:gd name="T57" fmla="*/ 82 h 372"/>
                      <a:gd name="T58" fmla="*/ 287 w 297"/>
                      <a:gd name="T59" fmla="*/ 110 h 372"/>
                      <a:gd name="T60" fmla="*/ 292 w 297"/>
                      <a:gd name="T61" fmla="*/ 137 h 372"/>
                      <a:gd name="T62" fmla="*/ 296 w 297"/>
                      <a:gd name="T63" fmla="*/ 172 h 372"/>
                      <a:gd name="T64" fmla="*/ 290 w 297"/>
                      <a:gd name="T65" fmla="*/ 205 h 372"/>
                      <a:gd name="T66" fmla="*/ 280 w 297"/>
                      <a:gd name="T67" fmla="*/ 240 h 372"/>
                      <a:gd name="T68" fmla="*/ 266 w 297"/>
                      <a:gd name="T69" fmla="*/ 262 h 372"/>
                      <a:gd name="T70" fmla="*/ 251 w 297"/>
                      <a:gd name="T71" fmla="*/ 283 h 372"/>
                      <a:gd name="T72" fmla="*/ 236 w 297"/>
                      <a:gd name="T73" fmla="*/ 299 h 372"/>
                      <a:gd name="T74" fmla="*/ 216 w 297"/>
                      <a:gd name="T75" fmla="*/ 313 h 372"/>
                      <a:gd name="T76" fmla="*/ 218 w 297"/>
                      <a:gd name="T77" fmla="*/ 326 h 372"/>
                      <a:gd name="T78" fmla="*/ 214 w 297"/>
                      <a:gd name="T79" fmla="*/ 340 h 372"/>
                      <a:gd name="T80" fmla="*/ 213 w 297"/>
                      <a:gd name="T81" fmla="*/ 350 h 372"/>
                      <a:gd name="T82" fmla="*/ 207 w 297"/>
                      <a:gd name="T83" fmla="*/ 363 h 372"/>
                      <a:gd name="T84" fmla="*/ 198 w 297"/>
                      <a:gd name="T85" fmla="*/ 369 h 372"/>
                      <a:gd name="T86" fmla="*/ 182 w 297"/>
                      <a:gd name="T87" fmla="*/ 371 h 372"/>
                      <a:gd name="T88" fmla="*/ 170 w 297"/>
                      <a:gd name="T89" fmla="*/ 367 h 372"/>
                      <a:gd name="T90" fmla="*/ 163 w 297"/>
                      <a:gd name="T91" fmla="*/ 354 h 372"/>
                      <a:gd name="T92" fmla="*/ 152 w 297"/>
                      <a:gd name="T93" fmla="*/ 338 h 372"/>
                      <a:gd name="T94" fmla="*/ 147 w 297"/>
                      <a:gd name="T95" fmla="*/ 322 h 372"/>
                      <a:gd name="T96" fmla="*/ 145 w 297"/>
                      <a:gd name="T97" fmla="*/ 305 h 372"/>
                      <a:gd name="T98" fmla="*/ 149 w 297"/>
                      <a:gd name="T99" fmla="*/ 281 h 372"/>
                      <a:gd name="T100" fmla="*/ 149 w 297"/>
                      <a:gd name="T101" fmla="*/ 264 h 372"/>
                      <a:gd name="T102" fmla="*/ 145 w 297"/>
                      <a:gd name="T103" fmla="*/ 287 h 372"/>
                      <a:gd name="T104" fmla="*/ 140 w 297"/>
                      <a:gd name="T105" fmla="*/ 315 h 372"/>
                      <a:gd name="T106" fmla="*/ 129 w 297"/>
                      <a:gd name="T107" fmla="*/ 332 h 372"/>
                      <a:gd name="T108" fmla="*/ 110 w 297"/>
                      <a:gd name="T109" fmla="*/ 350 h 372"/>
                      <a:gd name="T110" fmla="*/ 43 w 297"/>
                      <a:gd name="T111" fmla="*/ 338 h 372"/>
                      <a:gd name="T112" fmla="*/ 0 w 297"/>
                      <a:gd name="T113" fmla="*/ 315 h 372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97"/>
                      <a:gd name="T172" fmla="*/ 0 h 372"/>
                      <a:gd name="T173" fmla="*/ 297 w 297"/>
                      <a:gd name="T174" fmla="*/ 372 h 372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97" h="372">
                        <a:moveTo>
                          <a:pt x="0" y="315"/>
                        </a:moveTo>
                        <a:lnTo>
                          <a:pt x="37" y="289"/>
                        </a:lnTo>
                        <a:lnTo>
                          <a:pt x="62" y="268"/>
                        </a:lnTo>
                        <a:lnTo>
                          <a:pt x="66" y="231"/>
                        </a:lnTo>
                        <a:lnTo>
                          <a:pt x="74" y="194"/>
                        </a:lnTo>
                        <a:lnTo>
                          <a:pt x="59" y="184"/>
                        </a:lnTo>
                        <a:lnTo>
                          <a:pt x="46" y="166"/>
                        </a:lnTo>
                        <a:lnTo>
                          <a:pt x="37" y="139"/>
                        </a:lnTo>
                        <a:lnTo>
                          <a:pt x="39" y="108"/>
                        </a:lnTo>
                        <a:lnTo>
                          <a:pt x="46" y="96"/>
                        </a:lnTo>
                        <a:lnTo>
                          <a:pt x="57" y="86"/>
                        </a:lnTo>
                        <a:lnTo>
                          <a:pt x="69" y="80"/>
                        </a:lnTo>
                        <a:lnTo>
                          <a:pt x="80" y="86"/>
                        </a:lnTo>
                        <a:lnTo>
                          <a:pt x="83" y="67"/>
                        </a:lnTo>
                        <a:lnTo>
                          <a:pt x="92" y="55"/>
                        </a:lnTo>
                        <a:lnTo>
                          <a:pt x="105" y="51"/>
                        </a:lnTo>
                        <a:lnTo>
                          <a:pt x="124" y="41"/>
                        </a:lnTo>
                        <a:lnTo>
                          <a:pt x="138" y="33"/>
                        </a:lnTo>
                        <a:lnTo>
                          <a:pt x="147" y="18"/>
                        </a:lnTo>
                        <a:lnTo>
                          <a:pt x="158" y="6"/>
                        </a:lnTo>
                        <a:lnTo>
                          <a:pt x="174" y="0"/>
                        </a:lnTo>
                        <a:lnTo>
                          <a:pt x="191" y="6"/>
                        </a:lnTo>
                        <a:lnTo>
                          <a:pt x="207" y="14"/>
                        </a:lnTo>
                        <a:lnTo>
                          <a:pt x="223" y="22"/>
                        </a:lnTo>
                        <a:lnTo>
                          <a:pt x="246" y="26"/>
                        </a:lnTo>
                        <a:lnTo>
                          <a:pt x="266" y="30"/>
                        </a:lnTo>
                        <a:lnTo>
                          <a:pt x="271" y="37"/>
                        </a:lnTo>
                        <a:lnTo>
                          <a:pt x="276" y="55"/>
                        </a:lnTo>
                        <a:lnTo>
                          <a:pt x="280" y="82"/>
                        </a:lnTo>
                        <a:lnTo>
                          <a:pt x="287" y="110"/>
                        </a:lnTo>
                        <a:lnTo>
                          <a:pt x="292" y="137"/>
                        </a:lnTo>
                        <a:lnTo>
                          <a:pt x="296" y="172"/>
                        </a:lnTo>
                        <a:lnTo>
                          <a:pt x="290" y="205"/>
                        </a:lnTo>
                        <a:lnTo>
                          <a:pt x="280" y="240"/>
                        </a:lnTo>
                        <a:lnTo>
                          <a:pt x="266" y="262"/>
                        </a:lnTo>
                        <a:lnTo>
                          <a:pt x="251" y="283"/>
                        </a:lnTo>
                        <a:lnTo>
                          <a:pt x="236" y="299"/>
                        </a:lnTo>
                        <a:lnTo>
                          <a:pt x="216" y="313"/>
                        </a:lnTo>
                        <a:lnTo>
                          <a:pt x="218" y="326"/>
                        </a:lnTo>
                        <a:lnTo>
                          <a:pt x="214" y="340"/>
                        </a:lnTo>
                        <a:lnTo>
                          <a:pt x="213" y="350"/>
                        </a:lnTo>
                        <a:lnTo>
                          <a:pt x="207" y="363"/>
                        </a:lnTo>
                        <a:lnTo>
                          <a:pt x="198" y="369"/>
                        </a:lnTo>
                        <a:lnTo>
                          <a:pt x="182" y="371"/>
                        </a:lnTo>
                        <a:lnTo>
                          <a:pt x="170" y="367"/>
                        </a:lnTo>
                        <a:lnTo>
                          <a:pt x="163" y="354"/>
                        </a:lnTo>
                        <a:lnTo>
                          <a:pt x="152" y="338"/>
                        </a:lnTo>
                        <a:lnTo>
                          <a:pt x="147" y="322"/>
                        </a:lnTo>
                        <a:lnTo>
                          <a:pt x="145" y="305"/>
                        </a:lnTo>
                        <a:lnTo>
                          <a:pt x="149" y="281"/>
                        </a:lnTo>
                        <a:lnTo>
                          <a:pt x="149" y="264"/>
                        </a:lnTo>
                        <a:lnTo>
                          <a:pt x="145" y="287"/>
                        </a:lnTo>
                        <a:lnTo>
                          <a:pt x="140" y="315"/>
                        </a:lnTo>
                        <a:lnTo>
                          <a:pt x="129" y="332"/>
                        </a:lnTo>
                        <a:lnTo>
                          <a:pt x="110" y="350"/>
                        </a:lnTo>
                        <a:lnTo>
                          <a:pt x="43" y="338"/>
                        </a:lnTo>
                        <a:lnTo>
                          <a:pt x="0" y="315"/>
                        </a:lnTo>
                      </a:path>
                    </a:pathLst>
                  </a:custGeom>
                  <a:solidFill>
                    <a:srgbClr val="FFBF7F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grpSp>
                <p:nvGrpSpPr>
                  <p:cNvPr id="76943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4589" y="619"/>
                    <a:ext cx="262" cy="386"/>
                    <a:chOff x="4589" y="619"/>
                    <a:chExt cx="262" cy="386"/>
                  </a:xfrm>
                </p:grpSpPr>
                <p:grpSp>
                  <p:nvGrpSpPr>
                    <p:cNvPr id="76944" name="Group 1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89" y="619"/>
                      <a:ext cx="262" cy="386"/>
                      <a:chOff x="4589" y="619"/>
                      <a:chExt cx="262" cy="386"/>
                    </a:xfrm>
                  </p:grpSpPr>
                  <p:sp>
                    <p:nvSpPr>
                      <p:cNvPr id="76948" name="Freeform 1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26" y="963"/>
                        <a:ext cx="11" cy="42"/>
                      </a:xfrm>
                      <a:custGeom>
                        <a:avLst/>
                        <a:gdLst>
                          <a:gd name="T0" fmla="*/ 10 w 11"/>
                          <a:gd name="T1" fmla="*/ 41 h 42"/>
                          <a:gd name="T2" fmla="*/ 7 w 11"/>
                          <a:gd name="T3" fmla="*/ 17 h 42"/>
                          <a:gd name="T4" fmla="*/ 0 w 11"/>
                          <a:gd name="T5" fmla="*/ 0 h 42"/>
                          <a:gd name="T6" fmla="*/ 0 60000 65536"/>
                          <a:gd name="T7" fmla="*/ 0 60000 65536"/>
                          <a:gd name="T8" fmla="*/ 0 60000 65536"/>
                          <a:gd name="T9" fmla="*/ 0 w 11"/>
                          <a:gd name="T10" fmla="*/ 0 h 42"/>
                          <a:gd name="T11" fmla="*/ 11 w 11"/>
                          <a:gd name="T12" fmla="*/ 42 h 4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1" h="42">
                            <a:moveTo>
                              <a:pt x="10" y="41"/>
                            </a:moveTo>
                            <a:lnTo>
                              <a:pt x="7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49" name="Freeform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02" y="779"/>
                        <a:ext cx="57" cy="77"/>
                      </a:xfrm>
                      <a:custGeom>
                        <a:avLst/>
                        <a:gdLst>
                          <a:gd name="T0" fmla="*/ 0 w 57"/>
                          <a:gd name="T1" fmla="*/ 0 h 77"/>
                          <a:gd name="T2" fmla="*/ 12 w 57"/>
                          <a:gd name="T3" fmla="*/ 12 h 77"/>
                          <a:gd name="T4" fmla="*/ 19 w 57"/>
                          <a:gd name="T5" fmla="*/ 24 h 77"/>
                          <a:gd name="T6" fmla="*/ 21 w 57"/>
                          <a:gd name="T7" fmla="*/ 41 h 77"/>
                          <a:gd name="T8" fmla="*/ 21 w 57"/>
                          <a:gd name="T9" fmla="*/ 65 h 77"/>
                          <a:gd name="T10" fmla="*/ 19 w 57"/>
                          <a:gd name="T11" fmla="*/ 76 h 77"/>
                          <a:gd name="T12" fmla="*/ 32 w 57"/>
                          <a:gd name="T13" fmla="*/ 45 h 77"/>
                          <a:gd name="T14" fmla="*/ 40 w 57"/>
                          <a:gd name="T15" fmla="*/ 35 h 77"/>
                          <a:gd name="T16" fmla="*/ 56 w 57"/>
                          <a:gd name="T17" fmla="*/ 26 h 77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57"/>
                          <a:gd name="T28" fmla="*/ 0 h 77"/>
                          <a:gd name="T29" fmla="*/ 57 w 57"/>
                          <a:gd name="T30" fmla="*/ 77 h 77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57" h="77">
                            <a:moveTo>
                              <a:pt x="0" y="0"/>
                            </a:moveTo>
                            <a:lnTo>
                              <a:pt x="12" y="12"/>
                            </a:lnTo>
                            <a:lnTo>
                              <a:pt x="19" y="24"/>
                            </a:lnTo>
                            <a:lnTo>
                              <a:pt x="21" y="41"/>
                            </a:lnTo>
                            <a:lnTo>
                              <a:pt x="21" y="65"/>
                            </a:lnTo>
                            <a:lnTo>
                              <a:pt x="19" y="76"/>
                            </a:lnTo>
                            <a:lnTo>
                              <a:pt x="32" y="45"/>
                            </a:lnTo>
                            <a:lnTo>
                              <a:pt x="40" y="35"/>
                            </a:lnTo>
                            <a:lnTo>
                              <a:pt x="56" y="26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50" name="Line 1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89" y="816"/>
                        <a:ext cx="15" cy="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51" name="Freeform 1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02" y="719"/>
                        <a:ext cx="20" cy="67"/>
                      </a:xfrm>
                      <a:custGeom>
                        <a:avLst/>
                        <a:gdLst>
                          <a:gd name="T0" fmla="*/ 10 w 20"/>
                          <a:gd name="T1" fmla="*/ 66 h 67"/>
                          <a:gd name="T2" fmla="*/ 17 w 20"/>
                          <a:gd name="T3" fmla="*/ 56 h 67"/>
                          <a:gd name="T4" fmla="*/ 19 w 20"/>
                          <a:gd name="T5" fmla="*/ 37 h 67"/>
                          <a:gd name="T6" fmla="*/ 16 w 20"/>
                          <a:gd name="T7" fmla="*/ 23 h 67"/>
                          <a:gd name="T8" fmla="*/ 0 w 20"/>
                          <a:gd name="T9" fmla="*/ 0 h 6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67"/>
                          <a:gd name="T17" fmla="*/ 20 w 20"/>
                          <a:gd name="T18" fmla="*/ 67 h 6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67">
                            <a:moveTo>
                              <a:pt x="10" y="66"/>
                            </a:moveTo>
                            <a:lnTo>
                              <a:pt x="17" y="56"/>
                            </a:lnTo>
                            <a:lnTo>
                              <a:pt x="19" y="37"/>
                            </a:lnTo>
                            <a:lnTo>
                              <a:pt x="16" y="23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52" name="Freeform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25" y="711"/>
                        <a:ext cx="57" cy="59"/>
                      </a:xfrm>
                      <a:custGeom>
                        <a:avLst/>
                        <a:gdLst>
                          <a:gd name="T0" fmla="*/ 0 w 57"/>
                          <a:gd name="T1" fmla="*/ 58 h 59"/>
                          <a:gd name="T2" fmla="*/ 14 w 57"/>
                          <a:gd name="T3" fmla="*/ 56 h 59"/>
                          <a:gd name="T4" fmla="*/ 28 w 57"/>
                          <a:gd name="T5" fmla="*/ 51 h 59"/>
                          <a:gd name="T6" fmla="*/ 39 w 57"/>
                          <a:gd name="T7" fmla="*/ 43 h 59"/>
                          <a:gd name="T8" fmla="*/ 49 w 57"/>
                          <a:gd name="T9" fmla="*/ 29 h 59"/>
                          <a:gd name="T10" fmla="*/ 55 w 57"/>
                          <a:gd name="T11" fmla="*/ 10 h 59"/>
                          <a:gd name="T12" fmla="*/ 56 w 57"/>
                          <a:gd name="T13" fmla="*/ 0 h 59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57"/>
                          <a:gd name="T22" fmla="*/ 0 h 59"/>
                          <a:gd name="T23" fmla="*/ 57 w 57"/>
                          <a:gd name="T24" fmla="*/ 59 h 59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57" h="59">
                            <a:moveTo>
                              <a:pt x="0" y="58"/>
                            </a:moveTo>
                            <a:lnTo>
                              <a:pt x="14" y="56"/>
                            </a:lnTo>
                            <a:lnTo>
                              <a:pt x="28" y="51"/>
                            </a:lnTo>
                            <a:lnTo>
                              <a:pt x="39" y="43"/>
                            </a:lnTo>
                            <a:lnTo>
                              <a:pt x="49" y="29"/>
                            </a:lnTo>
                            <a:lnTo>
                              <a:pt x="55" y="10"/>
                            </a:lnTo>
                            <a:lnTo>
                              <a:pt x="56" y="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53" name="Freeform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87" y="627"/>
                        <a:ext cx="52" cy="130"/>
                      </a:xfrm>
                      <a:custGeom>
                        <a:avLst/>
                        <a:gdLst>
                          <a:gd name="T0" fmla="*/ 51 w 52"/>
                          <a:gd name="T1" fmla="*/ 0 h 130"/>
                          <a:gd name="T2" fmla="*/ 44 w 52"/>
                          <a:gd name="T3" fmla="*/ 21 h 130"/>
                          <a:gd name="T4" fmla="*/ 33 w 52"/>
                          <a:gd name="T5" fmla="*/ 27 h 130"/>
                          <a:gd name="T6" fmla="*/ 21 w 52"/>
                          <a:gd name="T7" fmla="*/ 31 h 130"/>
                          <a:gd name="T8" fmla="*/ 9 w 52"/>
                          <a:gd name="T9" fmla="*/ 39 h 130"/>
                          <a:gd name="T10" fmla="*/ 3 w 52"/>
                          <a:gd name="T11" fmla="*/ 47 h 130"/>
                          <a:gd name="T12" fmla="*/ 0 w 52"/>
                          <a:gd name="T13" fmla="*/ 66 h 130"/>
                          <a:gd name="T14" fmla="*/ 5 w 52"/>
                          <a:gd name="T15" fmla="*/ 96 h 130"/>
                          <a:gd name="T16" fmla="*/ 10 w 52"/>
                          <a:gd name="T17" fmla="*/ 129 h 130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52"/>
                          <a:gd name="T28" fmla="*/ 0 h 130"/>
                          <a:gd name="T29" fmla="*/ 52 w 52"/>
                          <a:gd name="T30" fmla="*/ 130 h 130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52" h="130">
                            <a:moveTo>
                              <a:pt x="51" y="0"/>
                            </a:moveTo>
                            <a:lnTo>
                              <a:pt x="44" y="21"/>
                            </a:lnTo>
                            <a:lnTo>
                              <a:pt x="33" y="27"/>
                            </a:lnTo>
                            <a:lnTo>
                              <a:pt x="21" y="31"/>
                            </a:lnTo>
                            <a:lnTo>
                              <a:pt x="9" y="39"/>
                            </a:lnTo>
                            <a:lnTo>
                              <a:pt x="3" y="47"/>
                            </a:lnTo>
                            <a:lnTo>
                              <a:pt x="0" y="66"/>
                            </a:lnTo>
                            <a:lnTo>
                              <a:pt x="5" y="96"/>
                            </a:lnTo>
                            <a:lnTo>
                              <a:pt x="10" y="129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54" name="Freeform 1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81" y="619"/>
                        <a:ext cx="33" cy="124"/>
                      </a:xfrm>
                      <a:custGeom>
                        <a:avLst/>
                        <a:gdLst>
                          <a:gd name="T0" fmla="*/ 0 w 33"/>
                          <a:gd name="T1" fmla="*/ 0 h 124"/>
                          <a:gd name="T2" fmla="*/ 13 w 33"/>
                          <a:gd name="T3" fmla="*/ 6 h 124"/>
                          <a:gd name="T4" fmla="*/ 22 w 33"/>
                          <a:gd name="T5" fmla="*/ 20 h 124"/>
                          <a:gd name="T6" fmla="*/ 29 w 33"/>
                          <a:gd name="T7" fmla="*/ 37 h 124"/>
                          <a:gd name="T8" fmla="*/ 32 w 33"/>
                          <a:gd name="T9" fmla="*/ 55 h 124"/>
                          <a:gd name="T10" fmla="*/ 31 w 33"/>
                          <a:gd name="T11" fmla="*/ 74 h 124"/>
                          <a:gd name="T12" fmla="*/ 27 w 33"/>
                          <a:gd name="T13" fmla="*/ 90 h 124"/>
                          <a:gd name="T14" fmla="*/ 27 w 33"/>
                          <a:gd name="T15" fmla="*/ 104 h 124"/>
                          <a:gd name="T16" fmla="*/ 32 w 33"/>
                          <a:gd name="T17" fmla="*/ 123 h 124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33"/>
                          <a:gd name="T28" fmla="*/ 0 h 124"/>
                          <a:gd name="T29" fmla="*/ 33 w 33"/>
                          <a:gd name="T30" fmla="*/ 124 h 124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33" h="124">
                            <a:moveTo>
                              <a:pt x="0" y="0"/>
                            </a:moveTo>
                            <a:lnTo>
                              <a:pt x="13" y="6"/>
                            </a:lnTo>
                            <a:lnTo>
                              <a:pt x="22" y="20"/>
                            </a:lnTo>
                            <a:lnTo>
                              <a:pt x="29" y="37"/>
                            </a:lnTo>
                            <a:lnTo>
                              <a:pt x="32" y="55"/>
                            </a:lnTo>
                            <a:lnTo>
                              <a:pt x="31" y="74"/>
                            </a:lnTo>
                            <a:lnTo>
                              <a:pt x="27" y="90"/>
                            </a:lnTo>
                            <a:lnTo>
                              <a:pt x="27" y="104"/>
                            </a:lnTo>
                            <a:lnTo>
                              <a:pt x="32" y="123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55" name="Freeform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27" y="668"/>
                        <a:ext cx="78" cy="114"/>
                      </a:xfrm>
                      <a:custGeom>
                        <a:avLst/>
                        <a:gdLst>
                          <a:gd name="T0" fmla="*/ 0 w 78"/>
                          <a:gd name="T1" fmla="*/ 0 h 114"/>
                          <a:gd name="T2" fmla="*/ 13 w 78"/>
                          <a:gd name="T3" fmla="*/ 17 h 114"/>
                          <a:gd name="T4" fmla="*/ 18 w 78"/>
                          <a:gd name="T5" fmla="*/ 37 h 114"/>
                          <a:gd name="T6" fmla="*/ 18 w 78"/>
                          <a:gd name="T7" fmla="*/ 51 h 114"/>
                          <a:gd name="T8" fmla="*/ 18 w 78"/>
                          <a:gd name="T9" fmla="*/ 64 h 114"/>
                          <a:gd name="T10" fmla="*/ 27 w 78"/>
                          <a:gd name="T11" fmla="*/ 74 h 114"/>
                          <a:gd name="T12" fmla="*/ 39 w 78"/>
                          <a:gd name="T13" fmla="*/ 80 h 114"/>
                          <a:gd name="T14" fmla="*/ 55 w 78"/>
                          <a:gd name="T15" fmla="*/ 92 h 114"/>
                          <a:gd name="T16" fmla="*/ 66 w 78"/>
                          <a:gd name="T17" fmla="*/ 101 h 114"/>
                          <a:gd name="T18" fmla="*/ 77 w 78"/>
                          <a:gd name="T19" fmla="*/ 113 h 114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78"/>
                          <a:gd name="T31" fmla="*/ 0 h 114"/>
                          <a:gd name="T32" fmla="*/ 78 w 78"/>
                          <a:gd name="T33" fmla="*/ 114 h 114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78" h="114">
                            <a:moveTo>
                              <a:pt x="0" y="0"/>
                            </a:moveTo>
                            <a:lnTo>
                              <a:pt x="13" y="17"/>
                            </a:lnTo>
                            <a:lnTo>
                              <a:pt x="18" y="37"/>
                            </a:lnTo>
                            <a:lnTo>
                              <a:pt x="18" y="51"/>
                            </a:lnTo>
                            <a:lnTo>
                              <a:pt x="18" y="64"/>
                            </a:lnTo>
                            <a:lnTo>
                              <a:pt x="27" y="74"/>
                            </a:lnTo>
                            <a:lnTo>
                              <a:pt x="39" y="80"/>
                            </a:lnTo>
                            <a:lnTo>
                              <a:pt x="55" y="92"/>
                            </a:lnTo>
                            <a:lnTo>
                              <a:pt x="66" y="101"/>
                            </a:lnTo>
                            <a:lnTo>
                              <a:pt x="77" y="113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56" name="Freeform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50" y="652"/>
                        <a:ext cx="36" cy="36"/>
                      </a:xfrm>
                      <a:custGeom>
                        <a:avLst/>
                        <a:gdLst>
                          <a:gd name="T0" fmla="*/ 35 w 36"/>
                          <a:gd name="T1" fmla="*/ 35 h 36"/>
                          <a:gd name="T2" fmla="*/ 28 w 36"/>
                          <a:gd name="T3" fmla="*/ 16 h 36"/>
                          <a:gd name="T4" fmla="*/ 15 w 36"/>
                          <a:gd name="T5" fmla="*/ 8 h 36"/>
                          <a:gd name="T6" fmla="*/ 0 w 36"/>
                          <a:gd name="T7" fmla="*/ 0 h 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"/>
                          <a:gd name="T13" fmla="*/ 0 h 36"/>
                          <a:gd name="T14" fmla="*/ 36 w 36"/>
                          <a:gd name="T15" fmla="*/ 36 h 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" h="36">
                            <a:moveTo>
                              <a:pt x="35" y="35"/>
                            </a:moveTo>
                            <a:lnTo>
                              <a:pt x="28" y="16"/>
                            </a:lnTo>
                            <a:lnTo>
                              <a:pt x="15" y="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57" name="Freeform 1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07" y="736"/>
                        <a:ext cx="44" cy="75"/>
                      </a:xfrm>
                      <a:custGeom>
                        <a:avLst/>
                        <a:gdLst>
                          <a:gd name="T0" fmla="*/ 0 w 44"/>
                          <a:gd name="T1" fmla="*/ 74 h 75"/>
                          <a:gd name="T2" fmla="*/ 5 w 44"/>
                          <a:gd name="T3" fmla="*/ 59 h 75"/>
                          <a:gd name="T4" fmla="*/ 18 w 44"/>
                          <a:gd name="T5" fmla="*/ 31 h 75"/>
                          <a:gd name="T6" fmla="*/ 28 w 44"/>
                          <a:gd name="T7" fmla="*/ 14 h 75"/>
                          <a:gd name="T8" fmla="*/ 43 w 44"/>
                          <a:gd name="T9" fmla="*/ 0 h 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4"/>
                          <a:gd name="T16" fmla="*/ 0 h 75"/>
                          <a:gd name="T17" fmla="*/ 44 w 44"/>
                          <a:gd name="T18" fmla="*/ 75 h 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4" h="75">
                            <a:moveTo>
                              <a:pt x="0" y="74"/>
                            </a:moveTo>
                            <a:lnTo>
                              <a:pt x="5" y="59"/>
                            </a:lnTo>
                            <a:lnTo>
                              <a:pt x="18" y="31"/>
                            </a:lnTo>
                            <a:lnTo>
                              <a:pt x="28" y="14"/>
                            </a:lnTo>
                            <a:lnTo>
                              <a:pt x="43" y="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58" name="Freeform 1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14" y="705"/>
                        <a:ext cx="31" cy="171"/>
                      </a:xfrm>
                      <a:custGeom>
                        <a:avLst/>
                        <a:gdLst>
                          <a:gd name="T0" fmla="*/ 5 w 31"/>
                          <a:gd name="T1" fmla="*/ 0 h 171"/>
                          <a:gd name="T2" fmla="*/ 0 w 31"/>
                          <a:gd name="T3" fmla="*/ 18 h 171"/>
                          <a:gd name="T4" fmla="*/ 5 w 31"/>
                          <a:gd name="T5" fmla="*/ 39 h 171"/>
                          <a:gd name="T6" fmla="*/ 14 w 31"/>
                          <a:gd name="T7" fmla="*/ 51 h 171"/>
                          <a:gd name="T8" fmla="*/ 23 w 31"/>
                          <a:gd name="T9" fmla="*/ 68 h 171"/>
                          <a:gd name="T10" fmla="*/ 30 w 31"/>
                          <a:gd name="T11" fmla="*/ 88 h 171"/>
                          <a:gd name="T12" fmla="*/ 30 w 31"/>
                          <a:gd name="T13" fmla="*/ 103 h 171"/>
                          <a:gd name="T14" fmla="*/ 25 w 31"/>
                          <a:gd name="T15" fmla="*/ 125 h 171"/>
                          <a:gd name="T16" fmla="*/ 18 w 31"/>
                          <a:gd name="T17" fmla="*/ 141 h 171"/>
                          <a:gd name="T18" fmla="*/ 4 w 31"/>
                          <a:gd name="T19" fmla="*/ 170 h 171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1"/>
                          <a:gd name="T31" fmla="*/ 0 h 171"/>
                          <a:gd name="T32" fmla="*/ 31 w 31"/>
                          <a:gd name="T33" fmla="*/ 171 h 171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1" h="171">
                            <a:moveTo>
                              <a:pt x="5" y="0"/>
                            </a:moveTo>
                            <a:lnTo>
                              <a:pt x="0" y="18"/>
                            </a:lnTo>
                            <a:lnTo>
                              <a:pt x="5" y="39"/>
                            </a:lnTo>
                            <a:lnTo>
                              <a:pt x="14" y="51"/>
                            </a:lnTo>
                            <a:lnTo>
                              <a:pt x="23" y="68"/>
                            </a:lnTo>
                            <a:lnTo>
                              <a:pt x="30" y="88"/>
                            </a:lnTo>
                            <a:lnTo>
                              <a:pt x="30" y="103"/>
                            </a:lnTo>
                            <a:lnTo>
                              <a:pt x="25" y="125"/>
                            </a:lnTo>
                            <a:lnTo>
                              <a:pt x="18" y="141"/>
                            </a:lnTo>
                            <a:lnTo>
                              <a:pt x="4" y="17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</p:grpSp>
                <p:grpSp>
                  <p:nvGrpSpPr>
                    <p:cNvPr id="76945" name="Group 2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3" y="892"/>
                      <a:ext cx="36" cy="33"/>
                      <a:chOff x="4683" y="892"/>
                      <a:chExt cx="36" cy="33"/>
                    </a:xfrm>
                  </p:grpSpPr>
                  <p:sp>
                    <p:nvSpPr>
                      <p:cNvPr id="76946" name="Oval 2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10" y="892"/>
                        <a:ext cx="9" cy="3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O">
                          <a:solidFill>
                            <a:schemeClr val="bg1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76947" name="Oval 2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83" y="892"/>
                        <a:ext cx="10" cy="3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O">
                          <a:solidFill>
                            <a:schemeClr val="bg1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6930" name="Group 203"/>
                <p:cNvGrpSpPr>
                  <a:grpSpLocks/>
                </p:cNvGrpSpPr>
                <p:nvPr/>
              </p:nvGrpSpPr>
              <p:grpSpPr bwMode="auto">
                <a:xfrm>
                  <a:off x="4018" y="953"/>
                  <a:ext cx="652" cy="532"/>
                  <a:chOff x="4018" y="953"/>
                  <a:chExt cx="652" cy="532"/>
                </a:xfrm>
              </p:grpSpPr>
              <p:grpSp>
                <p:nvGrpSpPr>
                  <p:cNvPr id="76931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4018" y="1080"/>
                    <a:ext cx="507" cy="405"/>
                    <a:chOff x="4018" y="1080"/>
                    <a:chExt cx="507" cy="405"/>
                  </a:xfrm>
                </p:grpSpPr>
                <p:grpSp>
                  <p:nvGrpSpPr>
                    <p:cNvPr id="76936" name="Group 2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18" y="1207"/>
                      <a:ext cx="201" cy="278"/>
                      <a:chOff x="4018" y="1207"/>
                      <a:chExt cx="201" cy="278"/>
                    </a:xfrm>
                  </p:grpSpPr>
                  <p:sp>
                    <p:nvSpPr>
                      <p:cNvPr id="76940" name="Freeform 2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18" y="1207"/>
                        <a:ext cx="201" cy="278"/>
                      </a:xfrm>
                      <a:custGeom>
                        <a:avLst/>
                        <a:gdLst>
                          <a:gd name="T0" fmla="*/ 0 w 201"/>
                          <a:gd name="T1" fmla="*/ 11 h 278"/>
                          <a:gd name="T2" fmla="*/ 24 w 201"/>
                          <a:gd name="T3" fmla="*/ 0 h 278"/>
                          <a:gd name="T4" fmla="*/ 51 w 201"/>
                          <a:gd name="T5" fmla="*/ 4 h 278"/>
                          <a:gd name="T6" fmla="*/ 67 w 201"/>
                          <a:gd name="T7" fmla="*/ 19 h 278"/>
                          <a:gd name="T8" fmla="*/ 76 w 201"/>
                          <a:gd name="T9" fmla="*/ 31 h 278"/>
                          <a:gd name="T10" fmla="*/ 92 w 201"/>
                          <a:gd name="T11" fmla="*/ 39 h 278"/>
                          <a:gd name="T12" fmla="*/ 116 w 201"/>
                          <a:gd name="T13" fmla="*/ 49 h 278"/>
                          <a:gd name="T14" fmla="*/ 139 w 201"/>
                          <a:gd name="T15" fmla="*/ 52 h 278"/>
                          <a:gd name="T16" fmla="*/ 198 w 201"/>
                          <a:gd name="T17" fmla="*/ 158 h 278"/>
                          <a:gd name="T18" fmla="*/ 200 w 201"/>
                          <a:gd name="T19" fmla="*/ 193 h 278"/>
                          <a:gd name="T20" fmla="*/ 194 w 201"/>
                          <a:gd name="T21" fmla="*/ 222 h 278"/>
                          <a:gd name="T22" fmla="*/ 184 w 201"/>
                          <a:gd name="T23" fmla="*/ 246 h 278"/>
                          <a:gd name="T24" fmla="*/ 175 w 201"/>
                          <a:gd name="T25" fmla="*/ 252 h 278"/>
                          <a:gd name="T26" fmla="*/ 157 w 201"/>
                          <a:gd name="T27" fmla="*/ 248 h 278"/>
                          <a:gd name="T28" fmla="*/ 145 w 201"/>
                          <a:gd name="T29" fmla="*/ 265 h 278"/>
                          <a:gd name="T30" fmla="*/ 118 w 201"/>
                          <a:gd name="T31" fmla="*/ 277 h 278"/>
                          <a:gd name="T32" fmla="*/ 106 w 201"/>
                          <a:gd name="T33" fmla="*/ 252 h 278"/>
                          <a:gd name="T34" fmla="*/ 92 w 201"/>
                          <a:gd name="T35" fmla="*/ 211 h 278"/>
                          <a:gd name="T36" fmla="*/ 76 w 201"/>
                          <a:gd name="T37" fmla="*/ 228 h 278"/>
                          <a:gd name="T38" fmla="*/ 58 w 201"/>
                          <a:gd name="T39" fmla="*/ 222 h 278"/>
                          <a:gd name="T40" fmla="*/ 49 w 201"/>
                          <a:gd name="T41" fmla="*/ 209 h 278"/>
                          <a:gd name="T42" fmla="*/ 33 w 201"/>
                          <a:gd name="T43" fmla="*/ 144 h 278"/>
                          <a:gd name="T44" fmla="*/ 28 w 201"/>
                          <a:gd name="T45" fmla="*/ 119 h 278"/>
                          <a:gd name="T46" fmla="*/ 7 w 201"/>
                          <a:gd name="T47" fmla="*/ 76 h 278"/>
                          <a:gd name="T48" fmla="*/ 3 w 201"/>
                          <a:gd name="T49" fmla="*/ 43 h 278"/>
                          <a:gd name="T50" fmla="*/ 0 w 201"/>
                          <a:gd name="T51" fmla="*/ 11 h 278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201"/>
                          <a:gd name="T79" fmla="*/ 0 h 278"/>
                          <a:gd name="T80" fmla="*/ 201 w 201"/>
                          <a:gd name="T81" fmla="*/ 278 h 278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201" h="278">
                            <a:moveTo>
                              <a:pt x="0" y="11"/>
                            </a:moveTo>
                            <a:lnTo>
                              <a:pt x="24" y="0"/>
                            </a:lnTo>
                            <a:lnTo>
                              <a:pt x="51" y="4"/>
                            </a:lnTo>
                            <a:lnTo>
                              <a:pt x="67" y="19"/>
                            </a:lnTo>
                            <a:lnTo>
                              <a:pt x="76" y="31"/>
                            </a:lnTo>
                            <a:lnTo>
                              <a:pt x="92" y="39"/>
                            </a:lnTo>
                            <a:lnTo>
                              <a:pt x="116" y="49"/>
                            </a:lnTo>
                            <a:lnTo>
                              <a:pt x="139" y="52"/>
                            </a:lnTo>
                            <a:lnTo>
                              <a:pt x="198" y="158"/>
                            </a:lnTo>
                            <a:lnTo>
                              <a:pt x="200" y="193"/>
                            </a:lnTo>
                            <a:lnTo>
                              <a:pt x="194" y="222"/>
                            </a:lnTo>
                            <a:lnTo>
                              <a:pt x="184" y="246"/>
                            </a:lnTo>
                            <a:lnTo>
                              <a:pt x="175" y="252"/>
                            </a:lnTo>
                            <a:lnTo>
                              <a:pt x="157" y="248"/>
                            </a:lnTo>
                            <a:lnTo>
                              <a:pt x="145" y="265"/>
                            </a:lnTo>
                            <a:lnTo>
                              <a:pt x="118" y="277"/>
                            </a:lnTo>
                            <a:lnTo>
                              <a:pt x="106" y="252"/>
                            </a:lnTo>
                            <a:lnTo>
                              <a:pt x="92" y="211"/>
                            </a:lnTo>
                            <a:lnTo>
                              <a:pt x="76" y="228"/>
                            </a:lnTo>
                            <a:lnTo>
                              <a:pt x="58" y="222"/>
                            </a:lnTo>
                            <a:lnTo>
                              <a:pt x="49" y="209"/>
                            </a:lnTo>
                            <a:lnTo>
                              <a:pt x="33" y="144"/>
                            </a:lnTo>
                            <a:lnTo>
                              <a:pt x="28" y="119"/>
                            </a:lnTo>
                            <a:lnTo>
                              <a:pt x="7" y="76"/>
                            </a:lnTo>
                            <a:lnTo>
                              <a:pt x="3" y="43"/>
                            </a:lnTo>
                            <a:lnTo>
                              <a:pt x="0" y="11"/>
                            </a:lnTo>
                          </a:path>
                        </a:pathLst>
                      </a:custGeom>
                      <a:solidFill>
                        <a:srgbClr val="7F7F9F"/>
                      </a:solidFill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41" name="Freeform 2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57" y="1238"/>
                        <a:ext cx="54" cy="181"/>
                      </a:xfrm>
                      <a:custGeom>
                        <a:avLst/>
                        <a:gdLst>
                          <a:gd name="T0" fmla="*/ 28 w 54"/>
                          <a:gd name="T1" fmla="*/ 4 h 181"/>
                          <a:gd name="T2" fmla="*/ 15 w 54"/>
                          <a:gd name="T3" fmla="*/ 0 h 181"/>
                          <a:gd name="T4" fmla="*/ 7 w 54"/>
                          <a:gd name="T5" fmla="*/ 0 h 181"/>
                          <a:gd name="T6" fmla="*/ 0 w 54"/>
                          <a:gd name="T7" fmla="*/ 10 h 181"/>
                          <a:gd name="T8" fmla="*/ 0 w 54"/>
                          <a:gd name="T9" fmla="*/ 47 h 181"/>
                          <a:gd name="T10" fmla="*/ 5 w 54"/>
                          <a:gd name="T11" fmla="*/ 62 h 181"/>
                          <a:gd name="T12" fmla="*/ 19 w 54"/>
                          <a:gd name="T13" fmla="*/ 80 h 181"/>
                          <a:gd name="T14" fmla="*/ 31 w 54"/>
                          <a:gd name="T15" fmla="*/ 107 h 181"/>
                          <a:gd name="T16" fmla="*/ 42 w 54"/>
                          <a:gd name="T17" fmla="*/ 135 h 181"/>
                          <a:gd name="T18" fmla="*/ 53 w 54"/>
                          <a:gd name="T19" fmla="*/ 180 h 181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54"/>
                          <a:gd name="T31" fmla="*/ 0 h 181"/>
                          <a:gd name="T32" fmla="*/ 54 w 54"/>
                          <a:gd name="T33" fmla="*/ 181 h 181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54" h="181">
                            <a:moveTo>
                              <a:pt x="28" y="4"/>
                            </a:moveTo>
                            <a:lnTo>
                              <a:pt x="15" y="0"/>
                            </a:lnTo>
                            <a:lnTo>
                              <a:pt x="7" y="0"/>
                            </a:lnTo>
                            <a:lnTo>
                              <a:pt x="0" y="10"/>
                            </a:lnTo>
                            <a:lnTo>
                              <a:pt x="0" y="47"/>
                            </a:lnTo>
                            <a:lnTo>
                              <a:pt x="5" y="62"/>
                            </a:lnTo>
                            <a:lnTo>
                              <a:pt x="19" y="80"/>
                            </a:lnTo>
                            <a:lnTo>
                              <a:pt x="31" y="107"/>
                            </a:lnTo>
                            <a:lnTo>
                              <a:pt x="42" y="135"/>
                            </a:lnTo>
                            <a:lnTo>
                              <a:pt x="53" y="18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</p:grpSp>
                <p:grpSp>
                  <p:nvGrpSpPr>
                    <p:cNvPr id="76937" name="Group 2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26" y="1080"/>
                      <a:ext cx="399" cy="309"/>
                      <a:chOff x="4126" y="1080"/>
                      <a:chExt cx="399" cy="309"/>
                    </a:xfrm>
                  </p:grpSpPr>
                  <p:sp>
                    <p:nvSpPr>
                      <p:cNvPr id="76938" name="Freeform 2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6" y="1080"/>
                        <a:ext cx="399" cy="309"/>
                      </a:xfrm>
                      <a:custGeom>
                        <a:avLst/>
                        <a:gdLst>
                          <a:gd name="T0" fmla="*/ 0 w 399"/>
                          <a:gd name="T1" fmla="*/ 121 h 309"/>
                          <a:gd name="T2" fmla="*/ 1 w 399"/>
                          <a:gd name="T3" fmla="*/ 152 h 309"/>
                          <a:gd name="T4" fmla="*/ 15 w 399"/>
                          <a:gd name="T5" fmla="*/ 183 h 309"/>
                          <a:gd name="T6" fmla="*/ 24 w 399"/>
                          <a:gd name="T7" fmla="*/ 205 h 309"/>
                          <a:gd name="T8" fmla="*/ 37 w 399"/>
                          <a:gd name="T9" fmla="*/ 254 h 309"/>
                          <a:gd name="T10" fmla="*/ 58 w 399"/>
                          <a:gd name="T11" fmla="*/ 281 h 309"/>
                          <a:gd name="T12" fmla="*/ 90 w 399"/>
                          <a:gd name="T13" fmla="*/ 308 h 309"/>
                          <a:gd name="T14" fmla="*/ 120 w 399"/>
                          <a:gd name="T15" fmla="*/ 299 h 309"/>
                          <a:gd name="T16" fmla="*/ 141 w 399"/>
                          <a:gd name="T17" fmla="*/ 256 h 309"/>
                          <a:gd name="T18" fmla="*/ 157 w 399"/>
                          <a:gd name="T19" fmla="*/ 197 h 309"/>
                          <a:gd name="T20" fmla="*/ 168 w 399"/>
                          <a:gd name="T21" fmla="*/ 150 h 309"/>
                          <a:gd name="T22" fmla="*/ 207 w 399"/>
                          <a:gd name="T23" fmla="*/ 179 h 309"/>
                          <a:gd name="T24" fmla="*/ 221 w 399"/>
                          <a:gd name="T25" fmla="*/ 125 h 309"/>
                          <a:gd name="T26" fmla="*/ 244 w 399"/>
                          <a:gd name="T27" fmla="*/ 154 h 309"/>
                          <a:gd name="T28" fmla="*/ 267 w 399"/>
                          <a:gd name="T29" fmla="*/ 162 h 309"/>
                          <a:gd name="T30" fmla="*/ 286 w 399"/>
                          <a:gd name="T31" fmla="*/ 158 h 309"/>
                          <a:gd name="T32" fmla="*/ 297 w 399"/>
                          <a:gd name="T33" fmla="*/ 152 h 309"/>
                          <a:gd name="T34" fmla="*/ 306 w 399"/>
                          <a:gd name="T35" fmla="*/ 146 h 309"/>
                          <a:gd name="T36" fmla="*/ 313 w 399"/>
                          <a:gd name="T37" fmla="*/ 156 h 309"/>
                          <a:gd name="T38" fmla="*/ 398 w 399"/>
                          <a:gd name="T39" fmla="*/ 127 h 309"/>
                          <a:gd name="T40" fmla="*/ 304 w 399"/>
                          <a:gd name="T41" fmla="*/ 19 h 309"/>
                          <a:gd name="T42" fmla="*/ 233 w 399"/>
                          <a:gd name="T43" fmla="*/ 4 h 309"/>
                          <a:gd name="T44" fmla="*/ 194 w 399"/>
                          <a:gd name="T45" fmla="*/ 0 h 309"/>
                          <a:gd name="T46" fmla="*/ 123 w 399"/>
                          <a:gd name="T47" fmla="*/ 4 h 309"/>
                          <a:gd name="T48" fmla="*/ 113 w 399"/>
                          <a:gd name="T49" fmla="*/ 25 h 309"/>
                          <a:gd name="T50" fmla="*/ 76 w 399"/>
                          <a:gd name="T51" fmla="*/ 47 h 309"/>
                          <a:gd name="T52" fmla="*/ 44 w 399"/>
                          <a:gd name="T53" fmla="*/ 103 h 309"/>
                          <a:gd name="T54" fmla="*/ 0 w 399"/>
                          <a:gd name="T55" fmla="*/ 121 h 309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w 399"/>
                          <a:gd name="T85" fmla="*/ 0 h 309"/>
                          <a:gd name="T86" fmla="*/ 399 w 399"/>
                          <a:gd name="T87" fmla="*/ 309 h 309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T84" t="T85" r="T86" b="T87"/>
                        <a:pathLst>
                          <a:path w="399" h="309">
                            <a:moveTo>
                              <a:pt x="0" y="121"/>
                            </a:moveTo>
                            <a:lnTo>
                              <a:pt x="1" y="152"/>
                            </a:lnTo>
                            <a:lnTo>
                              <a:pt x="15" y="183"/>
                            </a:lnTo>
                            <a:lnTo>
                              <a:pt x="24" y="205"/>
                            </a:lnTo>
                            <a:lnTo>
                              <a:pt x="37" y="254"/>
                            </a:lnTo>
                            <a:lnTo>
                              <a:pt x="58" y="281"/>
                            </a:lnTo>
                            <a:lnTo>
                              <a:pt x="90" y="308"/>
                            </a:lnTo>
                            <a:lnTo>
                              <a:pt x="120" y="299"/>
                            </a:lnTo>
                            <a:lnTo>
                              <a:pt x="141" y="256"/>
                            </a:lnTo>
                            <a:lnTo>
                              <a:pt x="157" y="197"/>
                            </a:lnTo>
                            <a:lnTo>
                              <a:pt x="168" y="150"/>
                            </a:lnTo>
                            <a:lnTo>
                              <a:pt x="207" y="179"/>
                            </a:lnTo>
                            <a:lnTo>
                              <a:pt x="221" y="125"/>
                            </a:lnTo>
                            <a:lnTo>
                              <a:pt x="244" y="154"/>
                            </a:lnTo>
                            <a:lnTo>
                              <a:pt x="267" y="162"/>
                            </a:lnTo>
                            <a:lnTo>
                              <a:pt x="286" y="158"/>
                            </a:lnTo>
                            <a:lnTo>
                              <a:pt x="297" y="152"/>
                            </a:lnTo>
                            <a:lnTo>
                              <a:pt x="306" y="146"/>
                            </a:lnTo>
                            <a:lnTo>
                              <a:pt x="313" y="156"/>
                            </a:lnTo>
                            <a:lnTo>
                              <a:pt x="398" y="127"/>
                            </a:lnTo>
                            <a:lnTo>
                              <a:pt x="304" y="19"/>
                            </a:lnTo>
                            <a:lnTo>
                              <a:pt x="233" y="4"/>
                            </a:lnTo>
                            <a:lnTo>
                              <a:pt x="194" y="0"/>
                            </a:lnTo>
                            <a:lnTo>
                              <a:pt x="123" y="4"/>
                            </a:lnTo>
                            <a:lnTo>
                              <a:pt x="113" y="25"/>
                            </a:lnTo>
                            <a:lnTo>
                              <a:pt x="76" y="47"/>
                            </a:lnTo>
                            <a:lnTo>
                              <a:pt x="44" y="103"/>
                            </a:lnTo>
                            <a:lnTo>
                              <a:pt x="0" y="121"/>
                            </a:lnTo>
                          </a:path>
                        </a:pathLst>
                      </a:custGeom>
                      <a:solidFill>
                        <a:srgbClr val="800080"/>
                      </a:solidFill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39" name="Freeform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45" y="1115"/>
                        <a:ext cx="226" cy="140"/>
                      </a:xfrm>
                      <a:custGeom>
                        <a:avLst/>
                        <a:gdLst>
                          <a:gd name="T0" fmla="*/ 0 w 226"/>
                          <a:gd name="T1" fmla="*/ 139 h 140"/>
                          <a:gd name="T2" fmla="*/ 34 w 226"/>
                          <a:gd name="T3" fmla="*/ 105 h 140"/>
                          <a:gd name="T4" fmla="*/ 55 w 226"/>
                          <a:gd name="T5" fmla="*/ 86 h 140"/>
                          <a:gd name="T6" fmla="*/ 74 w 226"/>
                          <a:gd name="T7" fmla="*/ 45 h 140"/>
                          <a:gd name="T8" fmla="*/ 99 w 226"/>
                          <a:gd name="T9" fmla="*/ 31 h 140"/>
                          <a:gd name="T10" fmla="*/ 110 w 226"/>
                          <a:gd name="T11" fmla="*/ 4 h 140"/>
                          <a:gd name="T12" fmla="*/ 166 w 226"/>
                          <a:gd name="T13" fmla="*/ 0 h 140"/>
                          <a:gd name="T14" fmla="*/ 225 w 226"/>
                          <a:gd name="T15" fmla="*/ 6 h 14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226"/>
                          <a:gd name="T25" fmla="*/ 0 h 140"/>
                          <a:gd name="T26" fmla="*/ 226 w 226"/>
                          <a:gd name="T27" fmla="*/ 140 h 14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26" h="140">
                            <a:moveTo>
                              <a:pt x="0" y="139"/>
                            </a:moveTo>
                            <a:lnTo>
                              <a:pt x="34" y="105"/>
                            </a:lnTo>
                            <a:lnTo>
                              <a:pt x="55" y="86"/>
                            </a:lnTo>
                            <a:lnTo>
                              <a:pt x="74" y="45"/>
                            </a:lnTo>
                            <a:lnTo>
                              <a:pt x="99" y="31"/>
                            </a:lnTo>
                            <a:lnTo>
                              <a:pt x="110" y="4"/>
                            </a:lnTo>
                            <a:lnTo>
                              <a:pt x="166" y="0"/>
                            </a:lnTo>
                            <a:lnTo>
                              <a:pt x="225" y="6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</p:grpSp>
              </p:grpSp>
              <p:grpSp>
                <p:nvGrpSpPr>
                  <p:cNvPr id="76932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4315" y="953"/>
                    <a:ext cx="355" cy="280"/>
                    <a:chOff x="4315" y="953"/>
                    <a:chExt cx="355" cy="280"/>
                  </a:xfrm>
                </p:grpSpPr>
                <p:sp>
                  <p:nvSpPr>
                    <p:cNvPr id="76933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4315" y="953"/>
                      <a:ext cx="355" cy="280"/>
                    </a:xfrm>
                    <a:custGeom>
                      <a:avLst/>
                      <a:gdLst>
                        <a:gd name="T0" fmla="*/ 0 w 355"/>
                        <a:gd name="T1" fmla="*/ 23 h 280"/>
                        <a:gd name="T2" fmla="*/ 32 w 355"/>
                        <a:gd name="T3" fmla="*/ 4 h 280"/>
                        <a:gd name="T4" fmla="*/ 78 w 355"/>
                        <a:gd name="T5" fmla="*/ 0 h 280"/>
                        <a:gd name="T6" fmla="*/ 111 w 355"/>
                        <a:gd name="T7" fmla="*/ 4 h 280"/>
                        <a:gd name="T8" fmla="*/ 168 w 355"/>
                        <a:gd name="T9" fmla="*/ 14 h 280"/>
                        <a:gd name="T10" fmla="*/ 218 w 355"/>
                        <a:gd name="T11" fmla="*/ 29 h 280"/>
                        <a:gd name="T12" fmla="*/ 232 w 355"/>
                        <a:gd name="T13" fmla="*/ 47 h 280"/>
                        <a:gd name="T14" fmla="*/ 354 w 355"/>
                        <a:gd name="T15" fmla="*/ 82 h 280"/>
                        <a:gd name="T16" fmla="*/ 338 w 355"/>
                        <a:gd name="T17" fmla="*/ 137 h 280"/>
                        <a:gd name="T18" fmla="*/ 319 w 355"/>
                        <a:gd name="T19" fmla="*/ 183 h 280"/>
                        <a:gd name="T20" fmla="*/ 294 w 355"/>
                        <a:gd name="T21" fmla="*/ 205 h 280"/>
                        <a:gd name="T22" fmla="*/ 244 w 355"/>
                        <a:gd name="T23" fmla="*/ 246 h 280"/>
                        <a:gd name="T24" fmla="*/ 227 w 355"/>
                        <a:gd name="T25" fmla="*/ 279 h 280"/>
                        <a:gd name="T26" fmla="*/ 204 w 355"/>
                        <a:gd name="T27" fmla="*/ 275 h 280"/>
                        <a:gd name="T28" fmla="*/ 184 w 355"/>
                        <a:gd name="T29" fmla="*/ 269 h 280"/>
                        <a:gd name="T30" fmla="*/ 165 w 355"/>
                        <a:gd name="T31" fmla="*/ 226 h 280"/>
                        <a:gd name="T32" fmla="*/ 129 w 355"/>
                        <a:gd name="T33" fmla="*/ 183 h 280"/>
                        <a:gd name="T34" fmla="*/ 94 w 355"/>
                        <a:gd name="T35" fmla="*/ 109 h 280"/>
                        <a:gd name="T36" fmla="*/ 126 w 355"/>
                        <a:gd name="T37" fmla="*/ 84 h 280"/>
                        <a:gd name="T38" fmla="*/ 90 w 355"/>
                        <a:gd name="T39" fmla="*/ 76 h 280"/>
                        <a:gd name="T40" fmla="*/ 50 w 355"/>
                        <a:gd name="T41" fmla="*/ 74 h 280"/>
                        <a:gd name="T42" fmla="*/ 35 w 355"/>
                        <a:gd name="T43" fmla="*/ 76 h 280"/>
                        <a:gd name="T44" fmla="*/ 0 w 355"/>
                        <a:gd name="T45" fmla="*/ 23 h 280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355"/>
                        <a:gd name="T70" fmla="*/ 0 h 280"/>
                        <a:gd name="T71" fmla="*/ 355 w 355"/>
                        <a:gd name="T72" fmla="*/ 280 h 280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355" h="280">
                          <a:moveTo>
                            <a:pt x="0" y="23"/>
                          </a:moveTo>
                          <a:lnTo>
                            <a:pt x="32" y="4"/>
                          </a:lnTo>
                          <a:lnTo>
                            <a:pt x="78" y="0"/>
                          </a:lnTo>
                          <a:lnTo>
                            <a:pt x="111" y="4"/>
                          </a:lnTo>
                          <a:lnTo>
                            <a:pt x="168" y="14"/>
                          </a:lnTo>
                          <a:lnTo>
                            <a:pt x="218" y="29"/>
                          </a:lnTo>
                          <a:lnTo>
                            <a:pt x="232" y="47"/>
                          </a:lnTo>
                          <a:lnTo>
                            <a:pt x="354" y="82"/>
                          </a:lnTo>
                          <a:lnTo>
                            <a:pt x="338" y="137"/>
                          </a:lnTo>
                          <a:lnTo>
                            <a:pt x="319" y="183"/>
                          </a:lnTo>
                          <a:lnTo>
                            <a:pt x="294" y="205"/>
                          </a:lnTo>
                          <a:lnTo>
                            <a:pt x="244" y="246"/>
                          </a:lnTo>
                          <a:lnTo>
                            <a:pt x="227" y="279"/>
                          </a:lnTo>
                          <a:lnTo>
                            <a:pt x="204" y="275"/>
                          </a:lnTo>
                          <a:lnTo>
                            <a:pt x="184" y="269"/>
                          </a:lnTo>
                          <a:lnTo>
                            <a:pt x="165" y="226"/>
                          </a:lnTo>
                          <a:lnTo>
                            <a:pt x="129" y="183"/>
                          </a:lnTo>
                          <a:lnTo>
                            <a:pt x="94" y="109"/>
                          </a:lnTo>
                          <a:lnTo>
                            <a:pt x="126" y="84"/>
                          </a:lnTo>
                          <a:lnTo>
                            <a:pt x="90" y="76"/>
                          </a:lnTo>
                          <a:lnTo>
                            <a:pt x="50" y="74"/>
                          </a:lnTo>
                          <a:lnTo>
                            <a:pt x="35" y="76"/>
                          </a:lnTo>
                          <a:lnTo>
                            <a:pt x="0" y="23"/>
                          </a:lnTo>
                        </a:path>
                      </a:pathLst>
                    </a:custGeom>
                    <a:solidFill>
                      <a:srgbClr val="FF9FDF"/>
                    </a:solidFill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6934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4432" y="988"/>
                      <a:ext cx="100" cy="36"/>
                    </a:xfrm>
                    <a:custGeom>
                      <a:avLst/>
                      <a:gdLst>
                        <a:gd name="T0" fmla="*/ 0 w 100"/>
                        <a:gd name="T1" fmla="*/ 35 h 36"/>
                        <a:gd name="T2" fmla="*/ 12 w 100"/>
                        <a:gd name="T3" fmla="*/ 18 h 36"/>
                        <a:gd name="T4" fmla="*/ 23 w 100"/>
                        <a:gd name="T5" fmla="*/ 8 h 36"/>
                        <a:gd name="T6" fmla="*/ 42 w 100"/>
                        <a:gd name="T7" fmla="*/ 0 h 36"/>
                        <a:gd name="T8" fmla="*/ 60 w 100"/>
                        <a:gd name="T9" fmla="*/ 0 h 36"/>
                        <a:gd name="T10" fmla="*/ 99 w 100"/>
                        <a:gd name="T11" fmla="*/ 6 h 3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0"/>
                        <a:gd name="T19" fmla="*/ 0 h 36"/>
                        <a:gd name="T20" fmla="*/ 100 w 100"/>
                        <a:gd name="T21" fmla="*/ 36 h 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0" h="36">
                          <a:moveTo>
                            <a:pt x="0" y="35"/>
                          </a:moveTo>
                          <a:lnTo>
                            <a:pt x="12" y="18"/>
                          </a:lnTo>
                          <a:lnTo>
                            <a:pt x="23" y="8"/>
                          </a:lnTo>
                          <a:lnTo>
                            <a:pt x="42" y="0"/>
                          </a:lnTo>
                          <a:lnTo>
                            <a:pt x="60" y="0"/>
                          </a:lnTo>
                          <a:lnTo>
                            <a:pt x="99" y="6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6935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4442" y="1037"/>
                      <a:ext cx="168" cy="143"/>
                    </a:xfrm>
                    <a:custGeom>
                      <a:avLst/>
                      <a:gdLst>
                        <a:gd name="T0" fmla="*/ 167 w 168"/>
                        <a:gd name="T1" fmla="*/ 27 h 143"/>
                        <a:gd name="T2" fmla="*/ 126 w 168"/>
                        <a:gd name="T3" fmla="*/ 55 h 143"/>
                        <a:gd name="T4" fmla="*/ 117 w 168"/>
                        <a:gd name="T5" fmla="*/ 43 h 143"/>
                        <a:gd name="T6" fmla="*/ 103 w 168"/>
                        <a:gd name="T7" fmla="*/ 45 h 143"/>
                        <a:gd name="T8" fmla="*/ 0 w 168"/>
                        <a:gd name="T9" fmla="*/ 0 h 143"/>
                        <a:gd name="T10" fmla="*/ 6 w 168"/>
                        <a:gd name="T11" fmla="*/ 80 h 143"/>
                        <a:gd name="T12" fmla="*/ 128 w 168"/>
                        <a:gd name="T13" fmla="*/ 142 h 14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68"/>
                        <a:gd name="T22" fmla="*/ 0 h 143"/>
                        <a:gd name="T23" fmla="*/ 168 w 168"/>
                        <a:gd name="T24" fmla="*/ 143 h 14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68" h="143">
                          <a:moveTo>
                            <a:pt x="167" y="27"/>
                          </a:moveTo>
                          <a:lnTo>
                            <a:pt x="126" y="55"/>
                          </a:lnTo>
                          <a:lnTo>
                            <a:pt x="117" y="43"/>
                          </a:lnTo>
                          <a:lnTo>
                            <a:pt x="103" y="45"/>
                          </a:lnTo>
                          <a:lnTo>
                            <a:pt x="0" y="0"/>
                          </a:lnTo>
                          <a:lnTo>
                            <a:pt x="6" y="80"/>
                          </a:lnTo>
                          <a:lnTo>
                            <a:pt x="128" y="142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</p:grpSp>
            </p:grpSp>
          </p:grpSp>
          <p:grpSp>
            <p:nvGrpSpPr>
              <p:cNvPr id="76926" name="Group 215"/>
              <p:cNvGrpSpPr>
                <a:grpSpLocks/>
              </p:cNvGrpSpPr>
              <p:nvPr/>
            </p:nvGrpSpPr>
            <p:grpSpPr bwMode="auto">
              <a:xfrm>
                <a:off x="4267" y="941"/>
                <a:ext cx="185" cy="181"/>
                <a:chOff x="4267" y="941"/>
                <a:chExt cx="185" cy="181"/>
              </a:xfrm>
            </p:grpSpPr>
            <p:sp>
              <p:nvSpPr>
                <p:cNvPr id="76927" name="Freeform 216"/>
                <p:cNvSpPr>
                  <a:spLocks/>
                </p:cNvSpPr>
                <p:nvPr/>
              </p:nvSpPr>
              <p:spPr bwMode="auto">
                <a:xfrm>
                  <a:off x="4267" y="941"/>
                  <a:ext cx="93" cy="68"/>
                </a:xfrm>
                <a:custGeom>
                  <a:avLst/>
                  <a:gdLst>
                    <a:gd name="T0" fmla="*/ 92 w 93"/>
                    <a:gd name="T1" fmla="*/ 12 h 68"/>
                    <a:gd name="T2" fmla="*/ 60 w 93"/>
                    <a:gd name="T3" fmla="*/ 67 h 68"/>
                    <a:gd name="T4" fmla="*/ 9 w 93"/>
                    <a:gd name="T5" fmla="*/ 55 h 68"/>
                    <a:gd name="T6" fmla="*/ 0 w 93"/>
                    <a:gd name="T7" fmla="*/ 43 h 68"/>
                    <a:gd name="T8" fmla="*/ 2 w 93"/>
                    <a:gd name="T9" fmla="*/ 0 h 68"/>
                    <a:gd name="T10" fmla="*/ 92 w 93"/>
                    <a:gd name="T11" fmla="*/ 12 h 6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3"/>
                    <a:gd name="T19" fmla="*/ 0 h 68"/>
                    <a:gd name="T20" fmla="*/ 93 w 93"/>
                    <a:gd name="T21" fmla="*/ 68 h 6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3" h="68">
                      <a:moveTo>
                        <a:pt x="92" y="12"/>
                      </a:moveTo>
                      <a:lnTo>
                        <a:pt x="60" y="67"/>
                      </a:lnTo>
                      <a:lnTo>
                        <a:pt x="9" y="55"/>
                      </a:lnTo>
                      <a:lnTo>
                        <a:pt x="0" y="43"/>
                      </a:lnTo>
                      <a:lnTo>
                        <a:pt x="2" y="0"/>
                      </a:lnTo>
                      <a:lnTo>
                        <a:pt x="92" y="12"/>
                      </a:lnTo>
                    </a:path>
                  </a:pathLst>
                </a:custGeom>
                <a:solidFill>
                  <a:srgbClr val="FFBF7F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76928" name="Freeform 217"/>
                <p:cNvSpPr>
                  <a:spLocks/>
                </p:cNvSpPr>
                <p:nvPr/>
              </p:nvSpPr>
              <p:spPr bwMode="auto">
                <a:xfrm>
                  <a:off x="4326" y="988"/>
                  <a:ext cx="126" cy="134"/>
                </a:xfrm>
                <a:custGeom>
                  <a:avLst/>
                  <a:gdLst>
                    <a:gd name="T0" fmla="*/ 122 w 126"/>
                    <a:gd name="T1" fmla="*/ 49 h 134"/>
                    <a:gd name="T2" fmla="*/ 93 w 126"/>
                    <a:gd name="T3" fmla="*/ 29 h 134"/>
                    <a:gd name="T4" fmla="*/ 83 w 126"/>
                    <a:gd name="T5" fmla="*/ 10 h 134"/>
                    <a:gd name="T6" fmla="*/ 70 w 126"/>
                    <a:gd name="T7" fmla="*/ 6 h 134"/>
                    <a:gd name="T8" fmla="*/ 44 w 126"/>
                    <a:gd name="T9" fmla="*/ 0 h 134"/>
                    <a:gd name="T10" fmla="*/ 14 w 126"/>
                    <a:gd name="T11" fmla="*/ 4 h 134"/>
                    <a:gd name="T12" fmla="*/ 5 w 126"/>
                    <a:gd name="T13" fmla="*/ 8 h 134"/>
                    <a:gd name="T14" fmla="*/ 0 w 126"/>
                    <a:gd name="T15" fmla="*/ 18 h 134"/>
                    <a:gd name="T16" fmla="*/ 1 w 126"/>
                    <a:gd name="T17" fmla="*/ 37 h 134"/>
                    <a:gd name="T18" fmla="*/ 10 w 126"/>
                    <a:gd name="T19" fmla="*/ 55 h 134"/>
                    <a:gd name="T20" fmla="*/ 24 w 126"/>
                    <a:gd name="T21" fmla="*/ 63 h 134"/>
                    <a:gd name="T22" fmla="*/ 33 w 126"/>
                    <a:gd name="T23" fmla="*/ 70 h 134"/>
                    <a:gd name="T24" fmla="*/ 28 w 126"/>
                    <a:gd name="T25" fmla="*/ 92 h 134"/>
                    <a:gd name="T26" fmla="*/ 35 w 126"/>
                    <a:gd name="T27" fmla="*/ 125 h 134"/>
                    <a:gd name="T28" fmla="*/ 56 w 126"/>
                    <a:gd name="T29" fmla="*/ 117 h 134"/>
                    <a:gd name="T30" fmla="*/ 125 w 126"/>
                    <a:gd name="T31" fmla="*/ 133 h 134"/>
                    <a:gd name="T32" fmla="*/ 122 w 126"/>
                    <a:gd name="T33" fmla="*/ 49 h 1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6"/>
                    <a:gd name="T52" fmla="*/ 0 h 134"/>
                    <a:gd name="T53" fmla="*/ 126 w 126"/>
                    <a:gd name="T54" fmla="*/ 134 h 1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6" h="134">
                      <a:moveTo>
                        <a:pt x="122" y="49"/>
                      </a:moveTo>
                      <a:lnTo>
                        <a:pt x="93" y="29"/>
                      </a:lnTo>
                      <a:lnTo>
                        <a:pt x="83" y="10"/>
                      </a:lnTo>
                      <a:lnTo>
                        <a:pt x="70" y="6"/>
                      </a:lnTo>
                      <a:lnTo>
                        <a:pt x="44" y="0"/>
                      </a:lnTo>
                      <a:lnTo>
                        <a:pt x="14" y="4"/>
                      </a:lnTo>
                      <a:lnTo>
                        <a:pt x="5" y="8"/>
                      </a:lnTo>
                      <a:lnTo>
                        <a:pt x="0" y="18"/>
                      </a:lnTo>
                      <a:lnTo>
                        <a:pt x="1" y="37"/>
                      </a:lnTo>
                      <a:lnTo>
                        <a:pt x="10" y="55"/>
                      </a:lnTo>
                      <a:lnTo>
                        <a:pt x="24" y="63"/>
                      </a:lnTo>
                      <a:lnTo>
                        <a:pt x="33" y="70"/>
                      </a:lnTo>
                      <a:lnTo>
                        <a:pt x="28" y="92"/>
                      </a:lnTo>
                      <a:lnTo>
                        <a:pt x="35" y="125"/>
                      </a:lnTo>
                      <a:lnTo>
                        <a:pt x="56" y="117"/>
                      </a:lnTo>
                      <a:lnTo>
                        <a:pt x="125" y="133"/>
                      </a:lnTo>
                      <a:lnTo>
                        <a:pt x="122" y="49"/>
                      </a:lnTo>
                    </a:path>
                  </a:pathLst>
                </a:custGeom>
                <a:solidFill>
                  <a:srgbClr val="FFBF7F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</p:grpSp>
      </p:grpSp>
      <p:grpSp>
        <p:nvGrpSpPr>
          <p:cNvPr id="76813" name="Group 218"/>
          <p:cNvGrpSpPr>
            <a:grpSpLocks/>
          </p:cNvGrpSpPr>
          <p:nvPr/>
        </p:nvGrpSpPr>
        <p:grpSpPr bwMode="auto">
          <a:xfrm>
            <a:off x="6059488" y="344488"/>
            <a:ext cx="1444625" cy="1489075"/>
            <a:chOff x="3817" y="217"/>
            <a:chExt cx="910" cy="938"/>
          </a:xfrm>
        </p:grpSpPr>
        <p:grpSp>
          <p:nvGrpSpPr>
            <p:cNvPr id="76874" name="Group 219"/>
            <p:cNvGrpSpPr>
              <a:grpSpLocks/>
            </p:cNvGrpSpPr>
            <p:nvPr/>
          </p:nvGrpSpPr>
          <p:grpSpPr bwMode="auto">
            <a:xfrm>
              <a:off x="3817" y="217"/>
              <a:ext cx="910" cy="938"/>
              <a:chOff x="3817" y="217"/>
              <a:chExt cx="910" cy="938"/>
            </a:xfrm>
          </p:grpSpPr>
          <p:grpSp>
            <p:nvGrpSpPr>
              <p:cNvPr id="76876" name="Group 220"/>
              <p:cNvGrpSpPr>
                <a:grpSpLocks/>
              </p:cNvGrpSpPr>
              <p:nvPr/>
            </p:nvGrpSpPr>
            <p:grpSpPr bwMode="auto">
              <a:xfrm>
                <a:off x="3817" y="217"/>
                <a:ext cx="910" cy="938"/>
                <a:chOff x="3817" y="217"/>
                <a:chExt cx="910" cy="938"/>
              </a:xfrm>
            </p:grpSpPr>
            <p:grpSp>
              <p:nvGrpSpPr>
                <p:cNvPr id="76885" name="Group 221"/>
                <p:cNvGrpSpPr>
                  <a:grpSpLocks/>
                </p:cNvGrpSpPr>
                <p:nvPr/>
              </p:nvGrpSpPr>
              <p:grpSpPr bwMode="auto">
                <a:xfrm>
                  <a:off x="4406" y="217"/>
                  <a:ext cx="321" cy="415"/>
                  <a:chOff x="4406" y="217"/>
                  <a:chExt cx="321" cy="415"/>
                </a:xfrm>
              </p:grpSpPr>
              <p:grpSp>
                <p:nvGrpSpPr>
                  <p:cNvPr id="76905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4406" y="262"/>
                    <a:ext cx="254" cy="370"/>
                    <a:chOff x="4406" y="262"/>
                    <a:chExt cx="254" cy="370"/>
                  </a:xfrm>
                </p:grpSpPr>
                <p:grpSp>
                  <p:nvGrpSpPr>
                    <p:cNvPr id="76918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33" y="463"/>
                      <a:ext cx="137" cy="106"/>
                      <a:chOff x="4433" y="463"/>
                      <a:chExt cx="137" cy="106"/>
                    </a:xfrm>
                  </p:grpSpPr>
                  <p:sp>
                    <p:nvSpPr>
                      <p:cNvPr id="76920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3" y="463"/>
                        <a:ext cx="137" cy="106"/>
                      </a:xfrm>
                      <a:custGeom>
                        <a:avLst/>
                        <a:gdLst>
                          <a:gd name="T0" fmla="*/ 136 w 137"/>
                          <a:gd name="T1" fmla="*/ 45 h 106"/>
                          <a:gd name="T2" fmla="*/ 120 w 137"/>
                          <a:gd name="T3" fmla="*/ 55 h 106"/>
                          <a:gd name="T4" fmla="*/ 104 w 137"/>
                          <a:gd name="T5" fmla="*/ 66 h 106"/>
                          <a:gd name="T6" fmla="*/ 90 w 137"/>
                          <a:gd name="T7" fmla="*/ 82 h 106"/>
                          <a:gd name="T8" fmla="*/ 81 w 137"/>
                          <a:gd name="T9" fmla="*/ 105 h 106"/>
                          <a:gd name="T10" fmla="*/ 62 w 137"/>
                          <a:gd name="T11" fmla="*/ 102 h 106"/>
                          <a:gd name="T12" fmla="*/ 16 w 137"/>
                          <a:gd name="T13" fmla="*/ 84 h 106"/>
                          <a:gd name="T14" fmla="*/ 0 w 137"/>
                          <a:gd name="T15" fmla="*/ 53 h 106"/>
                          <a:gd name="T16" fmla="*/ 21 w 137"/>
                          <a:gd name="T17" fmla="*/ 2 h 106"/>
                          <a:gd name="T18" fmla="*/ 88 w 137"/>
                          <a:gd name="T19" fmla="*/ 0 h 106"/>
                          <a:gd name="T20" fmla="*/ 122 w 137"/>
                          <a:gd name="T21" fmla="*/ 14 h 106"/>
                          <a:gd name="T22" fmla="*/ 136 w 137"/>
                          <a:gd name="T23" fmla="*/ 45 h 10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37"/>
                          <a:gd name="T37" fmla="*/ 0 h 106"/>
                          <a:gd name="T38" fmla="*/ 137 w 137"/>
                          <a:gd name="T39" fmla="*/ 106 h 106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37" h="106">
                            <a:moveTo>
                              <a:pt x="136" y="45"/>
                            </a:moveTo>
                            <a:lnTo>
                              <a:pt x="120" y="55"/>
                            </a:lnTo>
                            <a:lnTo>
                              <a:pt x="104" y="66"/>
                            </a:lnTo>
                            <a:lnTo>
                              <a:pt x="90" y="82"/>
                            </a:lnTo>
                            <a:lnTo>
                              <a:pt x="81" y="105"/>
                            </a:lnTo>
                            <a:lnTo>
                              <a:pt x="62" y="102"/>
                            </a:lnTo>
                            <a:lnTo>
                              <a:pt x="16" y="84"/>
                            </a:lnTo>
                            <a:lnTo>
                              <a:pt x="0" y="53"/>
                            </a:lnTo>
                            <a:lnTo>
                              <a:pt x="21" y="2"/>
                            </a:lnTo>
                            <a:lnTo>
                              <a:pt x="88" y="0"/>
                            </a:lnTo>
                            <a:lnTo>
                              <a:pt x="122" y="14"/>
                            </a:lnTo>
                            <a:lnTo>
                              <a:pt x="136" y="45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21" name="Freeform 2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79" y="486"/>
                        <a:ext cx="20" cy="56"/>
                      </a:xfrm>
                      <a:custGeom>
                        <a:avLst/>
                        <a:gdLst>
                          <a:gd name="T0" fmla="*/ 19 w 20"/>
                          <a:gd name="T1" fmla="*/ 0 h 56"/>
                          <a:gd name="T2" fmla="*/ 5 w 20"/>
                          <a:gd name="T3" fmla="*/ 22 h 56"/>
                          <a:gd name="T4" fmla="*/ 0 w 20"/>
                          <a:gd name="T5" fmla="*/ 55 h 56"/>
                          <a:gd name="T6" fmla="*/ 0 60000 65536"/>
                          <a:gd name="T7" fmla="*/ 0 60000 65536"/>
                          <a:gd name="T8" fmla="*/ 0 60000 65536"/>
                          <a:gd name="T9" fmla="*/ 0 w 20"/>
                          <a:gd name="T10" fmla="*/ 0 h 56"/>
                          <a:gd name="T11" fmla="*/ 20 w 20"/>
                          <a:gd name="T12" fmla="*/ 56 h 5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0" h="56">
                            <a:moveTo>
                              <a:pt x="19" y="0"/>
                            </a:moveTo>
                            <a:lnTo>
                              <a:pt x="5" y="22"/>
                            </a:lnTo>
                            <a:lnTo>
                              <a:pt x="0" y="55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22" name="Freeform 2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03" y="490"/>
                        <a:ext cx="28" cy="60"/>
                      </a:xfrm>
                      <a:custGeom>
                        <a:avLst/>
                        <a:gdLst>
                          <a:gd name="T0" fmla="*/ 27 w 28"/>
                          <a:gd name="T1" fmla="*/ 0 h 60"/>
                          <a:gd name="T2" fmla="*/ 4 w 28"/>
                          <a:gd name="T3" fmla="*/ 26 h 60"/>
                          <a:gd name="T4" fmla="*/ 0 w 28"/>
                          <a:gd name="T5" fmla="*/ 59 h 60"/>
                          <a:gd name="T6" fmla="*/ 0 60000 65536"/>
                          <a:gd name="T7" fmla="*/ 0 60000 65536"/>
                          <a:gd name="T8" fmla="*/ 0 60000 65536"/>
                          <a:gd name="T9" fmla="*/ 0 w 28"/>
                          <a:gd name="T10" fmla="*/ 0 h 60"/>
                          <a:gd name="T11" fmla="*/ 28 w 28"/>
                          <a:gd name="T12" fmla="*/ 60 h 6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8" h="60">
                            <a:moveTo>
                              <a:pt x="27" y="0"/>
                            </a:moveTo>
                            <a:lnTo>
                              <a:pt x="4" y="26"/>
                            </a:lnTo>
                            <a:lnTo>
                              <a:pt x="0" y="59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</p:grpSp>
                <p:sp>
                  <p:nvSpPr>
                    <p:cNvPr id="76919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4406" y="262"/>
                      <a:ext cx="254" cy="370"/>
                    </a:xfrm>
                    <a:custGeom>
                      <a:avLst/>
                      <a:gdLst>
                        <a:gd name="T0" fmla="*/ 5 w 254"/>
                        <a:gd name="T1" fmla="*/ 267 h 370"/>
                        <a:gd name="T2" fmla="*/ 14 w 254"/>
                        <a:gd name="T3" fmla="*/ 217 h 370"/>
                        <a:gd name="T4" fmla="*/ 12 w 254"/>
                        <a:gd name="T5" fmla="*/ 166 h 370"/>
                        <a:gd name="T6" fmla="*/ 4 w 254"/>
                        <a:gd name="T7" fmla="*/ 129 h 370"/>
                        <a:gd name="T8" fmla="*/ 2 w 254"/>
                        <a:gd name="T9" fmla="*/ 86 h 370"/>
                        <a:gd name="T10" fmla="*/ 18 w 254"/>
                        <a:gd name="T11" fmla="*/ 72 h 370"/>
                        <a:gd name="T12" fmla="*/ 48 w 254"/>
                        <a:gd name="T13" fmla="*/ 72 h 370"/>
                        <a:gd name="T14" fmla="*/ 74 w 254"/>
                        <a:gd name="T15" fmla="*/ 60 h 370"/>
                        <a:gd name="T16" fmla="*/ 105 w 254"/>
                        <a:gd name="T17" fmla="*/ 19 h 370"/>
                        <a:gd name="T18" fmla="*/ 142 w 254"/>
                        <a:gd name="T19" fmla="*/ 2 h 370"/>
                        <a:gd name="T20" fmla="*/ 184 w 254"/>
                        <a:gd name="T21" fmla="*/ 4 h 370"/>
                        <a:gd name="T22" fmla="*/ 212 w 254"/>
                        <a:gd name="T23" fmla="*/ 23 h 370"/>
                        <a:gd name="T24" fmla="*/ 239 w 254"/>
                        <a:gd name="T25" fmla="*/ 64 h 370"/>
                        <a:gd name="T26" fmla="*/ 253 w 254"/>
                        <a:gd name="T27" fmla="*/ 115 h 370"/>
                        <a:gd name="T28" fmla="*/ 246 w 254"/>
                        <a:gd name="T29" fmla="*/ 176 h 370"/>
                        <a:gd name="T30" fmla="*/ 220 w 254"/>
                        <a:gd name="T31" fmla="*/ 232 h 370"/>
                        <a:gd name="T32" fmla="*/ 241 w 254"/>
                        <a:gd name="T33" fmla="*/ 267 h 370"/>
                        <a:gd name="T34" fmla="*/ 241 w 254"/>
                        <a:gd name="T35" fmla="*/ 295 h 370"/>
                        <a:gd name="T36" fmla="*/ 236 w 254"/>
                        <a:gd name="T37" fmla="*/ 318 h 370"/>
                        <a:gd name="T38" fmla="*/ 223 w 254"/>
                        <a:gd name="T39" fmla="*/ 351 h 370"/>
                        <a:gd name="T40" fmla="*/ 195 w 254"/>
                        <a:gd name="T41" fmla="*/ 369 h 370"/>
                        <a:gd name="T42" fmla="*/ 170 w 254"/>
                        <a:gd name="T43" fmla="*/ 347 h 370"/>
                        <a:gd name="T44" fmla="*/ 181 w 254"/>
                        <a:gd name="T45" fmla="*/ 287 h 370"/>
                        <a:gd name="T46" fmla="*/ 165 w 254"/>
                        <a:gd name="T47" fmla="*/ 258 h 370"/>
                        <a:gd name="T48" fmla="*/ 145 w 254"/>
                        <a:gd name="T49" fmla="*/ 236 h 370"/>
                        <a:gd name="T50" fmla="*/ 117 w 254"/>
                        <a:gd name="T51" fmla="*/ 219 h 370"/>
                        <a:gd name="T52" fmla="*/ 58 w 254"/>
                        <a:gd name="T53" fmla="*/ 228 h 370"/>
                        <a:gd name="T54" fmla="*/ 44 w 254"/>
                        <a:gd name="T55" fmla="*/ 256 h 370"/>
                        <a:gd name="T56" fmla="*/ 55 w 254"/>
                        <a:gd name="T57" fmla="*/ 279 h 370"/>
                        <a:gd name="T58" fmla="*/ 85 w 254"/>
                        <a:gd name="T59" fmla="*/ 285 h 370"/>
                        <a:gd name="T60" fmla="*/ 108 w 254"/>
                        <a:gd name="T61" fmla="*/ 306 h 370"/>
                        <a:gd name="T62" fmla="*/ 92 w 254"/>
                        <a:gd name="T63" fmla="*/ 342 h 370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254"/>
                        <a:gd name="T97" fmla="*/ 0 h 370"/>
                        <a:gd name="T98" fmla="*/ 254 w 254"/>
                        <a:gd name="T99" fmla="*/ 370 h 370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254" h="370">
                          <a:moveTo>
                            <a:pt x="9" y="291"/>
                          </a:moveTo>
                          <a:lnTo>
                            <a:pt x="5" y="267"/>
                          </a:lnTo>
                          <a:lnTo>
                            <a:pt x="7" y="240"/>
                          </a:lnTo>
                          <a:lnTo>
                            <a:pt x="14" y="217"/>
                          </a:lnTo>
                          <a:lnTo>
                            <a:pt x="11" y="189"/>
                          </a:lnTo>
                          <a:lnTo>
                            <a:pt x="12" y="166"/>
                          </a:lnTo>
                          <a:lnTo>
                            <a:pt x="5" y="152"/>
                          </a:lnTo>
                          <a:lnTo>
                            <a:pt x="4" y="129"/>
                          </a:lnTo>
                          <a:lnTo>
                            <a:pt x="0" y="107"/>
                          </a:lnTo>
                          <a:lnTo>
                            <a:pt x="2" y="86"/>
                          </a:lnTo>
                          <a:lnTo>
                            <a:pt x="7" y="78"/>
                          </a:lnTo>
                          <a:lnTo>
                            <a:pt x="18" y="72"/>
                          </a:lnTo>
                          <a:lnTo>
                            <a:pt x="35" y="68"/>
                          </a:lnTo>
                          <a:lnTo>
                            <a:pt x="48" y="72"/>
                          </a:lnTo>
                          <a:lnTo>
                            <a:pt x="67" y="80"/>
                          </a:lnTo>
                          <a:lnTo>
                            <a:pt x="74" y="60"/>
                          </a:lnTo>
                          <a:lnTo>
                            <a:pt x="87" y="41"/>
                          </a:lnTo>
                          <a:lnTo>
                            <a:pt x="105" y="19"/>
                          </a:lnTo>
                          <a:lnTo>
                            <a:pt x="124" y="8"/>
                          </a:lnTo>
                          <a:lnTo>
                            <a:pt x="142" y="2"/>
                          </a:lnTo>
                          <a:lnTo>
                            <a:pt x="165" y="0"/>
                          </a:lnTo>
                          <a:lnTo>
                            <a:pt x="184" y="4"/>
                          </a:lnTo>
                          <a:lnTo>
                            <a:pt x="198" y="10"/>
                          </a:lnTo>
                          <a:lnTo>
                            <a:pt x="212" y="23"/>
                          </a:lnTo>
                          <a:lnTo>
                            <a:pt x="227" y="41"/>
                          </a:lnTo>
                          <a:lnTo>
                            <a:pt x="239" y="64"/>
                          </a:lnTo>
                          <a:lnTo>
                            <a:pt x="248" y="84"/>
                          </a:lnTo>
                          <a:lnTo>
                            <a:pt x="253" y="115"/>
                          </a:lnTo>
                          <a:lnTo>
                            <a:pt x="253" y="144"/>
                          </a:lnTo>
                          <a:lnTo>
                            <a:pt x="246" y="176"/>
                          </a:lnTo>
                          <a:lnTo>
                            <a:pt x="234" y="209"/>
                          </a:lnTo>
                          <a:lnTo>
                            <a:pt x="220" y="232"/>
                          </a:lnTo>
                          <a:lnTo>
                            <a:pt x="228" y="246"/>
                          </a:lnTo>
                          <a:lnTo>
                            <a:pt x="241" y="267"/>
                          </a:lnTo>
                          <a:lnTo>
                            <a:pt x="246" y="283"/>
                          </a:lnTo>
                          <a:lnTo>
                            <a:pt x="241" y="295"/>
                          </a:lnTo>
                          <a:lnTo>
                            <a:pt x="228" y="306"/>
                          </a:lnTo>
                          <a:lnTo>
                            <a:pt x="236" y="318"/>
                          </a:lnTo>
                          <a:lnTo>
                            <a:pt x="232" y="334"/>
                          </a:lnTo>
                          <a:lnTo>
                            <a:pt x="223" y="351"/>
                          </a:lnTo>
                          <a:lnTo>
                            <a:pt x="211" y="365"/>
                          </a:lnTo>
                          <a:lnTo>
                            <a:pt x="195" y="369"/>
                          </a:lnTo>
                          <a:lnTo>
                            <a:pt x="179" y="363"/>
                          </a:lnTo>
                          <a:lnTo>
                            <a:pt x="170" y="347"/>
                          </a:lnTo>
                          <a:lnTo>
                            <a:pt x="175" y="318"/>
                          </a:lnTo>
                          <a:lnTo>
                            <a:pt x="181" y="287"/>
                          </a:lnTo>
                          <a:lnTo>
                            <a:pt x="175" y="269"/>
                          </a:lnTo>
                          <a:lnTo>
                            <a:pt x="165" y="258"/>
                          </a:lnTo>
                          <a:lnTo>
                            <a:pt x="149" y="252"/>
                          </a:lnTo>
                          <a:lnTo>
                            <a:pt x="145" y="236"/>
                          </a:lnTo>
                          <a:lnTo>
                            <a:pt x="135" y="226"/>
                          </a:lnTo>
                          <a:lnTo>
                            <a:pt x="117" y="219"/>
                          </a:lnTo>
                          <a:lnTo>
                            <a:pt x="71" y="221"/>
                          </a:lnTo>
                          <a:lnTo>
                            <a:pt x="58" y="228"/>
                          </a:lnTo>
                          <a:lnTo>
                            <a:pt x="48" y="238"/>
                          </a:lnTo>
                          <a:lnTo>
                            <a:pt x="44" y="256"/>
                          </a:lnTo>
                          <a:lnTo>
                            <a:pt x="48" y="271"/>
                          </a:lnTo>
                          <a:lnTo>
                            <a:pt x="55" y="279"/>
                          </a:lnTo>
                          <a:lnTo>
                            <a:pt x="69" y="279"/>
                          </a:lnTo>
                          <a:lnTo>
                            <a:pt x="85" y="285"/>
                          </a:lnTo>
                          <a:lnTo>
                            <a:pt x="101" y="293"/>
                          </a:lnTo>
                          <a:lnTo>
                            <a:pt x="108" y="306"/>
                          </a:lnTo>
                          <a:lnTo>
                            <a:pt x="106" y="326"/>
                          </a:lnTo>
                          <a:lnTo>
                            <a:pt x="92" y="342"/>
                          </a:lnTo>
                          <a:lnTo>
                            <a:pt x="9" y="291"/>
                          </a:lnTo>
                        </a:path>
                      </a:pathLst>
                    </a:custGeom>
                    <a:solidFill>
                      <a:srgbClr val="FFBF5F"/>
                    </a:solidFill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</p:grpSp>
              <p:grpSp>
                <p:nvGrpSpPr>
                  <p:cNvPr id="76906" name="Group 228"/>
                  <p:cNvGrpSpPr>
                    <a:grpSpLocks/>
                  </p:cNvGrpSpPr>
                  <p:nvPr/>
                </p:nvGrpSpPr>
                <p:grpSpPr bwMode="auto">
                  <a:xfrm>
                    <a:off x="4433" y="217"/>
                    <a:ext cx="294" cy="258"/>
                    <a:chOff x="4433" y="217"/>
                    <a:chExt cx="294" cy="258"/>
                  </a:xfrm>
                </p:grpSpPr>
                <p:grpSp>
                  <p:nvGrpSpPr>
                    <p:cNvPr id="76907" name="Group 2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33" y="217"/>
                      <a:ext cx="294" cy="210"/>
                      <a:chOff x="4433" y="217"/>
                      <a:chExt cx="294" cy="210"/>
                    </a:xfrm>
                  </p:grpSpPr>
                  <p:sp>
                    <p:nvSpPr>
                      <p:cNvPr id="76911" name="Line 2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33" y="367"/>
                        <a:ext cx="10" cy="2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12" name="Freeform 2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43" y="217"/>
                        <a:ext cx="93" cy="116"/>
                      </a:xfrm>
                      <a:custGeom>
                        <a:avLst/>
                        <a:gdLst>
                          <a:gd name="T0" fmla="*/ 0 w 93"/>
                          <a:gd name="T1" fmla="*/ 115 h 116"/>
                          <a:gd name="T2" fmla="*/ 13 w 93"/>
                          <a:gd name="T3" fmla="*/ 55 h 116"/>
                          <a:gd name="T4" fmla="*/ 20 w 93"/>
                          <a:gd name="T5" fmla="*/ 39 h 116"/>
                          <a:gd name="T6" fmla="*/ 32 w 93"/>
                          <a:gd name="T7" fmla="*/ 29 h 116"/>
                          <a:gd name="T8" fmla="*/ 52 w 93"/>
                          <a:gd name="T9" fmla="*/ 23 h 116"/>
                          <a:gd name="T10" fmla="*/ 66 w 93"/>
                          <a:gd name="T11" fmla="*/ 18 h 116"/>
                          <a:gd name="T12" fmla="*/ 80 w 93"/>
                          <a:gd name="T13" fmla="*/ 12 h 116"/>
                          <a:gd name="T14" fmla="*/ 92 w 93"/>
                          <a:gd name="T15" fmla="*/ 0 h 11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93"/>
                          <a:gd name="T25" fmla="*/ 0 h 116"/>
                          <a:gd name="T26" fmla="*/ 93 w 93"/>
                          <a:gd name="T27" fmla="*/ 116 h 11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93" h="116">
                            <a:moveTo>
                              <a:pt x="0" y="115"/>
                            </a:moveTo>
                            <a:lnTo>
                              <a:pt x="13" y="55"/>
                            </a:lnTo>
                            <a:lnTo>
                              <a:pt x="20" y="39"/>
                            </a:lnTo>
                            <a:lnTo>
                              <a:pt x="32" y="29"/>
                            </a:lnTo>
                            <a:lnTo>
                              <a:pt x="52" y="23"/>
                            </a:lnTo>
                            <a:lnTo>
                              <a:pt x="66" y="18"/>
                            </a:lnTo>
                            <a:lnTo>
                              <a:pt x="80" y="12"/>
                            </a:lnTo>
                            <a:lnTo>
                              <a:pt x="92" y="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13" name="Freeform 2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59" y="250"/>
                        <a:ext cx="70" cy="103"/>
                      </a:xfrm>
                      <a:custGeom>
                        <a:avLst/>
                        <a:gdLst>
                          <a:gd name="T0" fmla="*/ 69 w 70"/>
                          <a:gd name="T1" fmla="*/ 0 h 103"/>
                          <a:gd name="T2" fmla="*/ 52 w 70"/>
                          <a:gd name="T3" fmla="*/ 0 h 103"/>
                          <a:gd name="T4" fmla="*/ 37 w 70"/>
                          <a:gd name="T5" fmla="*/ 10 h 103"/>
                          <a:gd name="T6" fmla="*/ 34 w 70"/>
                          <a:gd name="T7" fmla="*/ 26 h 103"/>
                          <a:gd name="T8" fmla="*/ 25 w 70"/>
                          <a:gd name="T9" fmla="*/ 59 h 103"/>
                          <a:gd name="T10" fmla="*/ 0 w 70"/>
                          <a:gd name="T11" fmla="*/ 102 h 103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0"/>
                          <a:gd name="T19" fmla="*/ 0 h 103"/>
                          <a:gd name="T20" fmla="*/ 70 w 70"/>
                          <a:gd name="T21" fmla="*/ 103 h 103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0" h="103">
                            <a:moveTo>
                              <a:pt x="69" y="0"/>
                            </a:moveTo>
                            <a:lnTo>
                              <a:pt x="52" y="0"/>
                            </a:lnTo>
                            <a:lnTo>
                              <a:pt x="37" y="10"/>
                            </a:lnTo>
                            <a:lnTo>
                              <a:pt x="34" y="26"/>
                            </a:lnTo>
                            <a:lnTo>
                              <a:pt x="25" y="59"/>
                            </a:lnTo>
                            <a:lnTo>
                              <a:pt x="0" y="102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14" name="Freeform 2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57" y="231"/>
                        <a:ext cx="112" cy="38"/>
                      </a:xfrm>
                      <a:custGeom>
                        <a:avLst/>
                        <a:gdLst>
                          <a:gd name="T0" fmla="*/ 0 w 112"/>
                          <a:gd name="T1" fmla="*/ 37 h 38"/>
                          <a:gd name="T2" fmla="*/ 17 w 112"/>
                          <a:gd name="T3" fmla="*/ 19 h 38"/>
                          <a:gd name="T4" fmla="*/ 33 w 112"/>
                          <a:gd name="T5" fmla="*/ 4 h 38"/>
                          <a:gd name="T6" fmla="*/ 47 w 112"/>
                          <a:gd name="T7" fmla="*/ 0 h 38"/>
                          <a:gd name="T8" fmla="*/ 63 w 112"/>
                          <a:gd name="T9" fmla="*/ 2 h 38"/>
                          <a:gd name="T10" fmla="*/ 88 w 112"/>
                          <a:gd name="T11" fmla="*/ 11 h 38"/>
                          <a:gd name="T12" fmla="*/ 111 w 112"/>
                          <a:gd name="T13" fmla="*/ 21 h 3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12"/>
                          <a:gd name="T22" fmla="*/ 0 h 38"/>
                          <a:gd name="T23" fmla="*/ 112 w 112"/>
                          <a:gd name="T24" fmla="*/ 38 h 38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12" h="38">
                            <a:moveTo>
                              <a:pt x="0" y="37"/>
                            </a:moveTo>
                            <a:lnTo>
                              <a:pt x="17" y="19"/>
                            </a:lnTo>
                            <a:lnTo>
                              <a:pt x="33" y="4"/>
                            </a:lnTo>
                            <a:lnTo>
                              <a:pt x="47" y="0"/>
                            </a:lnTo>
                            <a:lnTo>
                              <a:pt x="63" y="2"/>
                            </a:lnTo>
                            <a:lnTo>
                              <a:pt x="88" y="11"/>
                            </a:lnTo>
                            <a:lnTo>
                              <a:pt x="111" y="21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15" name="Freeform 2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6" y="295"/>
                        <a:ext cx="196" cy="28"/>
                      </a:xfrm>
                      <a:custGeom>
                        <a:avLst/>
                        <a:gdLst>
                          <a:gd name="T0" fmla="*/ 0 w 196"/>
                          <a:gd name="T1" fmla="*/ 24 h 28"/>
                          <a:gd name="T2" fmla="*/ 16 w 196"/>
                          <a:gd name="T3" fmla="*/ 10 h 28"/>
                          <a:gd name="T4" fmla="*/ 30 w 196"/>
                          <a:gd name="T5" fmla="*/ 4 h 28"/>
                          <a:gd name="T6" fmla="*/ 51 w 196"/>
                          <a:gd name="T7" fmla="*/ 0 h 28"/>
                          <a:gd name="T8" fmla="*/ 72 w 196"/>
                          <a:gd name="T9" fmla="*/ 2 h 28"/>
                          <a:gd name="T10" fmla="*/ 90 w 196"/>
                          <a:gd name="T11" fmla="*/ 12 h 28"/>
                          <a:gd name="T12" fmla="*/ 110 w 196"/>
                          <a:gd name="T13" fmla="*/ 22 h 28"/>
                          <a:gd name="T14" fmla="*/ 129 w 196"/>
                          <a:gd name="T15" fmla="*/ 27 h 28"/>
                          <a:gd name="T16" fmla="*/ 150 w 196"/>
                          <a:gd name="T17" fmla="*/ 20 h 28"/>
                          <a:gd name="T18" fmla="*/ 170 w 196"/>
                          <a:gd name="T19" fmla="*/ 16 h 28"/>
                          <a:gd name="T20" fmla="*/ 195 w 196"/>
                          <a:gd name="T21" fmla="*/ 18 h 28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196"/>
                          <a:gd name="T34" fmla="*/ 0 h 28"/>
                          <a:gd name="T35" fmla="*/ 196 w 196"/>
                          <a:gd name="T36" fmla="*/ 28 h 28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196" h="28">
                            <a:moveTo>
                              <a:pt x="0" y="24"/>
                            </a:moveTo>
                            <a:lnTo>
                              <a:pt x="16" y="10"/>
                            </a:lnTo>
                            <a:lnTo>
                              <a:pt x="30" y="4"/>
                            </a:lnTo>
                            <a:lnTo>
                              <a:pt x="51" y="0"/>
                            </a:lnTo>
                            <a:lnTo>
                              <a:pt x="72" y="2"/>
                            </a:lnTo>
                            <a:lnTo>
                              <a:pt x="90" y="12"/>
                            </a:lnTo>
                            <a:lnTo>
                              <a:pt x="110" y="22"/>
                            </a:lnTo>
                            <a:lnTo>
                              <a:pt x="129" y="27"/>
                            </a:lnTo>
                            <a:lnTo>
                              <a:pt x="150" y="20"/>
                            </a:lnTo>
                            <a:lnTo>
                              <a:pt x="170" y="16"/>
                            </a:lnTo>
                            <a:lnTo>
                              <a:pt x="195" y="18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16" name="Freeform 2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74" y="340"/>
                        <a:ext cx="153" cy="40"/>
                      </a:xfrm>
                      <a:custGeom>
                        <a:avLst/>
                        <a:gdLst>
                          <a:gd name="T0" fmla="*/ 0 w 153"/>
                          <a:gd name="T1" fmla="*/ 0 h 40"/>
                          <a:gd name="T2" fmla="*/ 14 w 153"/>
                          <a:gd name="T3" fmla="*/ 12 h 40"/>
                          <a:gd name="T4" fmla="*/ 34 w 153"/>
                          <a:gd name="T5" fmla="*/ 29 h 40"/>
                          <a:gd name="T6" fmla="*/ 55 w 153"/>
                          <a:gd name="T7" fmla="*/ 35 h 40"/>
                          <a:gd name="T8" fmla="*/ 80 w 153"/>
                          <a:gd name="T9" fmla="*/ 37 h 40"/>
                          <a:gd name="T10" fmla="*/ 98 w 153"/>
                          <a:gd name="T11" fmla="*/ 33 h 40"/>
                          <a:gd name="T12" fmla="*/ 119 w 153"/>
                          <a:gd name="T13" fmla="*/ 29 h 40"/>
                          <a:gd name="T14" fmla="*/ 152 w 153"/>
                          <a:gd name="T15" fmla="*/ 39 h 4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53"/>
                          <a:gd name="T25" fmla="*/ 0 h 40"/>
                          <a:gd name="T26" fmla="*/ 153 w 153"/>
                          <a:gd name="T27" fmla="*/ 40 h 4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53" h="40">
                            <a:moveTo>
                              <a:pt x="0" y="0"/>
                            </a:moveTo>
                            <a:lnTo>
                              <a:pt x="14" y="12"/>
                            </a:lnTo>
                            <a:lnTo>
                              <a:pt x="34" y="29"/>
                            </a:lnTo>
                            <a:lnTo>
                              <a:pt x="55" y="35"/>
                            </a:lnTo>
                            <a:lnTo>
                              <a:pt x="80" y="37"/>
                            </a:lnTo>
                            <a:lnTo>
                              <a:pt x="98" y="33"/>
                            </a:lnTo>
                            <a:lnTo>
                              <a:pt x="119" y="29"/>
                            </a:lnTo>
                            <a:lnTo>
                              <a:pt x="152" y="39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17" name="Freeform 2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98" y="334"/>
                        <a:ext cx="196" cy="93"/>
                      </a:xfrm>
                      <a:custGeom>
                        <a:avLst/>
                        <a:gdLst>
                          <a:gd name="T0" fmla="*/ 0 w 196"/>
                          <a:gd name="T1" fmla="*/ 14 h 93"/>
                          <a:gd name="T2" fmla="*/ 13 w 196"/>
                          <a:gd name="T3" fmla="*/ 6 h 93"/>
                          <a:gd name="T4" fmla="*/ 28 w 196"/>
                          <a:gd name="T5" fmla="*/ 0 h 93"/>
                          <a:gd name="T6" fmla="*/ 41 w 196"/>
                          <a:gd name="T7" fmla="*/ 4 h 93"/>
                          <a:gd name="T8" fmla="*/ 51 w 196"/>
                          <a:gd name="T9" fmla="*/ 12 h 93"/>
                          <a:gd name="T10" fmla="*/ 60 w 196"/>
                          <a:gd name="T11" fmla="*/ 24 h 93"/>
                          <a:gd name="T12" fmla="*/ 67 w 196"/>
                          <a:gd name="T13" fmla="*/ 41 h 93"/>
                          <a:gd name="T14" fmla="*/ 82 w 196"/>
                          <a:gd name="T15" fmla="*/ 55 h 93"/>
                          <a:gd name="T16" fmla="*/ 94 w 196"/>
                          <a:gd name="T17" fmla="*/ 63 h 93"/>
                          <a:gd name="T18" fmla="*/ 119 w 196"/>
                          <a:gd name="T19" fmla="*/ 78 h 93"/>
                          <a:gd name="T20" fmla="*/ 144 w 196"/>
                          <a:gd name="T21" fmla="*/ 86 h 93"/>
                          <a:gd name="T22" fmla="*/ 170 w 196"/>
                          <a:gd name="T23" fmla="*/ 92 h 93"/>
                          <a:gd name="T24" fmla="*/ 195 w 196"/>
                          <a:gd name="T25" fmla="*/ 84 h 93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196"/>
                          <a:gd name="T40" fmla="*/ 0 h 93"/>
                          <a:gd name="T41" fmla="*/ 196 w 196"/>
                          <a:gd name="T42" fmla="*/ 93 h 93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196" h="93">
                            <a:moveTo>
                              <a:pt x="0" y="14"/>
                            </a:moveTo>
                            <a:lnTo>
                              <a:pt x="13" y="6"/>
                            </a:lnTo>
                            <a:lnTo>
                              <a:pt x="28" y="0"/>
                            </a:lnTo>
                            <a:lnTo>
                              <a:pt x="41" y="4"/>
                            </a:lnTo>
                            <a:lnTo>
                              <a:pt x="51" y="12"/>
                            </a:lnTo>
                            <a:lnTo>
                              <a:pt x="60" y="24"/>
                            </a:lnTo>
                            <a:lnTo>
                              <a:pt x="67" y="41"/>
                            </a:lnTo>
                            <a:lnTo>
                              <a:pt x="82" y="55"/>
                            </a:lnTo>
                            <a:lnTo>
                              <a:pt x="94" y="63"/>
                            </a:lnTo>
                            <a:lnTo>
                              <a:pt x="119" y="78"/>
                            </a:lnTo>
                            <a:lnTo>
                              <a:pt x="144" y="86"/>
                            </a:lnTo>
                            <a:lnTo>
                              <a:pt x="170" y="92"/>
                            </a:lnTo>
                            <a:lnTo>
                              <a:pt x="195" y="84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</p:grpSp>
                <p:grpSp>
                  <p:nvGrpSpPr>
                    <p:cNvPr id="76908" name="Group 2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83" y="430"/>
                      <a:ext cx="38" cy="45"/>
                      <a:chOff x="4583" y="430"/>
                      <a:chExt cx="38" cy="45"/>
                    </a:xfrm>
                  </p:grpSpPr>
                  <p:sp>
                    <p:nvSpPr>
                      <p:cNvPr id="76909" name="Oval 2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83" y="430"/>
                        <a:ext cx="8" cy="3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O">
                          <a:solidFill>
                            <a:schemeClr val="bg1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76910" name="Oval 2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13" y="442"/>
                        <a:ext cx="8" cy="3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O">
                          <a:solidFill>
                            <a:schemeClr val="bg1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6886" name="Group 240"/>
                <p:cNvGrpSpPr>
                  <a:grpSpLocks/>
                </p:cNvGrpSpPr>
                <p:nvPr/>
              </p:nvGrpSpPr>
              <p:grpSpPr bwMode="auto">
                <a:xfrm>
                  <a:off x="3817" y="545"/>
                  <a:ext cx="691" cy="610"/>
                  <a:chOff x="3817" y="545"/>
                  <a:chExt cx="691" cy="610"/>
                </a:xfrm>
              </p:grpSpPr>
              <p:grpSp>
                <p:nvGrpSpPr>
                  <p:cNvPr id="76887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3817" y="693"/>
                    <a:ext cx="572" cy="462"/>
                    <a:chOff x="3817" y="693"/>
                    <a:chExt cx="572" cy="462"/>
                  </a:xfrm>
                </p:grpSpPr>
                <p:grpSp>
                  <p:nvGrpSpPr>
                    <p:cNvPr id="76896" name="Group 2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17" y="875"/>
                      <a:ext cx="222" cy="280"/>
                      <a:chOff x="3817" y="875"/>
                      <a:chExt cx="222" cy="280"/>
                    </a:xfrm>
                  </p:grpSpPr>
                  <p:sp>
                    <p:nvSpPr>
                      <p:cNvPr id="76900" name="Freeform 2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31" y="875"/>
                        <a:ext cx="208" cy="276"/>
                      </a:xfrm>
                      <a:custGeom>
                        <a:avLst/>
                        <a:gdLst>
                          <a:gd name="T0" fmla="*/ 0 w 208"/>
                          <a:gd name="T1" fmla="*/ 25 h 276"/>
                          <a:gd name="T2" fmla="*/ 26 w 208"/>
                          <a:gd name="T3" fmla="*/ 135 h 276"/>
                          <a:gd name="T4" fmla="*/ 111 w 208"/>
                          <a:gd name="T5" fmla="*/ 273 h 276"/>
                          <a:gd name="T6" fmla="*/ 147 w 208"/>
                          <a:gd name="T7" fmla="*/ 264 h 276"/>
                          <a:gd name="T8" fmla="*/ 159 w 208"/>
                          <a:gd name="T9" fmla="*/ 273 h 276"/>
                          <a:gd name="T10" fmla="*/ 173 w 208"/>
                          <a:gd name="T11" fmla="*/ 275 h 276"/>
                          <a:gd name="T12" fmla="*/ 186 w 208"/>
                          <a:gd name="T13" fmla="*/ 269 h 276"/>
                          <a:gd name="T14" fmla="*/ 194 w 208"/>
                          <a:gd name="T15" fmla="*/ 252 h 276"/>
                          <a:gd name="T16" fmla="*/ 198 w 208"/>
                          <a:gd name="T17" fmla="*/ 215 h 276"/>
                          <a:gd name="T18" fmla="*/ 207 w 208"/>
                          <a:gd name="T19" fmla="*/ 199 h 276"/>
                          <a:gd name="T20" fmla="*/ 200 w 208"/>
                          <a:gd name="T21" fmla="*/ 115 h 276"/>
                          <a:gd name="T22" fmla="*/ 138 w 208"/>
                          <a:gd name="T23" fmla="*/ 80 h 276"/>
                          <a:gd name="T24" fmla="*/ 117 w 208"/>
                          <a:gd name="T25" fmla="*/ 49 h 276"/>
                          <a:gd name="T26" fmla="*/ 99 w 208"/>
                          <a:gd name="T27" fmla="*/ 45 h 276"/>
                          <a:gd name="T28" fmla="*/ 69 w 208"/>
                          <a:gd name="T29" fmla="*/ 43 h 276"/>
                          <a:gd name="T30" fmla="*/ 55 w 208"/>
                          <a:gd name="T31" fmla="*/ 23 h 276"/>
                          <a:gd name="T32" fmla="*/ 35 w 208"/>
                          <a:gd name="T33" fmla="*/ 6 h 276"/>
                          <a:gd name="T34" fmla="*/ 19 w 208"/>
                          <a:gd name="T35" fmla="*/ 0 h 276"/>
                          <a:gd name="T36" fmla="*/ 5 w 208"/>
                          <a:gd name="T37" fmla="*/ 4 h 276"/>
                          <a:gd name="T38" fmla="*/ 0 w 208"/>
                          <a:gd name="T39" fmla="*/ 25 h 27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208"/>
                          <a:gd name="T61" fmla="*/ 0 h 276"/>
                          <a:gd name="T62" fmla="*/ 208 w 208"/>
                          <a:gd name="T63" fmla="*/ 276 h 276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208" h="276">
                            <a:moveTo>
                              <a:pt x="0" y="25"/>
                            </a:moveTo>
                            <a:lnTo>
                              <a:pt x="26" y="135"/>
                            </a:lnTo>
                            <a:lnTo>
                              <a:pt x="111" y="273"/>
                            </a:lnTo>
                            <a:lnTo>
                              <a:pt x="147" y="264"/>
                            </a:lnTo>
                            <a:lnTo>
                              <a:pt x="159" y="273"/>
                            </a:lnTo>
                            <a:lnTo>
                              <a:pt x="173" y="275"/>
                            </a:lnTo>
                            <a:lnTo>
                              <a:pt x="186" y="269"/>
                            </a:lnTo>
                            <a:lnTo>
                              <a:pt x="194" y="252"/>
                            </a:lnTo>
                            <a:lnTo>
                              <a:pt x="198" y="215"/>
                            </a:lnTo>
                            <a:lnTo>
                              <a:pt x="207" y="199"/>
                            </a:lnTo>
                            <a:lnTo>
                              <a:pt x="200" y="115"/>
                            </a:lnTo>
                            <a:lnTo>
                              <a:pt x="138" y="80"/>
                            </a:lnTo>
                            <a:lnTo>
                              <a:pt x="117" y="49"/>
                            </a:lnTo>
                            <a:lnTo>
                              <a:pt x="99" y="45"/>
                            </a:lnTo>
                            <a:lnTo>
                              <a:pt x="69" y="43"/>
                            </a:lnTo>
                            <a:lnTo>
                              <a:pt x="55" y="23"/>
                            </a:lnTo>
                            <a:lnTo>
                              <a:pt x="35" y="6"/>
                            </a:lnTo>
                            <a:lnTo>
                              <a:pt x="19" y="0"/>
                            </a:lnTo>
                            <a:lnTo>
                              <a:pt x="5" y="4"/>
                            </a:lnTo>
                            <a:lnTo>
                              <a:pt x="0" y="25"/>
                            </a:lnTo>
                          </a:path>
                        </a:pathLst>
                      </a:custGeom>
                      <a:solidFill>
                        <a:srgbClr val="BF7F1F"/>
                      </a:solidFill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901" name="Freeform 2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3" y="912"/>
                        <a:ext cx="117" cy="226"/>
                      </a:xfrm>
                      <a:custGeom>
                        <a:avLst/>
                        <a:gdLst>
                          <a:gd name="T0" fmla="*/ 26 w 117"/>
                          <a:gd name="T1" fmla="*/ 0 h 226"/>
                          <a:gd name="T2" fmla="*/ 3 w 117"/>
                          <a:gd name="T3" fmla="*/ 2 h 226"/>
                          <a:gd name="T4" fmla="*/ 0 w 117"/>
                          <a:gd name="T5" fmla="*/ 18 h 226"/>
                          <a:gd name="T6" fmla="*/ 0 w 117"/>
                          <a:gd name="T7" fmla="*/ 45 h 226"/>
                          <a:gd name="T8" fmla="*/ 7 w 117"/>
                          <a:gd name="T9" fmla="*/ 66 h 226"/>
                          <a:gd name="T10" fmla="*/ 24 w 117"/>
                          <a:gd name="T11" fmla="*/ 80 h 226"/>
                          <a:gd name="T12" fmla="*/ 42 w 117"/>
                          <a:gd name="T13" fmla="*/ 117 h 226"/>
                          <a:gd name="T14" fmla="*/ 47 w 117"/>
                          <a:gd name="T15" fmla="*/ 133 h 226"/>
                          <a:gd name="T16" fmla="*/ 58 w 117"/>
                          <a:gd name="T17" fmla="*/ 145 h 226"/>
                          <a:gd name="T18" fmla="*/ 60 w 117"/>
                          <a:gd name="T19" fmla="*/ 160 h 226"/>
                          <a:gd name="T20" fmla="*/ 95 w 117"/>
                          <a:gd name="T21" fmla="*/ 184 h 226"/>
                          <a:gd name="T22" fmla="*/ 116 w 117"/>
                          <a:gd name="T23" fmla="*/ 225 h 22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17"/>
                          <a:gd name="T37" fmla="*/ 0 h 226"/>
                          <a:gd name="T38" fmla="*/ 117 w 117"/>
                          <a:gd name="T39" fmla="*/ 226 h 226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17" h="226">
                            <a:moveTo>
                              <a:pt x="26" y="0"/>
                            </a:moveTo>
                            <a:lnTo>
                              <a:pt x="3" y="2"/>
                            </a:lnTo>
                            <a:lnTo>
                              <a:pt x="0" y="18"/>
                            </a:lnTo>
                            <a:lnTo>
                              <a:pt x="0" y="45"/>
                            </a:lnTo>
                            <a:lnTo>
                              <a:pt x="7" y="66"/>
                            </a:lnTo>
                            <a:lnTo>
                              <a:pt x="24" y="80"/>
                            </a:lnTo>
                            <a:lnTo>
                              <a:pt x="42" y="117"/>
                            </a:lnTo>
                            <a:lnTo>
                              <a:pt x="47" y="133"/>
                            </a:lnTo>
                            <a:lnTo>
                              <a:pt x="58" y="145"/>
                            </a:lnTo>
                            <a:lnTo>
                              <a:pt x="60" y="160"/>
                            </a:lnTo>
                            <a:lnTo>
                              <a:pt x="95" y="184"/>
                            </a:lnTo>
                            <a:lnTo>
                              <a:pt x="116" y="225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grpSp>
                    <p:nvGrpSpPr>
                      <p:cNvPr id="76902" name="Group 2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17" y="891"/>
                        <a:ext cx="132" cy="264"/>
                        <a:chOff x="3817" y="891"/>
                        <a:chExt cx="132" cy="264"/>
                      </a:xfrm>
                    </p:grpSpPr>
                    <p:sp>
                      <p:nvSpPr>
                        <p:cNvPr id="76903" name="Freeform 2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17" y="891"/>
                          <a:ext cx="132" cy="264"/>
                        </a:xfrm>
                        <a:custGeom>
                          <a:avLst/>
                          <a:gdLst>
                            <a:gd name="T0" fmla="*/ 10 w 132"/>
                            <a:gd name="T1" fmla="*/ 0 h 264"/>
                            <a:gd name="T2" fmla="*/ 26 w 132"/>
                            <a:gd name="T3" fmla="*/ 23 h 264"/>
                            <a:gd name="T4" fmla="*/ 37 w 132"/>
                            <a:gd name="T5" fmla="*/ 43 h 264"/>
                            <a:gd name="T6" fmla="*/ 46 w 132"/>
                            <a:gd name="T7" fmla="*/ 72 h 264"/>
                            <a:gd name="T8" fmla="*/ 46 w 132"/>
                            <a:gd name="T9" fmla="*/ 97 h 264"/>
                            <a:gd name="T10" fmla="*/ 54 w 132"/>
                            <a:gd name="T11" fmla="*/ 123 h 264"/>
                            <a:gd name="T12" fmla="*/ 65 w 132"/>
                            <a:gd name="T13" fmla="*/ 144 h 264"/>
                            <a:gd name="T14" fmla="*/ 79 w 132"/>
                            <a:gd name="T15" fmla="*/ 164 h 264"/>
                            <a:gd name="T16" fmla="*/ 99 w 132"/>
                            <a:gd name="T17" fmla="*/ 191 h 264"/>
                            <a:gd name="T18" fmla="*/ 111 w 132"/>
                            <a:gd name="T19" fmla="*/ 218 h 264"/>
                            <a:gd name="T20" fmla="*/ 127 w 132"/>
                            <a:gd name="T21" fmla="*/ 248 h 264"/>
                            <a:gd name="T22" fmla="*/ 131 w 132"/>
                            <a:gd name="T23" fmla="*/ 263 h 264"/>
                            <a:gd name="T24" fmla="*/ 113 w 132"/>
                            <a:gd name="T25" fmla="*/ 263 h 264"/>
                            <a:gd name="T26" fmla="*/ 85 w 132"/>
                            <a:gd name="T27" fmla="*/ 255 h 264"/>
                            <a:gd name="T28" fmla="*/ 60 w 132"/>
                            <a:gd name="T29" fmla="*/ 228 h 264"/>
                            <a:gd name="T30" fmla="*/ 47 w 132"/>
                            <a:gd name="T31" fmla="*/ 193 h 264"/>
                            <a:gd name="T32" fmla="*/ 37 w 132"/>
                            <a:gd name="T33" fmla="*/ 162 h 264"/>
                            <a:gd name="T34" fmla="*/ 24 w 132"/>
                            <a:gd name="T35" fmla="*/ 136 h 264"/>
                            <a:gd name="T36" fmla="*/ 5 w 132"/>
                            <a:gd name="T37" fmla="*/ 105 h 264"/>
                            <a:gd name="T38" fmla="*/ 0 w 132"/>
                            <a:gd name="T39" fmla="*/ 58 h 264"/>
                            <a:gd name="T40" fmla="*/ 1 w 132"/>
                            <a:gd name="T41" fmla="*/ 33 h 264"/>
                            <a:gd name="T42" fmla="*/ 10 w 132"/>
                            <a:gd name="T43" fmla="*/ 0 h 264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132"/>
                            <a:gd name="T67" fmla="*/ 0 h 264"/>
                            <a:gd name="T68" fmla="*/ 132 w 132"/>
                            <a:gd name="T69" fmla="*/ 264 h 264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132" h="264">
                              <a:moveTo>
                                <a:pt x="10" y="0"/>
                              </a:moveTo>
                              <a:lnTo>
                                <a:pt x="26" y="23"/>
                              </a:lnTo>
                              <a:lnTo>
                                <a:pt x="37" y="43"/>
                              </a:lnTo>
                              <a:lnTo>
                                <a:pt x="46" y="72"/>
                              </a:lnTo>
                              <a:lnTo>
                                <a:pt x="46" y="97"/>
                              </a:lnTo>
                              <a:lnTo>
                                <a:pt x="54" y="123"/>
                              </a:lnTo>
                              <a:lnTo>
                                <a:pt x="65" y="144"/>
                              </a:lnTo>
                              <a:lnTo>
                                <a:pt x="79" y="164"/>
                              </a:lnTo>
                              <a:lnTo>
                                <a:pt x="99" y="191"/>
                              </a:lnTo>
                              <a:lnTo>
                                <a:pt x="111" y="218"/>
                              </a:lnTo>
                              <a:lnTo>
                                <a:pt x="127" y="248"/>
                              </a:lnTo>
                              <a:lnTo>
                                <a:pt x="131" y="263"/>
                              </a:lnTo>
                              <a:lnTo>
                                <a:pt x="113" y="263"/>
                              </a:lnTo>
                              <a:lnTo>
                                <a:pt x="85" y="255"/>
                              </a:lnTo>
                              <a:lnTo>
                                <a:pt x="60" y="228"/>
                              </a:lnTo>
                              <a:lnTo>
                                <a:pt x="47" y="193"/>
                              </a:lnTo>
                              <a:lnTo>
                                <a:pt x="37" y="162"/>
                              </a:lnTo>
                              <a:lnTo>
                                <a:pt x="24" y="136"/>
                              </a:lnTo>
                              <a:lnTo>
                                <a:pt x="5" y="105"/>
                              </a:lnTo>
                              <a:lnTo>
                                <a:pt x="0" y="58"/>
                              </a:lnTo>
                              <a:lnTo>
                                <a:pt x="1" y="33"/>
                              </a:lnTo>
                              <a:lnTo>
                                <a:pt x="10" y="0"/>
                              </a:lnTo>
                            </a:path>
                          </a:pathLst>
                        </a:custGeom>
                        <a:solidFill>
                          <a:srgbClr val="7F5F3F"/>
                        </a:solidFill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PY"/>
                        </a:p>
                      </p:txBody>
                    </p:sp>
                    <p:sp>
                      <p:nvSpPr>
                        <p:cNvPr id="76904" name="Line 2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886" y="1082"/>
                          <a:ext cx="24" cy="10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PY"/>
                        </a:p>
                      </p:txBody>
                    </p:sp>
                  </p:grpSp>
                </p:grpSp>
                <p:grpSp>
                  <p:nvGrpSpPr>
                    <p:cNvPr id="76897" name="Group 2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60" y="693"/>
                      <a:ext cx="429" cy="386"/>
                      <a:chOff x="3960" y="693"/>
                      <a:chExt cx="429" cy="386"/>
                    </a:xfrm>
                  </p:grpSpPr>
                  <p:sp>
                    <p:nvSpPr>
                      <p:cNvPr id="76898" name="Freeform 2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60" y="693"/>
                        <a:ext cx="429" cy="386"/>
                      </a:xfrm>
                      <a:custGeom>
                        <a:avLst/>
                        <a:gdLst>
                          <a:gd name="T0" fmla="*/ 379 w 429"/>
                          <a:gd name="T1" fmla="*/ 10 h 386"/>
                          <a:gd name="T2" fmla="*/ 352 w 429"/>
                          <a:gd name="T3" fmla="*/ 4 h 386"/>
                          <a:gd name="T4" fmla="*/ 322 w 429"/>
                          <a:gd name="T5" fmla="*/ 0 h 386"/>
                          <a:gd name="T6" fmla="*/ 301 w 429"/>
                          <a:gd name="T7" fmla="*/ 16 h 386"/>
                          <a:gd name="T8" fmla="*/ 278 w 429"/>
                          <a:gd name="T9" fmla="*/ 43 h 386"/>
                          <a:gd name="T10" fmla="*/ 257 w 429"/>
                          <a:gd name="T11" fmla="*/ 45 h 386"/>
                          <a:gd name="T12" fmla="*/ 235 w 429"/>
                          <a:gd name="T13" fmla="*/ 49 h 386"/>
                          <a:gd name="T14" fmla="*/ 225 w 429"/>
                          <a:gd name="T15" fmla="*/ 49 h 386"/>
                          <a:gd name="T16" fmla="*/ 209 w 429"/>
                          <a:gd name="T17" fmla="*/ 49 h 386"/>
                          <a:gd name="T18" fmla="*/ 198 w 429"/>
                          <a:gd name="T19" fmla="*/ 53 h 386"/>
                          <a:gd name="T20" fmla="*/ 188 w 429"/>
                          <a:gd name="T21" fmla="*/ 65 h 386"/>
                          <a:gd name="T22" fmla="*/ 177 w 429"/>
                          <a:gd name="T23" fmla="*/ 80 h 386"/>
                          <a:gd name="T24" fmla="*/ 161 w 429"/>
                          <a:gd name="T25" fmla="*/ 92 h 386"/>
                          <a:gd name="T26" fmla="*/ 126 w 429"/>
                          <a:gd name="T27" fmla="*/ 121 h 386"/>
                          <a:gd name="T28" fmla="*/ 67 w 429"/>
                          <a:gd name="T29" fmla="*/ 164 h 386"/>
                          <a:gd name="T30" fmla="*/ 12 w 429"/>
                          <a:gd name="T31" fmla="*/ 207 h 386"/>
                          <a:gd name="T32" fmla="*/ 0 w 429"/>
                          <a:gd name="T33" fmla="*/ 264 h 386"/>
                          <a:gd name="T34" fmla="*/ 12 w 429"/>
                          <a:gd name="T35" fmla="*/ 285 h 386"/>
                          <a:gd name="T36" fmla="*/ 12 w 429"/>
                          <a:gd name="T37" fmla="*/ 299 h 386"/>
                          <a:gd name="T38" fmla="*/ 25 w 429"/>
                          <a:gd name="T39" fmla="*/ 305 h 386"/>
                          <a:gd name="T40" fmla="*/ 39 w 429"/>
                          <a:gd name="T41" fmla="*/ 321 h 386"/>
                          <a:gd name="T42" fmla="*/ 46 w 429"/>
                          <a:gd name="T43" fmla="*/ 338 h 386"/>
                          <a:gd name="T44" fmla="*/ 55 w 429"/>
                          <a:gd name="T45" fmla="*/ 344 h 386"/>
                          <a:gd name="T46" fmla="*/ 65 w 429"/>
                          <a:gd name="T47" fmla="*/ 354 h 386"/>
                          <a:gd name="T48" fmla="*/ 71 w 429"/>
                          <a:gd name="T49" fmla="*/ 371 h 386"/>
                          <a:gd name="T50" fmla="*/ 78 w 429"/>
                          <a:gd name="T51" fmla="*/ 385 h 386"/>
                          <a:gd name="T52" fmla="*/ 92 w 429"/>
                          <a:gd name="T53" fmla="*/ 375 h 386"/>
                          <a:gd name="T54" fmla="*/ 110 w 429"/>
                          <a:gd name="T55" fmla="*/ 358 h 386"/>
                          <a:gd name="T56" fmla="*/ 117 w 429"/>
                          <a:gd name="T57" fmla="*/ 338 h 386"/>
                          <a:gd name="T58" fmla="*/ 124 w 429"/>
                          <a:gd name="T59" fmla="*/ 323 h 386"/>
                          <a:gd name="T60" fmla="*/ 124 w 429"/>
                          <a:gd name="T61" fmla="*/ 293 h 386"/>
                          <a:gd name="T62" fmla="*/ 145 w 429"/>
                          <a:gd name="T63" fmla="*/ 262 h 386"/>
                          <a:gd name="T64" fmla="*/ 166 w 429"/>
                          <a:gd name="T65" fmla="*/ 280 h 386"/>
                          <a:gd name="T66" fmla="*/ 179 w 429"/>
                          <a:gd name="T67" fmla="*/ 285 h 386"/>
                          <a:gd name="T68" fmla="*/ 202 w 429"/>
                          <a:gd name="T69" fmla="*/ 244 h 386"/>
                          <a:gd name="T70" fmla="*/ 267 w 429"/>
                          <a:gd name="T71" fmla="*/ 227 h 386"/>
                          <a:gd name="T72" fmla="*/ 317 w 429"/>
                          <a:gd name="T73" fmla="*/ 213 h 386"/>
                          <a:gd name="T74" fmla="*/ 345 w 429"/>
                          <a:gd name="T75" fmla="*/ 219 h 386"/>
                          <a:gd name="T76" fmla="*/ 365 w 429"/>
                          <a:gd name="T77" fmla="*/ 217 h 386"/>
                          <a:gd name="T78" fmla="*/ 388 w 429"/>
                          <a:gd name="T79" fmla="*/ 207 h 386"/>
                          <a:gd name="T80" fmla="*/ 405 w 429"/>
                          <a:gd name="T81" fmla="*/ 188 h 386"/>
                          <a:gd name="T82" fmla="*/ 416 w 429"/>
                          <a:gd name="T83" fmla="*/ 159 h 386"/>
                          <a:gd name="T84" fmla="*/ 428 w 429"/>
                          <a:gd name="T85" fmla="*/ 98 h 386"/>
                          <a:gd name="T86" fmla="*/ 379 w 429"/>
                          <a:gd name="T87" fmla="*/ 10 h 38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w 429"/>
                          <a:gd name="T133" fmla="*/ 0 h 386"/>
                          <a:gd name="T134" fmla="*/ 429 w 429"/>
                          <a:gd name="T135" fmla="*/ 386 h 386"/>
                        </a:gdLst>
                        <a:ahLst/>
                        <a:cxnLst>
                          <a:cxn ang="T88">
                            <a:pos x="T0" y="T1"/>
                          </a:cxn>
                          <a:cxn ang="T89">
                            <a:pos x="T2" y="T3"/>
                          </a:cxn>
                          <a:cxn ang="T90">
                            <a:pos x="T4" y="T5"/>
                          </a:cxn>
                          <a:cxn ang="T91">
                            <a:pos x="T6" y="T7"/>
                          </a:cxn>
                          <a:cxn ang="T92">
                            <a:pos x="T8" y="T9"/>
                          </a:cxn>
                          <a:cxn ang="T93">
                            <a:pos x="T10" y="T11"/>
                          </a:cxn>
                          <a:cxn ang="T94">
                            <a:pos x="T12" y="T13"/>
                          </a:cxn>
                          <a:cxn ang="T95">
                            <a:pos x="T14" y="T15"/>
                          </a:cxn>
                          <a:cxn ang="T96">
                            <a:pos x="T16" y="T17"/>
                          </a:cxn>
                          <a:cxn ang="T97">
                            <a:pos x="T18" y="T19"/>
                          </a:cxn>
                          <a:cxn ang="T98">
                            <a:pos x="T20" y="T21"/>
                          </a:cxn>
                          <a:cxn ang="T99">
                            <a:pos x="T22" y="T23"/>
                          </a:cxn>
                          <a:cxn ang="T100">
                            <a:pos x="T24" y="T25"/>
                          </a:cxn>
                          <a:cxn ang="T101">
                            <a:pos x="T26" y="T27"/>
                          </a:cxn>
                          <a:cxn ang="T102">
                            <a:pos x="T28" y="T29"/>
                          </a:cxn>
                          <a:cxn ang="T103">
                            <a:pos x="T30" y="T31"/>
                          </a:cxn>
                          <a:cxn ang="T104">
                            <a:pos x="T32" y="T33"/>
                          </a:cxn>
                          <a:cxn ang="T105">
                            <a:pos x="T34" y="T35"/>
                          </a:cxn>
                          <a:cxn ang="T106">
                            <a:pos x="T36" y="T37"/>
                          </a:cxn>
                          <a:cxn ang="T107">
                            <a:pos x="T38" y="T39"/>
                          </a:cxn>
                          <a:cxn ang="T108">
                            <a:pos x="T40" y="T41"/>
                          </a:cxn>
                          <a:cxn ang="T109">
                            <a:pos x="T42" y="T43"/>
                          </a:cxn>
                          <a:cxn ang="T110">
                            <a:pos x="T44" y="T45"/>
                          </a:cxn>
                          <a:cxn ang="T111">
                            <a:pos x="T46" y="T47"/>
                          </a:cxn>
                          <a:cxn ang="T112">
                            <a:pos x="T48" y="T49"/>
                          </a:cxn>
                          <a:cxn ang="T113">
                            <a:pos x="T50" y="T51"/>
                          </a:cxn>
                          <a:cxn ang="T114">
                            <a:pos x="T52" y="T53"/>
                          </a:cxn>
                          <a:cxn ang="T115">
                            <a:pos x="T54" y="T55"/>
                          </a:cxn>
                          <a:cxn ang="T116">
                            <a:pos x="T56" y="T57"/>
                          </a:cxn>
                          <a:cxn ang="T117">
                            <a:pos x="T58" y="T59"/>
                          </a:cxn>
                          <a:cxn ang="T118">
                            <a:pos x="T60" y="T61"/>
                          </a:cxn>
                          <a:cxn ang="T119">
                            <a:pos x="T62" y="T63"/>
                          </a:cxn>
                          <a:cxn ang="T120">
                            <a:pos x="T64" y="T65"/>
                          </a:cxn>
                          <a:cxn ang="T121">
                            <a:pos x="T66" y="T67"/>
                          </a:cxn>
                          <a:cxn ang="T122">
                            <a:pos x="T68" y="T69"/>
                          </a:cxn>
                          <a:cxn ang="T123">
                            <a:pos x="T70" y="T71"/>
                          </a:cxn>
                          <a:cxn ang="T124">
                            <a:pos x="T72" y="T73"/>
                          </a:cxn>
                          <a:cxn ang="T125">
                            <a:pos x="T74" y="T75"/>
                          </a:cxn>
                          <a:cxn ang="T126">
                            <a:pos x="T76" y="T77"/>
                          </a:cxn>
                          <a:cxn ang="T127">
                            <a:pos x="T78" y="T79"/>
                          </a:cxn>
                          <a:cxn ang="T128">
                            <a:pos x="T80" y="T81"/>
                          </a:cxn>
                          <a:cxn ang="T129">
                            <a:pos x="T82" y="T83"/>
                          </a:cxn>
                          <a:cxn ang="T130">
                            <a:pos x="T84" y="T85"/>
                          </a:cxn>
                          <a:cxn ang="T131">
                            <a:pos x="T86" y="T87"/>
                          </a:cxn>
                        </a:cxnLst>
                        <a:rect l="T132" t="T133" r="T134" b="T135"/>
                        <a:pathLst>
                          <a:path w="429" h="386">
                            <a:moveTo>
                              <a:pt x="379" y="10"/>
                            </a:moveTo>
                            <a:lnTo>
                              <a:pt x="352" y="4"/>
                            </a:lnTo>
                            <a:lnTo>
                              <a:pt x="322" y="0"/>
                            </a:lnTo>
                            <a:lnTo>
                              <a:pt x="301" y="16"/>
                            </a:lnTo>
                            <a:lnTo>
                              <a:pt x="278" y="43"/>
                            </a:lnTo>
                            <a:lnTo>
                              <a:pt x="257" y="45"/>
                            </a:lnTo>
                            <a:lnTo>
                              <a:pt x="235" y="49"/>
                            </a:lnTo>
                            <a:lnTo>
                              <a:pt x="225" y="49"/>
                            </a:lnTo>
                            <a:lnTo>
                              <a:pt x="209" y="49"/>
                            </a:lnTo>
                            <a:lnTo>
                              <a:pt x="198" y="53"/>
                            </a:lnTo>
                            <a:lnTo>
                              <a:pt x="188" y="65"/>
                            </a:lnTo>
                            <a:lnTo>
                              <a:pt x="177" y="80"/>
                            </a:lnTo>
                            <a:lnTo>
                              <a:pt x="161" y="92"/>
                            </a:lnTo>
                            <a:lnTo>
                              <a:pt x="126" y="121"/>
                            </a:lnTo>
                            <a:lnTo>
                              <a:pt x="67" y="164"/>
                            </a:lnTo>
                            <a:lnTo>
                              <a:pt x="12" y="207"/>
                            </a:lnTo>
                            <a:lnTo>
                              <a:pt x="0" y="264"/>
                            </a:lnTo>
                            <a:lnTo>
                              <a:pt x="12" y="285"/>
                            </a:lnTo>
                            <a:lnTo>
                              <a:pt x="12" y="299"/>
                            </a:lnTo>
                            <a:lnTo>
                              <a:pt x="25" y="305"/>
                            </a:lnTo>
                            <a:lnTo>
                              <a:pt x="39" y="321"/>
                            </a:lnTo>
                            <a:lnTo>
                              <a:pt x="46" y="338"/>
                            </a:lnTo>
                            <a:lnTo>
                              <a:pt x="55" y="344"/>
                            </a:lnTo>
                            <a:lnTo>
                              <a:pt x="65" y="354"/>
                            </a:lnTo>
                            <a:lnTo>
                              <a:pt x="71" y="371"/>
                            </a:lnTo>
                            <a:lnTo>
                              <a:pt x="78" y="385"/>
                            </a:lnTo>
                            <a:lnTo>
                              <a:pt x="92" y="375"/>
                            </a:lnTo>
                            <a:lnTo>
                              <a:pt x="110" y="358"/>
                            </a:lnTo>
                            <a:lnTo>
                              <a:pt x="117" y="338"/>
                            </a:lnTo>
                            <a:lnTo>
                              <a:pt x="124" y="323"/>
                            </a:lnTo>
                            <a:lnTo>
                              <a:pt x="124" y="293"/>
                            </a:lnTo>
                            <a:lnTo>
                              <a:pt x="145" y="262"/>
                            </a:lnTo>
                            <a:lnTo>
                              <a:pt x="166" y="280"/>
                            </a:lnTo>
                            <a:lnTo>
                              <a:pt x="179" y="285"/>
                            </a:lnTo>
                            <a:lnTo>
                              <a:pt x="202" y="244"/>
                            </a:lnTo>
                            <a:lnTo>
                              <a:pt x="267" y="227"/>
                            </a:lnTo>
                            <a:lnTo>
                              <a:pt x="317" y="213"/>
                            </a:lnTo>
                            <a:lnTo>
                              <a:pt x="345" y="219"/>
                            </a:lnTo>
                            <a:lnTo>
                              <a:pt x="365" y="217"/>
                            </a:lnTo>
                            <a:lnTo>
                              <a:pt x="388" y="207"/>
                            </a:lnTo>
                            <a:lnTo>
                              <a:pt x="405" y="188"/>
                            </a:lnTo>
                            <a:lnTo>
                              <a:pt x="416" y="159"/>
                            </a:lnTo>
                            <a:lnTo>
                              <a:pt x="428" y="98"/>
                            </a:lnTo>
                            <a:lnTo>
                              <a:pt x="379" y="10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899" name="Freeform 2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63" y="752"/>
                        <a:ext cx="368" cy="198"/>
                      </a:xfrm>
                      <a:custGeom>
                        <a:avLst/>
                        <a:gdLst>
                          <a:gd name="T0" fmla="*/ 0 w 368"/>
                          <a:gd name="T1" fmla="*/ 197 h 198"/>
                          <a:gd name="T2" fmla="*/ 140 w 368"/>
                          <a:gd name="T3" fmla="*/ 80 h 198"/>
                          <a:gd name="T4" fmla="*/ 209 w 368"/>
                          <a:gd name="T5" fmla="*/ 33 h 198"/>
                          <a:gd name="T6" fmla="*/ 367 w 368"/>
                          <a:gd name="T7" fmla="*/ 0 h 19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8"/>
                          <a:gd name="T13" fmla="*/ 0 h 198"/>
                          <a:gd name="T14" fmla="*/ 368 w 368"/>
                          <a:gd name="T15" fmla="*/ 198 h 19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8" h="198">
                            <a:moveTo>
                              <a:pt x="0" y="197"/>
                            </a:moveTo>
                            <a:lnTo>
                              <a:pt x="140" y="80"/>
                            </a:lnTo>
                            <a:lnTo>
                              <a:pt x="209" y="33"/>
                            </a:lnTo>
                            <a:lnTo>
                              <a:pt x="367" y="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</p:grpSp>
              </p:grpSp>
              <p:grpSp>
                <p:nvGrpSpPr>
                  <p:cNvPr id="76888" name="Group 251"/>
                  <p:cNvGrpSpPr>
                    <a:grpSpLocks/>
                  </p:cNvGrpSpPr>
                  <p:nvPr/>
                </p:nvGrpSpPr>
                <p:grpSpPr bwMode="auto">
                  <a:xfrm>
                    <a:off x="4261" y="545"/>
                    <a:ext cx="247" cy="308"/>
                    <a:chOff x="4261" y="545"/>
                    <a:chExt cx="247" cy="308"/>
                  </a:xfrm>
                </p:grpSpPr>
                <p:grpSp>
                  <p:nvGrpSpPr>
                    <p:cNvPr id="76889" name="Group 2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61" y="547"/>
                      <a:ext cx="243" cy="306"/>
                      <a:chOff x="4261" y="547"/>
                      <a:chExt cx="243" cy="306"/>
                    </a:xfrm>
                  </p:grpSpPr>
                  <p:sp>
                    <p:nvSpPr>
                      <p:cNvPr id="76891" name="Freeform 2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61" y="547"/>
                        <a:ext cx="243" cy="306"/>
                      </a:xfrm>
                      <a:custGeom>
                        <a:avLst/>
                        <a:gdLst>
                          <a:gd name="T0" fmla="*/ 0 w 243"/>
                          <a:gd name="T1" fmla="*/ 117 h 306"/>
                          <a:gd name="T2" fmla="*/ 28 w 243"/>
                          <a:gd name="T3" fmla="*/ 105 h 306"/>
                          <a:gd name="T4" fmla="*/ 51 w 243"/>
                          <a:gd name="T5" fmla="*/ 96 h 306"/>
                          <a:gd name="T6" fmla="*/ 81 w 243"/>
                          <a:gd name="T7" fmla="*/ 88 h 306"/>
                          <a:gd name="T8" fmla="*/ 92 w 243"/>
                          <a:gd name="T9" fmla="*/ 84 h 306"/>
                          <a:gd name="T10" fmla="*/ 101 w 243"/>
                          <a:gd name="T11" fmla="*/ 70 h 306"/>
                          <a:gd name="T12" fmla="*/ 113 w 243"/>
                          <a:gd name="T13" fmla="*/ 39 h 306"/>
                          <a:gd name="T14" fmla="*/ 119 w 243"/>
                          <a:gd name="T15" fmla="*/ 16 h 306"/>
                          <a:gd name="T16" fmla="*/ 150 w 243"/>
                          <a:gd name="T17" fmla="*/ 0 h 306"/>
                          <a:gd name="T18" fmla="*/ 241 w 243"/>
                          <a:gd name="T19" fmla="*/ 88 h 306"/>
                          <a:gd name="T20" fmla="*/ 242 w 243"/>
                          <a:gd name="T21" fmla="*/ 109 h 306"/>
                          <a:gd name="T22" fmla="*/ 234 w 243"/>
                          <a:gd name="T23" fmla="*/ 137 h 306"/>
                          <a:gd name="T24" fmla="*/ 221 w 243"/>
                          <a:gd name="T25" fmla="*/ 170 h 306"/>
                          <a:gd name="T26" fmla="*/ 211 w 243"/>
                          <a:gd name="T27" fmla="*/ 191 h 306"/>
                          <a:gd name="T28" fmla="*/ 193 w 243"/>
                          <a:gd name="T29" fmla="*/ 211 h 306"/>
                          <a:gd name="T30" fmla="*/ 173 w 243"/>
                          <a:gd name="T31" fmla="*/ 234 h 306"/>
                          <a:gd name="T32" fmla="*/ 172 w 243"/>
                          <a:gd name="T33" fmla="*/ 262 h 306"/>
                          <a:gd name="T34" fmla="*/ 166 w 243"/>
                          <a:gd name="T35" fmla="*/ 291 h 306"/>
                          <a:gd name="T36" fmla="*/ 154 w 243"/>
                          <a:gd name="T37" fmla="*/ 303 h 306"/>
                          <a:gd name="T38" fmla="*/ 140 w 243"/>
                          <a:gd name="T39" fmla="*/ 305 h 306"/>
                          <a:gd name="T40" fmla="*/ 97 w 243"/>
                          <a:gd name="T41" fmla="*/ 293 h 306"/>
                          <a:gd name="T42" fmla="*/ 103 w 243"/>
                          <a:gd name="T43" fmla="*/ 285 h 306"/>
                          <a:gd name="T44" fmla="*/ 101 w 243"/>
                          <a:gd name="T45" fmla="*/ 267 h 306"/>
                          <a:gd name="T46" fmla="*/ 92 w 243"/>
                          <a:gd name="T47" fmla="*/ 248 h 306"/>
                          <a:gd name="T48" fmla="*/ 92 w 243"/>
                          <a:gd name="T49" fmla="*/ 230 h 306"/>
                          <a:gd name="T50" fmla="*/ 83 w 243"/>
                          <a:gd name="T51" fmla="*/ 215 h 306"/>
                          <a:gd name="T52" fmla="*/ 74 w 243"/>
                          <a:gd name="T53" fmla="*/ 201 h 306"/>
                          <a:gd name="T54" fmla="*/ 65 w 243"/>
                          <a:gd name="T55" fmla="*/ 185 h 306"/>
                          <a:gd name="T56" fmla="*/ 62 w 243"/>
                          <a:gd name="T57" fmla="*/ 178 h 306"/>
                          <a:gd name="T58" fmla="*/ 49 w 243"/>
                          <a:gd name="T59" fmla="*/ 146 h 306"/>
                          <a:gd name="T60" fmla="*/ 0 w 243"/>
                          <a:gd name="T61" fmla="*/ 117 h 30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w 243"/>
                          <a:gd name="T94" fmla="*/ 0 h 306"/>
                          <a:gd name="T95" fmla="*/ 243 w 243"/>
                          <a:gd name="T96" fmla="*/ 306 h 30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T93" t="T94" r="T95" b="T96"/>
                        <a:pathLst>
                          <a:path w="243" h="306">
                            <a:moveTo>
                              <a:pt x="0" y="117"/>
                            </a:moveTo>
                            <a:lnTo>
                              <a:pt x="28" y="105"/>
                            </a:lnTo>
                            <a:lnTo>
                              <a:pt x="51" y="96"/>
                            </a:lnTo>
                            <a:lnTo>
                              <a:pt x="81" y="88"/>
                            </a:lnTo>
                            <a:lnTo>
                              <a:pt x="92" y="84"/>
                            </a:lnTo>
                            <a:lnTo>
                              <a:pt x="101" y="70"/>
                            </a:lnTo>
                            <a:lnTo>
                              <a:pt x="113" y="39"/>
                            </a:lnTo>
                            <a:lnTo>
                              <a:pt x="119" y="16"/>
                            </a:lnTo>
                            <a:lnTo>
                              <a:pt x="150" y="0"/>
                            </a:lnTo>
                            <a:lnTo>
                              <a:pt x="241" y="88"/>
                            </a:lnTo>
                            <a:lnTo>
                              <a:pt x="242" y="109"/>
                            </a:lnTo>
                            <a:lnTo>
                              <a:pt x="234" y="137"/>
                            </a:lnTo>
                            <a:lnTo>
                              <a:pt x="221" y="170"/>
                            </a:lnTo>
                            <a:lnTo>
                              <a:pt x="211" y="191"/>
                            </a:lnTo>
                            <a:lnTo>
                              <a:pt x="193" y="211"/>
                            </a:lnTo>
                            <a:lnTo>
                              <a:pt x="173" y="234"/>
                            </a:lnTo>
                            <a:lnTo>
                              <a:pt x="172" y="262"/>
                            </a:lnTo>
                            <a:lnTo>
                              <a:pt x="166" y="291"/>
                            </a:lnTo>
                            <a:lnTo>
                              <a:pt x="154" y="303"/>
                            </a:lnTo>
                            <a:lnTo>
                              <a:pt x="140" y="305"/>
                            </a:lnTo>
                            <a:lnTo>
                              <a:pt x="97" y="293"/>
                            </a:lnTo>
                            <a:lnTo>
                              <a:pt x="103" y="285"/>
                            </a:lnTo>
                            <a:lnTo>
                              <a:pt x="101" y="267"/>
                            </a:lnTo>
                            <a:lnTo>
                              <a:pt x="92" y="248"/>
                            </a:lnTo>
                            <a:lnTo>
                              <a:pt x="92" y="230"/>
                            </a:lnTo>
                            <a:lnTo>
                              <a:pt x="83" y="215"/>
                            </a:lnTo>
                            <a:lnTo>
                              <a:pt x="74" y="201"/>
                            </a:lnTo>
                            <a:lnTo>
                              <a:pt x="65" y="185"/>
                            </a:lnTo>
                            <a:lnTo>
                              <a:pt x="62" y="178"/>
                            </a:lnTo>
                            <a:lnTo>
                              <a:pt x="49" y="146"/>
                            </a:lnTo>
                            <a:lnTo>
                              <a:pt x="0" y="117"/>
                            </a:lnTo>
                          </a:path>
                        </a:pathLst>
                      </a:custGeom>
                      <a:solidFill>
                        <a:srgbClr val="FFFF00"/>
                      </a:solidFill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grpSp>
                    <p:nvGrpSpPr>
                      <p:cNvPr id="76892" name="Group 2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32" y="631"/>
                        <a:ext cx="112" cy="197"/>
                        <a:chOff x="4332" y="631"/>
                        <a:chExt cx="112" cy="197"/>
                      </a:xfrm>
                    </p:grpSpPr>
                    <p:sp>
                      <p:nvSpPr>
                        <p:cNvPr id="76893" name="Freeform 2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5" y="645"/>
                          <a:ext cx="109" cy="92"/>
                        </a:xfrm>
                        <a:custGeom>
                          <a:avLst/>
                          <a:gdLst>
                            <a:gd name="T0" fmla="*/ 0 w 109"/>
                            <a:gd name="T1" fmla="*/ 91 h 92"/>
                            <a:gd name="T2" fmla="*/ 73 w 109"/>
                            <a:gd name="T3" fmla="*/ 62 h 92"/>
                            <a:gd name="T4" fmla="*/ 91 w 109"/>
                            <a:gd name="T5" fmla="*/ 62 h 92"/>
                            <a:gd name="T6" fmla="*/ 108 w 109"/>
                            <a:gd name="T7" fmla="*/ 0 h 92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09"/>
                            <a:gd name="T13" fmla="*/ 0 h 92"/>
                            <a:gd name="T14" fmla="*/ 109 w 109"/>
                            <a:gd name="T15" fmla="*/ 92 h 92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09" h="92">
                              <a:moveTo>
                                <a:pt x="0" y="91"/>
                              </a:moveTo>
                              <a:lnTo>
                                <a:pt x="73" y="62"/>
                              </a:lnTo>
                              <a:lnTo>
                                <a:pt x="91" y="62"/>
                              </a:lnTo>
                              <a:lnTo>
                                <a:pt x="108" y="0"/>
                              </a:lnTo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PY"/>
                        </a:p>
                      </p:txBody>
                    </p:sp>
                    <p:sp>
                      <p:nvSpPr>
                        <p:cNvPr id="76894" name="Line 2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4365" y="777"/>
                          <a:ext cx="59" cy="51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PY"/>
                        </a:p>
                      </p:txBody>
                    </p:sp>
                    <p:sp>
                      <p:nvSpPr>
                        <p:cNvPr id="76895" name="Line 2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32" y="631"/>
                          <a:ext cx="23" cy="35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PY"/>
                        </a:p>
                      </p:txBody>
                    </p:sp>
                  </p:grpSp>
                </p:grpSp>
                <p:sp>
                  <p:nvSpPr>
                    <p:cNvPr id="76890" name="Freeform 258"/>
                    <p:cNvSpPr>
                      <a:spLocks/>
                    </p:cNvSpPr>
                    <p:nvPr/>
                  </p:nvSpPr>
                  <p:spPr bwMode="auto">
                    <a:xfrm>
                      <a:off x="4381" y="545"/>
                      <a:ext cx="127" cy="91"/>
                    </a:xfrm>
                    <a:custGeom>
                      <a:avLst/>
                      <a:gdLst>
                        <a:gd name="T0" fmla="*/ 30 w 127"/>
                        <a:gd name="T1" fmla="*/ 0 h 91"/>
                        <a:gd name="T2" fmla="*/ 0 w 127"/>
                        <a:gd name="T3" fmla="*/ 16 h 91"/>
                        <a:gd name="T4" fmla="*/ 39 w 127"/>
                        <a:gd name="T5" fmla="*/ 25 h 91"/>
                        <a:gd name="T6" fmla="*/ 46 w 127"/>
                        <a:gd name="T7" fmla="*/ 70 h 91"/>
                        <a:gd name="T8" fmla="*/ 126 w 127"/>
                        <a:gd name="T9" fmla="*/ 90 h 91"/>
                        <a:gd name="T10" fmla="*/ 117 w 127"/>
                        <a:gd name="T11" fmla="*/ 47 h 91"/>
                        <a:gd name="T12" fmla="*/ 30 w 127"/>
                        <a:gd name="T13" fmla="*/ 0 h 9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27"/>
                        <a:gd name="T22" fmla="*/ 0 h 91"/>
                        <a:gd name="T23" fmla="*/ 127 w 127"/>
                        <a:gd name="T24" fmla="*/ 91 h 9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27" h="91">
                          <a:moveTo>
                            <a:pt x="30" y="0"/>
                          </a:moveTo>
                          <a:lnTo>
                            <a:pt x="0" y="16"/>
                          </a:lnTo>
                          <a:lnTo>
                            <a:pt x="39" y="25"/>
                          </a:lnTo>
                          <a:lnTo>
                            <a:pt x="46" y="70"/>
                          </a:lnTo>
                          <a:lnTo>
                            <a:pt x="126" y="90"/>
                          </a:lnTo>
                          <a:lnTo>
                            <a:pt x="117" y="47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solidFill>
                      <a:srgbClr val="FFFF9F"/>
                    </a:solidFill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</p:grpSp>
            </p:grpSp>
          </p:grpSp>
          <p:grpSp>
            <p:nvGrpSpPr>
              <p:cNvPr id="76877" name="Group 259"/>
              <p:cNvGrpSpPr>
                <a:grpSpLocks/>
              </p:cNvGrpSpPr>
              <p:nvPr/>
            </p:nvGrpSpPr>
            <p:grpSpPr bwMode="auto">
              <a:xfrm>
                <a:off x="4199" y="660"/>
                <a:ext cx="185" cy="218"/>
                <a:chOff x="4199" y="660"/>
                <a:chExt cx="185" cy="218"/>
              </a:xfrm>
            </p:grpSpPr>
            <p:grpSp>
              <p:nvGrpSpPr>
                <p:cNvPr id="76878" name="Group 260"/>
                <p:cNvGrpSpPr>
                  <a:grpSpLocks/>
                </p:cNvGrpSpPr>
                <p:nvPr/>
              </p:nvGrpSpPr>
              <p:grpSpPr bwMode="auto">
                <a:xfrm>
                  <a:off x="4249" y="717"/>
                  <a:ext cx="135" cy="161"/>
                  <a:chOff x="4249" y="717"/>
                  <a:chExt cx="135" cy="161"/>
                </a:xfrm>
              </p:grpSpPr>
              <p:sp>
                <p:nvSpPr>
                  <p:cNvPr id="76880" name="Freeform 261"/>
                  <p:cNvSpPr>
                    <a:spLocks/>
                  </p:cNvSpPr>
                  <p:nvPr/>
                </p:nvSpPr>
                <p:spPr bwMode="auto">
                  <a:xfrm>
                    <a:off x="4249" y="717"/>
                    <a:ext cx="135" cy="161"/>
                  </a:xfrm>
                  <a:custGeom>
                    <a:avLst/>
                    <a:gdLst>
                      <a:gd name="T0" fmla="*/ 83 w 135"/>
                      <a:gd name="T1" fmla="*/ 21 h 161"/>
                      <a:gd name="T2" fmla="*/ 74 w 135"/>
                      <a:gd name="T3" fmla="*/ 12 h 161"/>
                      <a:gd name="T4" fmla="*/ 58 w 135"/>
                      <a:gd name="T5" fmla="*/ 2 h 161"/>
                      <a:gd name="T6" fmla="*/ 46 w 135"/>
                      <a:gd name="T7" fmla="*/ 0 h 161"/>
                      <a:gd name="T8" fmla="*/ 30 w 135"/>
                      <a:gd name="T9" fmla="*/ 2 h 161"/>
                      <a:gd name="T10" fmla="*/ 21 w 135"/>
                      <a:gd name="T11" fmla="*/ 10 h 161"/>
                      <a:gd name="T12" fmla="*/ 12 w 135"/>
                      <a:gd name="T13" fmla="*/ 23 h 161"/>
                      <a:gd name="T14" fmla="*/ 3 w 135"/>
                      <a:gd name="T15" fmla="*/ 37 h 161"/>
                      <a:gd name="T16" fmla="*/ 0 w 135"/>
                      <a:gd name="T17" fmla="*/ 51 h 161"/>
                      <a:gd name="T18" fmla="*/ 3 w 135"/>
                      <a:gd name="T19" fmla="*/ 74 h 161"/>
                      <a:gd name="T20" fmla="*/ 12 w 135"/>
                      <a:gd name="T21" fmla="*/ 88 h 161"/>
                      <a:gd name="T22" fmla="*/ 23 w 135"/>
                      <a:gd name="T23" fmla="*/ 99 h 161"/>
                      <a:gd name="T24" fmla="*/ 35 w 135"/>
                      <a:gd name="T25" fmla="*/ 105 h 161"/>
                      <a:gd name="T26" fmla="*/ 38 w 135"/>
                      <a:gd name="T27" fmla="*/ 113 h 161"/>
                      <a:gd name="T28" fmla="*/ 35 w 135"/>
                      <a:gd name="T29" fmla="*/ 125 h 161"/>
                      <a:gd name="T30" fmla="*/ 35 w 135"/>
                      <a:gd name="T31" fmla="*/ 138 h 161"/>
                      <a:gd name="T32" fmla="*/ 42 w 135"/>
                      <a:gd name="T33" fmla="*/ 148 h 161"/>
                      <a:gd name="T34" fmla="*/ 56 w 135"/>
                      <a:gd name="T35" fmla="*/ 160 h 161"/>
                      <a:gd name="T36" fmla="*/ 70 w 135"/>
                      <a:gd name="T37" fmla="*/ 156 h 161"/>
                      <a:gd name="T38" fmla="*/ 83 w 135"/>
                      <a:gd name="T39" fmla="*/ 142 h 161"/>
                      <a:gd name="T40" fmla="*/ 88 w 135"/>
                      <a:gd name="T41" fmla="*/ 150 h 161"/>
                      <a:gd name="T42" fmla="*/ 95 w 135"/>
                      <a:gd name="T43" fmla="*/ 160 h 161"/>
                      <a:gd name="T44" fmla="*/ 109 w 135"/>
                      <a:gd name="T45" fmla="*/ 160 h 161"/>
                      <a:gd name="T46" fmla="*/ 116 w 135"/>
                      <a:gd name="T47" fmla="*/ 150 h 161"/>
                      <a:gd name="T48" fmla="*/ 123 w 135"/>
                      <a:gd name="T49" fmla="*/ 148 h 161"/>
                      <a:gd name="T50" fmla="*/ 131 w 135"/>
                      <a:gd name="T51" fmla="*/ 142 h 161"/>
                      <a:gd name="T52" fmla="*/ 134 w 135"/>
                      <a:gd name="T53" fmla="*/ 129 h 161"/>
                      <a:gd name="T54" fmla="*/ 131 w 135"/>
                      <a:gd name="T55" fmla="*/ 117 h 161"/>
                      <a:gd name="T56" fmla="*/ 125 w 135"/>
                      <a:gd name="T57" fmla="*/ 105 h 161"/>
                      <a:gd name="T58" fmla="*/ 125 w 135"/>
                      <a:gd name="T59" fmla="*/ 99 h 161"/>
                      <a:gd name="T60" fmla="*/ 118 w 135"/>
                      <a:gd name="T61" fmla="*/ 84 h 161"/>
                      <a:gd name="T62" fmla="*/ 109 w 135"/>
                      <a:gd name="T63" fmla="*/ 68 h 161"/>
                      <a:gd name="T64" fmla="*/ 102 w 135"/>
                      <a:gd name="T65" fmla="*/ 56 h 161"/>
                      <a:gd name="T66" fmla="*/ 99 w 135"/>
                      <a:gd name="T67" fmla="*/ 41 h 161"/>
                      <a:gd name="T68" fmla="*/ 83 w 135"/>
                      <a:gd name="T69" fmla="*/ 21 h 161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35"/>
                      <a:gd name="T106" fmla="*/ 0 h 161"/>
                      <a:gd name="T107" fmla="*/ 135 w 135"/>
                      <a:gd name="T108" fmla="*/ 161 h 161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35" h="161">
                        <a:moveTo>
                          <a:pt x="83" y="21"/>
                        </a:moveTo>
                        <a:lnTo>
                          <a:pt x="74" y="12"/>
                        </a:lnTo>
                        <a:lnTo>
                          <a:pt x="58" y="2"/>
                        </a:lnTo>
                        <a:lnTo>
                          <a:pt x="46" y="0"/>
                        </a:lnTo>
                        <a:lnTo>
                          <a:pt x="30" y="2"/>
                        </a:lnTo>
                        <a:lnTo>
                          <a:pt x="21" y="10"/>
                        </a:lnTo>
                        <a:lnTo>
                          <a:pt x="12" y="23"/>
                        </a:lnTo>
                        <a:lnTo>
                          <a:pt x="3" y="37"/>
                        </a:lnTo>
                        <a:lnTo>
                          <a:pt x="0" y="51"/>
                        </a:lnTo>
                        <a:lnTo>
                          <a:pt x="3" y="74"/>
                        </a:lnTo>
                        <a:lnTo>
                          <a:pt x="12" y="88"/>
                        </a:lnTo>
                        <a:lnTo>
                          <a:pt x="23" y="99"/>
                        </a:lnTo>
                        <a:lnTo>
                          <a:pt x="35" y="105"/>
                        </a:lnTo>
                        <a:lnTo>
                          <a:pt x="38" y="113"/>
                        </a:lnTo>
                        <a:lnTo>
                          <a:pt x="35" y="125"/>
                        </a:lnTo>
                        <a:lnTo>
                          <a:pt x="35" y="138"/>
                        </a:lnTo>
                        <a:lnTo>
                          <a:pt x="42" y="148"/>
                        </a:lnTo>
                        <a:lnTo>
                          <a:pt x="56" y="160"/>
                        </a:lnTo>
                        <a:lnTo>
                          <a:pt x="70" y="156"/>
                        </a:lnTo>
                        <a:lnTo>
                          <a:pt x="83" y="142"/>
                        </a:lnTo>
                        <a:lnTo>
                          <a:pt x="88" y="150"/>
                        </a:lnTo>
                        <a:lnTo>
                          <a:pt x="95" y="160"/>
                        </a:lnTo>
                        <a:lnTo>
                          <a:pt x="109" y="160"/>
                        </a:lnTo>
                        <a:lnTo>
                          <a:pt x="116" y="150"/>
                        </a:lnTo>
                        <a:lnTo>
                          <a:pt x="123" y="148"/>
                        </a:lnTo>
                        <a:lnTo>
                          <a:pt x="131" y="142"/>
                        </a:lnTo>
                        <a:lnTo>
                          <a:pt x="134" y="129"/>
                        </a:lnTo>
                        <a:lnTo>
                          <a:pt x="131" y="117"/>
                        </a:lnTo>
                        <a:lnTo>
                          <a:pt x="125" y="105"/>
                        </a:lnTo>
                        <a:lnTo>
                          <a:pt x="125" y="99"/>
                        </a:lnTo>
                        <a:lnTo>
                          <a:pt x="118" y="84"/>
                        </a:lnTo>
                        <a:lnTo>
                          <a:pt x="109" y="68"/>
                        </a:lnTo>
                        <a:lnTo>
                          <a:pt x="102" y="56"/>
                        </a:lnTo>
                        <a:lnTo>
                          <a:pt x="99" y="41"/>
                        </a:lnTo>
                        <a:lnTo>
                          <a:pt x="83" y="21"/>
                        </a:lnTo>
                      </a:path>
                    </a:pathLst>
                  </a:custGeom>
                  <a:solidFill>
                    <a:srgbClr val="FFBF7F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grpSp>
                <p:nvGrpSpPr>
                  <p:cNvPr id="76881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4277" y="764"/>
                    <a:ext cx="89" cy="98"/>
                    <a:chOff x="4277" y="764"/>
                    <a:chExt cx="89" cy="98"/>
                  </a:xfrm>
                </p:grpSpPr>
                <p:sp>
                  <p:nvSpPr>
                    <p:cNvPr id="76882" name="Freeform 263"/>
                    <p:cNvSpPr>
                      <a:spLocks/>
                    </p:cNvSpPr>
                    <p:nvPr/>
                  </p:nvSpPr>
                  <p:spPr bwMode="auto">
                    <a:xfrm>
                      <a:off x="4277" y="764"/>
                      <a:ext cx="29" cy="57"/>
                    </a:xfrm>
                    <a:custGeom>
                      <a:avLst/>
                      <a:gdLst>
                        <a:gd name="T0" fmla="*/ 0 w 29"/>
                        <a:gd name="T1" fmla="*/ 0 h 57"/>
                        <a:gd name="T2" fmla="*/ 16 w 29"/>
                        <a:gd name="T3" fmla="*/ 9 h 57"/>
                        <a:gd name="T4" fmla="*/ 23 w 29"/>
                        <a:gd name="T5" fmla="*/ 21 h 57"/>
                        <a:gd name="T6" fmla="*/ 28 w 29"/>
                        <a:gd name="T7" fmla="*/ 37 h 57"/>
                        <a:gd name="T8" fmla="*/ 26 w 29"/>
                        <a:gd name="T9" fmla="*/ 52 h 57"/>
                        <a:gd name="T10" fmla="*/ 21 w 29"/>
                        <a:gd name="T11" fmla="*/ 54 h 57"/>
                        <a:gd name="T12" fmla="*/ 10 w 29"/>
                        <a:gd name="T13" fmla="*/ 56 h 5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9"/>
                        <a:gd name="T22" fmla="*/ 0 h 57"/>
                        <a:gd name="T23" fmla="*/ 29 w 29"/>
                        <a:gd name="T24" fmla="*/ 57 h 5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9" h="57">
                          <a:moveTo>
                            <a:pt x="0" y="0"/>
                          </a:moveTo>
                          <a:lnTo>
                            <a:pt x="16" y="9"/>
                          </a:lnTo>
                          <a:lnTo>
                            <a:pt x="23" y="21"/>
                          </a:lnTo>
                          <a:lnTo>
                            <a:pt x="28" y="37"/>
                          </a:lnTo>
                          <a:lnTo>
                            <a:pt x="26" y="52"/>
                          </a:lnTo>
                          <a:lnTo>
                            <a:pt x="21" y="54"/>
                          </a:lnTo>
                          <a:lnTo>
                            <a:pt x="10" y="56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6883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325" y="811"/>
                      <a:ext cx="11" cy="45"/>
                    </a:xfrm>
                    <a:custGeom>
                      <a:avLst/>
                      <a:gdLst>
                        <a:gd name="T0" fmla="*/ 7 w 11"/>
                        <a:gd name="T1" fmla="*/ 44 h 45"/>
                        <a:gd name="T2" fmla="*/ 10 w 11"/>
                        <a:gd name="T3" fmla="*/ 29 h 45"/>
                        <a:gd name="T4" fmla="*/ 7 w 11"/>
                        <a:gd name="T5" fmla="*/ 9 h 45"/>
                        <a:gd name="T6" fmla="*/ 0 w 11"/>
                        <a:gd name="T7" fmla="*/ 0 h 4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1"/>
                        <a:gd name="T13" fmla="*/ 0 h 45"/>
                        <a:gd name="T14" fmla="*/ 11 w 11"/>
                        <a:gd name="T15" fmla="*/ 45 h 4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1" h="45">
                          <a:moveTo>
                            <a:pt x="7" y="44"/>
                          </a:moveTo>
                          <a:lnTo>
                            <a:pt x="10" y="29"/>
                          </a:lnTo>
                          <a:lnTo>
                            <a:pt x="7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6884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360" y="830"/>
                      <a:ext cx="6" cy="32"/>
                    </a:xfrm>
                    <a:custGeom>
                      <a:avLst/>
                      <a:gdLst>
                        <a:gd name="T0" fmla="*/ 0 w 6"/>
                        <a:gd name="T1" fmla="*/ 0 h 32"/>
                        <a:gd name="T2" fmla="*/ 5 w 6"/>
                        <a:gd name="T3" fmla="*/ 18 h 32"/>
                        <a:gd name="T4" fmla="*/ 4 w 6"/>
                        <a:gd name="T5" fmla="*/ 31 h 32"/>
                        <a:gd name="T6" fmla="*/ 0 60000 65536"/>
                        <a:gd name="T7" fmla="*/ 0 60000 65536"/>
                        <a:gd name="T8" fmla="*/ 0 60000 65536"/>
                        <a:gd name="T9" fmla="*/ 0 w 6"/>
                        <a:gd name="T10" fmla="*/ 0 h 32"/>
                        <a:gd name="T11" fmla="*/ 6 w 6"/>
                        <a:gd name="T12" fmla="*/ 32 h 3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" h="32">
                          <a:moveTo>
                            <a:pt x="0" y="0"/>
                          </a:moveTo>
                          <a:lnTo>
                            <a:pt x="5" y="18"/>
                          </a:lnTo>
                          <a:lnTo>
                            <a:pt x="4" y="31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</p:grpSp>
            </p:grpSp>
            <p:sp>
              <p:nvSpPr>
                <p:cNvPr id="76879" name="Freeform 266"/>
                <p:cNvSpPr>
                  <a:spLocks/>
                </p:cNvSpPr>
                <p:nvPr/>
              </p:nvSpPr>
              <p:spPr bwMode="auto">
                <a:xfrm>
                  <a:off x="4199" y="660"/>
                  <a:ext cx="86" cy="60"/>
                </a:xfrm>
                <a:custGeom>
                  <a:avLst/>
                  <a:gdLst>
                    <a:gd name="T0" fmla="*/ 85 w 86"/>
                    <a:gd name="T1" fmla="*/ 18 h 60"/>
                    <a:gd name="T2" fmla="*/ 53 w 86"/>
                    <a:gd name="T3" fmla="*/ 4 h 60"/>
                    <a:gd name="T4" fmla="*/ 37 w 86"/>
                    <a:gd name="T5" fmla="*/ 0 h 60"/>
                    <a:gd name="T6" fmla="*/ 18 w 86"/>
                    <a:gd name="T7" fmla="*/ 0 h 60"/>
                    <a:gd name="T8" fmla="*/ 5 w 86"/>
                    <a:gd name="T9" fmla="*/ 8 h 60"/>
                    <a:gd name="T10" fmla="*/ 0 w 86"/>
                    <a:gd name="T11" fmla="*/ 20 h 60"/>
                    <a:gd name="T12" fmla="*/ 5 w 86"/>
                    <a:gd name="T13" fmla="*/ 35 h 60"/>
                    <a:gd name="T14" fmla="*/ 16 w 86"/>
                    <a:gd name="T15" fmla="*/ 39 h 60"/>
                    <a:gd name="T16" fmla="*/ 11 w 86"/>
                    <a:gd name="T17" fmla="*/ 43 h 60"/>
                    <a:gd name="T18" fmla="*/ 12 w 86"/>
                    <a:gd name="T19" fmla="*/ 53 h 60"/>
                    <a:gd name="T20" fmla="*/ 25 w 86"/>
                    <a:gd name="T21" fmla="*/ 59 h 60"/>
                    <a:gd name="T22" fmla="*/ 53 w 86"/>
                    <a:gd name="T23" fmla="*/ 55 h 60"/>
                    <a:gd name="T24" fmla="*/ 85 w 86"/>
                    <a:gd name="T25" fmla="*/ 18 h 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6"/>
                    <a:gd name="T40" fmla="*/ 0 h 60"/>
                    <a:gd name="T41" fmla="*/ 86 w 86"/>
                    <a:gd name="T42" fmla="*/ 60 h 6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6" h="60">
                      <a:moveTo>
                        <a:pt x="85" y="18"/>
                      </a:moveTo>
                      <a:lnTo>
                        <a:pt x="53" y="4"/>
                      </a:lnTo>
                      <a:lnTo>
                        <a:pt x="37" y="0"/>
                      </a:lnTo>
                      <a:lnTo>
                        <a:pt x="18" y="0"/>
                      </a:lnTo>
                      <a:lnTo>
                        <a:pt x="5" y="8"/>
                      </a:lnTo>
                      <a:lnTo>
                        <a:pt x="0" y="20"/>
                      </a:lnTo>
                      <a:lnTo>
                        <a:pt x="5" y="35"/>
                      </a:lnTo>
                      <a:lnTo>
                        <a:pt x="16" y="39"/>
                      </a:lnTo>
                      <a:lnTo>
                        <a:pt x="11" y="43"/>
                      </a:lnTo>
                      <a:lnTo>
                        <a:pt x="12" y="53"/>
                      </a:lnTo>
                      <a:lnTo>
                        <a:pt x="25" y="59"/>
                      </a:lnTo>
                      <a:lnTo>
                        <a:pt x="53" y="55"/>
                      </a:lnTo>
                      <a:lnTo>
                        <a:pt x="85" y="18"/>
                      </a:lnTo>
                    </a:path>
                  </a:pathLst>
                </a:custGeom>
                <a:solidFill>
                  <a:srgbClr val="FFBF7F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</p:grpSp>
        <p:sp>
          <p:nvSpPr>
            <p:cNvPr id="76875" name="Freeform 267"/>
            <p:cNvSpPr>
              <a:spLocks/>
            </p:cNvSpPr>
            <p:nvPr/>
          </p:nvSpPr>
          <p:spPr bwMode="auto">
            <a:xfrm>
              <a:off x="4164" y="645"/>
              <a:ext cx="368" cy="112"/>
            </a:xfrm>
            <a:custGeom>
              <a:avLst/>
              <a:gdLst>
                <a:gd name="T0" fmla="*/ 10 w 368"/>
                <a:gd name="T1" fmla="*/ 0 h 112"/>
                <a:gd name="T2" fmla="*/ 367 w 368"/>
                <a:gd name="T3" fmla="*/ 100 h 112"/>
                <a:gd name="T4" fmla="*/ 351 w 368"/>
                <a:gd name="T5" fmla="*/ 111 h 112"/>
                <a:gd name="T6" fmla="*/ 0 w 368"/>
                <a:gd name="T7" fmla="*/ 20 h 112"/>
                <a:gd name="T8" fmla="*/ 10 w 368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112"/>
                <a:gd name="T17" fmla="*/ 368 w 368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112">
                  <a:moveTo>
                    <a:pt x="10" y="0"/>
                  </a:moveTo>
                  <a:lnTo>
                    <a:pt x="367" y="100"/>
                  </a:lnTo>
                  <a:lnTo>
                    <a:pt x="351" y="111"/>
                  </a:lnTo>
                  <a:lnTo>
                    <a:pt x="0" y="20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76814" name="Group 268"/>
          <p:cNvGrpSpPr>
            <a:grpSpLocks/>
          </p:cNvGrpSpPr>
          <p:nvPr/>
        </p:nvGrpSpPr>
        <p:grpSpPr bwMode="auto">
          <a:xfrm>
            <a:off x="5422900" y="50800"/>
            <a:ext cx="1344613" cy="1600200"/>
            <a:chOff x="3416" y="32"/>
            <a:chExt cx="847" cy="1008"/>
          </a:xfrm>
        </p:grpSpPr>
        <p:grpSp>
          <p:nvGrpSpPr>
            <p:cNvPr id="76816" name="Group 269"/>
            <p:cNvGrpSpPr>
              <a:grpSpLocks/>
            </p:cNvGrpSpPr>
            <p:nvPr/>
          </p:nvGrpSpPr>
          <p:grpSpPr bwMode="auto">
            <a:xfrm>
              <a:off x="3416" y="32"/>
              <a:ext cx="847" cy="1008"/>
              <a:chOff x="3416" y="32"/>
              <a:chExt cx="847" cy="1008"/>
            </a:xfrm>
          </p:grpSpPr>
          <p:grpSp>
            <p:nvGrpSpPr>
              <p:cNvPr id="76830" name="Group 270"/>
              <p:cNvGrpSpPr>
                <a:grpSpLocks/>
              </p:cNvGrpSpPr>
              <p:nvPr/>
            </p:nvGrpSpPr>
            <p:grpSpPr bwMode="auto">
              <a:xfrm>
                <a:off x="3876" y="32"/>
                <a:ext cx="387" cy="376"/>
                <a:chOff x="3876" y="32"/>
                <a:chExt cx="387" cy="376"/>
              </a:xfrm>
            </p:grpSpPr>
            <p:grpSp>
              <p:nvGrpSpPr>
                <p:cNvPr id="76855" name="Group 271"/>
                <p:cNvGrpSpPr>
                  <a:grpSpLocks/>
                </p:cNvGrpSpPr>
                <p:nvPr/>
              </p:nvGrpSpPr>
              <p:grpSpPr bwMode="auto">
                <a:xfrm>
                  <a:off x="3876" y="65"/>
                  <a:ext cx="371" cy="343"/>
                  <a:chOff x="3876" y="65"/>
                  <a:chExt cx="371" cy="343"/>
                </a:xfrm>
              </p:grpSpPr>
              <p:sp>
                <p:nvSpPr>
                  <p:cNvPr id="76872" name="Freeform 272"/>
                  <p:cNvSpPr>
                    <a:spLocks/>
                  </p:cNvSpPr>
                  <p:nvPr/>
                </p:nvSpPr>
                <p:spPr bwMode="auto">
                  <a:xfrm>
                    <a:off x="4029" y="229"/>
                    <a:ext cx="73" cy="111"/>
                  </a:xfrm>
                  <a:custGeom>
                    <a:avLst/>
                    <a:gdLst>
                      <a:gd name="T0" fmla="*/ 0 w 73"/>
                      <a:gd name="T1" fmla="*/ 0 h 111"/>
                      <a:gd name="T2" fmla="*/ 8 w 73"/>
                      <a:gd name="T3" fmla="*/ 110 h 111"/>
                      <a:gd name="T4" fmla="*/ 72 w 73"/>
                      <a:gd name="T5" fmla="*/ 96 h 111"/>
                      <a:gd name="T6" fmla="*/ 54 w 73"/>
                      <a:gd name="T7" fmla="*/ 22 h 111"/>
                      <a:gd name="T8" fmla="*/ 0 w 73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111"/>
                      <a:gd name="T17" fmla="*/ 73 w 73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111">
                        <a:moveTo>
                          <a:pt x="0" y="0"/>
                        </a:moveTo>
                        <a:lnTo>
                          <a:pt x="8" y="110"/>
                        </a:lnTo>
                        <a:lnTo>
                          <a:pt x="72" y="96"/>
                        </a:lnTo>
                        <a:lnTo>
                          <a:pt x="54" y="2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76873" name="Freeform 273"/>
                  <p:cNvSpPr>
                    <a:spLocks/>
                  </p:cNvSpPr>
                  <p:nvPr/>
                </p:nvSpPr>
                <p:spPr bwMode="auto">
                  <a:xfrm>
                    <a:off x="3876" y="65"/>
                    <a:ext cx="371" cy="343"/>
                  </a:xfrm>
                  <a:custGeom>
                    <a:avLst/>
                    <a:gdLst>
                      <a:gd name="T0" fmla="*/ 0 w 371"/>
                      <a:gd name="T1" fmla="*/ 115 h 343"/>
                      <a:gd name="T2" fmla="*/ 4 w 371"/>
                      <a:gd name="T3" fmla="*/ 96 h 343"/>
                      <a:gd name="T4" fmla="*/ 11 w 371"/>
                      <a:gd name="T5" fmla="*/ 80 h 343"/>
                      <a:gd name="T6" fmla="*/ 23 w 371"/>
                      <a:gd name="T7" fmla="*/ 69 h 343"/>
                      <a:gd name="T8" fmla="*/ 50 w 371"/>
                      <a:gd name="T9" fmla="*/ 55 h 343"/>
                      <a:gd name="T10" fmla="*/ 62 w 371"/>
                      <a:gd name="T11" fmla="*/ 53 h 343"/>
                      <a:gd name="T12" fmla="*/ 94 w 371"/>
                      <a:gd name="T13" fmla="*/ 61 h 343"/>
                      <a:gd name="T14" fmla="*/ 115 w 371"/>
                      <a:gd name="T15" fmla="*/ 59 h 343"/>
                      <a:gd name="T16" fmla="*/ 137 w 371"/>
                      <a:gd name="T17" fmla="*/ 63 h 343"/>
                      <a:gd name="T18" fmla="*/ 149 w 371"/>
                      <a:gd name="T19" fmla="*/ 47 h 343"/>
                      <a:gd name="T20" fmla="*/ 163 w 371"/>
                      <a:gd name="T21" fmla="*/ 33 h 343"/>
                      <a:gd name="T22" fmla="*/ 184 w 371"/>
                      <a:gd name="T23" fmla="*/ 16 h 343"/>
                      <a:gd name="T24" fmla="*/ 202 w 371"/>
                      <a:gd name="T25" fmla="*/ 8 h 343"/>
                      <a:gd name="T26" fmla="*/ 222 w 371"/>
                      <a:gd name="T27" fmla="*/ 0 h 343"/>
                      <a:gd name="T28" fmla="*/ 239 w 371"/>
                      <a:gd name="T29" fmla="*/ 2 h 343"/>
                      <a:gd name="T30" fmla="*/ 261 w 371"/>
                      <a:gd name="T31" fmla="*/ 0 h 343"/>
                      <a:gd name="T32" fmla="*/ 285 w 371"/>
                      <a:gd name="T33" fmla="*/ 6 h 343"/>
                      <a:gd name="T34" fmla="*/ 307 w 371"/>
                      <a:gd name="T35" fmla="*/ 28 h 343"/>
                      <a:gd name="T36" fmla="*/ 324 w 371"/>
                      <a:gd name="T37" fmla="*/ 43 h 343"/>
                      <a:gd name="T38" fmla="*/ 346 w 371"/>
                      <a:gd name="T39" fmla="*/ 61 h 343"/>
                      <a:gd name="T40" fmla="*/ 358 w 371"/>
                      <a:gd name="T41" fmla="*/ 74 h 343"/>
                      <a:gd name="T42" fmla="*/ 365 w 371"/>
                      <a:gd name="T43" fmla="*/ 88 h 343"/>
                      <a:gd name="T44" fmla="*/ 370 w 371"/>
                      <a:gd name="T45" fmla="*/ 110 h 343"/>
                      <a:gd name="T46" fmla="*/ 367 w 371"/>
                      <a:gd name="T47" fmla="*/ 141 h 343"/>
                      <a:gd name="T48" fmla="*/ 360 w 371"/>
                      <a:gd name="T49" fmla="*/ 170 h 343"/>
                      <a:gd name="T50" fmla="*/ 353 w 371"/>
                      <a:gd name="T51" fmla="*/ 195 h 343"/>
                      <a:gd name="T52" fmla="*/ 342 w 371"/>
                      <a:gd name="T53" fmla="*/ 211 h 343"/>
                      <a:gd name="T54" fmla="*/ 326 w 371"/>
                      <a:gd name="T55" fmla="*/ 223 h 343"/>
                      <a:gd name="T56" fmla="*/ 310 w 371"/>
                      <a:gd name="T57" fmla="*/ 231 h 343"/>
                      <a:gd name="T58" fmla="*/ 310 w 371"/>
                      <a:gd name="T59" fmla="*/ 256 h 343"/>
                      <a:gd name="T60" fmla="*/ 300 w 371"/>
                      <a:gd name="T61" fmla="*/ 274 h 343"/>
                      <a:gd name="T62" fmla="*/ 285 w 371"/>
                      <a:gd name="T63" fmla="*/ 287 h 343"/>
                      <a:gd name="T64" fmla="*/ 269 w 371"/>
                      <a:gd name="T65" fmla="*/ 297 h 343"/>
                      <a:gd name="T66" fmla="*/ 250 w 371"/>
                      <a:gd name="T67" fmla="*/ 299 h 343"/>
                      <a:gd name="T68" fmla="*/ 243 w 371"/>
                      <a:gd name="T69" fmla="*/ 342 h 343"/>
                      <a:gd name="T70" fmla="*/ 186 w 371"/>
                      <a:gd name="T71" fmla="*/ 320 h 343"/>
                      <a:gd name="T72" fmla="*/ 158 w 371"/>
                      <a:gd name="T73" fmla="*/ 338 h 343"/>
                      <a:gd name="T74" fmla="*/ 103 w 371"/>
                      <a:gd name="T75" fmla="*/ 315 h 343"/>
                      <a:gd name="T76" fmla="*/ 105 w 371"/>
                      <a:gd name="T77" fmla="*/ 264 h 343"/>
                      <a:gd name="T78" fmla="*/ 110 w 371"/>
                      <a:gd name="T79" fmla="*/ 250 h 343"/>
                      <a:gd name="T80" fmla="*/ 122 w 371"/>
                      <a:gd name="T81" fmla="*/ 244 h 343"/>
                      <a:gd name="T82" fmla="*/ 140 w 371"/>
                      <a:gd name="T83" fmla="*/ 242 h 343"/>
                      <a:gd name="T84" fmla="*/ 161 w 371"/>
                      <a:gd name="T85" fmla="*/ 250 h 343"/>
                      <a:gd name="T86" fmla="*/ 176 w 371"/>
                      <a:gd name="T87" fmla="*/ 244 h 343"/>
                      <a:gd name="T88" fmla="*/ 199 w 371"/>
                      <a:gd name="T89" fmla="*/ 240 h 343"/>
                      <a:gd name="T90" fmla="*/ 190 w 371"/>
                      <a:gd name="T91" fmla="*/ 201 h 343"/>
                      <a:gd name="T92" fmla="*/ 169 w 371"/>
                      <a:gd name="T93" fmla="*/ 192 h 343"/>
                      <a:gd name="T94" fmla="*/ 151 w 371"/>
                      <a:gd name="T95" fmla="*/ 186 h 343"/>
                      <a:gd name="T96" fmla="*/ 126 w 371"/>
                      <a:gd name="T97" fmla="*/ 170 h 343"/>
                      <a:gd name="T98" fmla="*/ 108 w 371"/>
                      <a:gd name="T99" fmla="*/ 166 h 343"/>
                      <a:gd name="T100" fmla="*/ 69 w 371"/>
                      <a:gd name="T101" fmla="*/ 162 h 343"/>
                      <a:gd name="T102" fmla="*/ 48 w 371"/>
                      <a:gd name="T103" fmla="*/ 147 h 343"/>
                      <a:gd name="T104" fmla="*/ 23 w 371"/>
                      <a:gd name="T105" fmla="*/ 129 h 343"/>
                      <a:gd name="T106" fmla="*/ 0 w 371"/>
                      <a:gd name="T107" fmla="*/ 115 h 343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71"/>
                      <a:gd name="T163" fmla="*/ 0 h 343"/>
                      <a:gd name="T164" fmla="*/ 371 w 371"/>
                      <a:gd name="T165" fmla="*/ 343 h 343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71" h="343">
                        <a:moveTo>
                          <a:pt x="0" y="115"/>
                        </a:moveTo>
                        <a:lnTo>
                          <a:pt x="4" y="96"/>
                        </a:lnTo>
                        <a:lnTo>
                          <a:pt x="11" y="80"/>
                        </a:lnTo>
                        <a:lnTo>
                          <a:pt x="23" y="69"/>
                        </a:lnTo>
                        <a:lnTo>
                          <a:pt x="50" y="55"/>
                        </a:lnTo>
                        <a:lnTo>
                          <a:pt x="62" y="53"/>
                        </a:lnTo>
                        <a:lnTo>
                          <a:pt x="94" y="61"/>
                        </a:lnTo>
                        <a:lnTo>
                          <a:pt x="115" y="59"/>
                        </a:lnTo>
                        <a:lnTo>
                          <a:pt x="137" y="63"/>
                        </a:lnTo>
                        <a:lnTo>
                          <a:pt x="149" y="47"/>
                        </a:lnTo>
                        <a:lnTo>
                          <a:pt x="163" y="33"/>
                        </a:lnTo>
                        <a:lnTo>
                          <a:pt x="184" y="16"/>
                        </a:lnTo>
                        <a:lnTo>
                          <a:pt x="202" y="8"/>
                        </a:lnTo>
                        <a:lnTo>
                          <a:pt x="222" y="0"/>
                        </a:lnTo>
                        <a:lnTo>
                          <a:pt x="239" y="2"/>
                        </a:lnTo>
                        <a:lnTo>
                          <a:pt x="261" y="0"/>
                        </a:lnTo>
                        <a:lnTo>
                          <a:pt x="285" y="6"/>
                        </a:lnTo>
                        <a:lnTo>
                          <a:pt x="307" y="28"/>
                        </a:lnTo>
                        <a:lnTo>
                          <a:pt x="324" y="43"/>
                        </a:lnTo>
                        <a:lnTo>
                          <a:pt x="346" y="61"/>
                        </a:lnTo>
                        <a:lnTo>
                          <a:pt x="358" y="74"/>
                        </a:lnTo>
                        <a:lnTo>
                          <a:pt x="365" y="88"/>
                        </a:lnTo>
                        <a:lnTo>
                          <a:pt x="370" y="110"/>
                        </a:lnTo>
                        <a:lnTo>
                          <a:pt x="367" y="141"/>
                        </a:lnTo>
                        <a:lnTo>
                          <a:pt x="360" y="170"/>
                        </a:lnTo>
                        <a:lnTo>
                          <a:pt x="353" y="195"/>
                        </a:lnTo>
                        <a:lnTo>
                          <a:pt x="342" y="211"/>
                        </a:lnTo>
                        <a:lnTo>
                          <a:pt x="326" y="223"/>
                        </a:lnTo>
                        <a:lnTo>
                          <a:pt x="310" y="231"/>
                        </a:lnTo>
                        <a:lnTo>
                          <a:pt x="310" y="256"/>
                        </a:lnTo>
                        <a:lnTo>
                          <a:pt x="300" y="274"/>
                        </a:lnTo>
                        <a:lnTo>
                          <a:pt x="285" y="287"/>
                        </a:lnTo>
                        <a:lnTo>
                          <a:pt x="269" y="297"/>
                        </a:lnTo>
                        <a:lnTo>
                          <a:pt x="250" y="299"/>
                        </a:lnTo>
                        <a:lnTo>
                          <a:pt x="243" y="342"/>
                        </a:lnTo>
                        <a:lnTo>
                          <a:pt x="186" y="320"/>
                        </a:lnTo>
                        <a:lnTo>
                          <a:pt x="158" y="338"/>
                        </a:lnTo>
                        <a:lnTo>
                          <a:pt x="103" y="315"/>
                        </a:lnTo>
                        <a:lnTo>
                          <a:pt x="105" y="264"/>
                        </a:lnTo>
                        <a:lnTo>
                          <a:pt x="110" y="250"/>
                        </a:lnTo>
                        <a:lnTo>
                          <a:pt x="122" y="244"/>
                        </a:lnTo>
                        <a:lnTo>
                          <a:pt x="140" y="242"/>
                        </a:lnTo>
                        <a:lnTo>
                          <a:pt x="161" y="250"/>
                        </a:lnTo>
                        <a:lnTo>
                          <a:pt x="176" y="244"/>
                        </a:lnTo>
                        <a:lnTo>
                          <a:pt x="199" y="240"/>
                        </a:lnTo>
                        <a:lnTo>
                          <a:pt x="190" y="201"/>
                        </a:lnTo>
                        <a:lnTo>
                          <a:pt x="169" y="192"/>
                        </a:lnTo>
                        <a:lnTo>
                          <a:pt x="151" y="186"/>
                        </a:lnTo>
                        <a:lnTo>
                          <a:pt x="126" y="170"/>
                        </a:lnTo>
                        <a:lnTo>
                          <a:pt x="108" y="166"/>
                        </a:lnTo>
                        <a:lnTo>
                          <a:pt x="69" y="162"/>
                        </a:lnTo>
                        <a:lnTo>
                          <a:pt x="48" y="147"/>
                        </a:lnTo>
                        <a:lnTo>
                          <a:pt x="23" y="129"/>
                        </a:lnTo>
                        <a:lnTo>
                          <a:pt x="0" y="115"/>
                        </a:lnTo>
                      </a:path>
                    </a:pathLst>
                  </a:custGeom>
                  <a:solidFill>
                    <a:srgbClr val="FFBF5F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</p:grpSp>
            <p:grpSp>
              <p:nvGrpSpPr>
                <p:cNvPr id="76856" name="Group 274"/>
                <p:cNvGrpSpPr>
                  <a:grpSpLocks/>
                </p:cNvGrpSpPr>
                <p:nvPr/>
              </p:nvGrpSpPr>
              <p:grpSpPr bwMode="auto">
                <a:xfrm>
                  <a:off x="4002" y="32"/>
                  <a:ext cx="261" cy="257"/>
                  <a:chOff x="4002" y="32"/>
                  <a:chExt cx="261" cy="257"/>
                </a:xfrm>
              </p:grpSpPr>
              <p:grpSp>
                <p:nvGrpSpPr>
                  <p:cNvPr id="76857" name="Group 275"/>
                  <p:cNvGrpSpPr>
                    <a:grpSpLocks/>
                  </p:cNvGrpSpPr>
                  <p:nvPr/>
                </p:nvGrpSpPr>
                <p:grpSpPr bwMode="auto">
                  <a:xfrm>
                    <a:off x="4112" y="32"/>
                    <a:ext cx="151" cy="204"/>
                    <a:chOff x="4112" y="32"/>
                    <a:chExt cx="151" cy="204"/>
                  </a:xfrm>
                </p:grpSpPr>
                <p:sp>
                  <p:nvSpPr>
                    <p:cNvPr id="76867" name="Freeform 276"/>
                    <p:cNvSpPr>
                      <a:spLocks/>
                    </p:cNvSpPr>
                    <p:nvPr/>
                  </p:nvSpPr>
                  <p:spPr bwMode="auto">
                    <a:xfrm>
                      <a:off x="4112" y="32"/>
                      <a:ext cx="77" cy="32"/>
                    </a:xfrm>
                    <a:custGeom>
                      <a:avLst/>
                      <a:gdLst>
                        <a:gd name="T0" fmla="*/ 0 w 77"/>
                        <a:gd name="T1" fmla="*/ 31 h 32"/>
                        <a:gd name="T2" fmla="*/ 14 w 77"/>
                        <a:gd name="T3" fmla="*/ 18 h 32"/>
                        <a:gd name="T4" fmla="*/ 30 w 77"/>
                        <a:gd name="T5" fmla="*/ 12 h 32"/>
                        <a:gd name="T6" fmla="*/ 44 w 77"/>
                        <a:gd name="T7" fmla="*/ 12 h 32"/>
                        <a:gd name="T8" fmla="*/ 58 w 77"/>
                        <a:gd name="T9" fmla="*/ 10 h 32"/>
                        <a:gd name="T10" fmla="*/ 76 w 77"/>
                        <a:gd name="T11" fmla="*/ 0 h 3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7"/>
                        <a:gd name="T19" fmla="*/ 0 h 32"/>
                        <a:gd name="T20" fmla="*/ 77 w 77"/>
                        <a:gd name="T21" fmla="*/ 32 h 3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7" h="32">
                          <a:moveTo>
                            <a:pt x="0" y="31"/>
                          </a:moveTo>
                          <a:lnTo>
                            <a:pt x="14" y="18"/>
                          </a:lnTo>
                          <a:lnTo>
                            <a:pt x="30" y="12"/>
                          </a:lnTo>
                          <a:lnTo>
                            <a:pt x="44" y="12"/>
                          </a:lnTo>
                          <a:lnTo>
                            <a:pt x="58" y="10"/>
                          </a:lnTo>
                          <a:lnTo>
                            <a:pt x="76" y="0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6868" name="Freeform 277"/>
                    <p:cNvSpPr>
                      <a:spLocks/>
                    </p:cNvSpPr>
                    <p:nvPr/>
                  </p:nvSpPr>
                  <p:spPr bwMode="auto">
                    <a:xfrm>
                      <a:off x="4140" y="73"/>
                      <a:ext cx="91" cy="30"/>
                    </a:xfrm>
                    <a:custGeom>
                      <a:avLst/>
                      <a:gdLst>
                        <a:gd name="T0" fmla="*/ 0 w 91"/>
                        <a:gd name="T1" fmla="*/ 29 h 30"/>
                        <a:gd name="T2" fmla="*/ 14 w 91"/>
                        <a:gd name="T3" fmla="*/ 14 h 30"/>
                        <a:gd name="T4" fmla="*/ 30 w 91"/>
                        <a:gd name="T5" fmla="*/ 4 h 30"/>
                        <a:gd name="T6" fmla="*/ 48 w 91"/>
                        <a:gd name="T7" fmla="*/ 0 h 30"/>
                        <a:gd name="T8" fmla="*/ 73 w 91"/>
                        <a:gd name="T9" fmla="*/ 2 h 30"/>
                        <a:gd name="T10" fmla="*/ 90 w 91"/>
                        <a:gd name="T11" fmla="*/ 8 h 3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1"/>
                        <a:gd name="T19" fmla="*/ 0 h 30"/>
                        <a:gd name="T20" fmla="*/ 91 w 91"/>
                        <a:gd name="T21" fmla="*/ 30 h 3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1" h="30">
                          <a:moveTo>
                            <a:pt x="0" y="29"/>
                          </a:moveTo>
                          <a:lnTo>
                            <a:pt x="14" y="14"/>
                          </a:lnTo>
                          <a:lnTo>
                            <a:pt x="30" y="4"/>
                          </a:lnTo>
                          <a:lnTo>
                            <a:pt x="48" y="0"/>
                          </a:lnTo>
                          <a:lnTo>
                            <a:pt x="73" y="2"/>
                          </a:lnTo>
                          <a:lnTo>
                            <a:pt x="90" y="8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6869" name="Freeform 278"/>
                    <p:cNvSpPr>
                      <a:spLocks/>
                    </p:cNvSpPr>
                    <p:nvPr/>
                  </p:nvSpPr>
                  <p:spPr bwMode="auto">
                    <a:xfrm>
                      <a:off x="4176" y="98"/>
                      <a:ext cx="77" cy="35"/>
                    </a:xfrm>
                    <a:custGeom>
                      <a:avLst/>
                      <a:gdLst>
                        <a:gd name="T0" fmla="*/ 0 w 77"/>
                        <a:gd name="T1" fmla="*/ 34 h 35"/>
                        <a:gd name="T2" fmla="*/ 14 w 77"/>
                        <a:gd name="T3" fmla="*/ 18 h 35"/>
                        <a:gd name="T4" fmla="*/ 28 w 77"/>
                        <a:gd name="T5" fmla="*/ 6 h 35"/>
                        <a:gd name="T6" fmla="*/ 42 w 77"/>
                        <a:gd name="T7" fmla="*/ 0 h 35"/>
                        <a:gd name="T8" fmla="*/ 60 w 77"/>
                        <a:gd name="T9" fmla="*/ 2 h 35"/>
                        <a:gd name="T10" fmla="*/ 76 w 77"/>
                        <a:gd name="T11" fmla="*/ 16 h 3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7"/>
                        <a:gd name="T19" fmla="*/ 0 h 35"/>
                        <a:gd name="T20" fmla="*/ 77 w 77"/>
                        <a:gd name="T21" fmla="*/ 35 h 3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7" h="35">
                          <a:moveTo>
                            <a:pt x="0" y="34"/>
                          </a:moveTo>
                          <a:lnTo>
                            <a:pt x="14" y="18"/>
                          </a:lnTo>
                          <a:lnTo>
                            <a:pt x="28" y="6"/>
                          </a:lnTo>
                          <a:lnTo>
                            <a:pt x="42" y="0"/>
                          </a:lnTo>
                          <a:lnTo>
                            <a:pt x="60" y="2"/>
                          </a:lnTo>
                          <a:lnTo>
                            <a:pt x="76" y="16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6870" name="Freeform 279"/>
                    <p:cNvSpPr>
                      <a:spLocks/>
                    </p:cNvSpPr>
                    <p:nvPr/>
                  </p:nvSpPr>
                  <p:spPr bwMode="auto">
                    <a:xfrm>
                      <a:off x="4206" y="139"/>
                      <a:ext cx="57" cy="17"/>
                    </a:xfrm>
                    <a:custGeom>
                      <a:avLst/>
                      <a:gdLst>
                        <a:gd name="T0" fmla="*/ 0 w 57"/>
                        <a:gd name="T1" fmla="*/ 16 h 17"/>
                        <a:gd name="T2" fmla="*/ 21 w 57"/>
                        <a:gd name="T3" fmla="*/ 4 h 17"/>
                        <a:gd name="T4" fmla="*/ 31 w 57"/>
                        <a:gd name="T5" fmla="*/ 0 h 17"/>
                        <a:gd name="T6" fmla="*/ 39 w 57"/>
                        <a:gd name="T7" fmla="*/ 0 h 17"/>
                        <a:gd name="T8" fmla="*/ 49 w 57"/>
                        <a:gd name="T9" fmla="*/ 4 h 17"/>
                        <a:gd name="T10" fmla="*/ 56 w 57"/>
                        <a:gd name="T11" fmla="*/ 14 h 17"/>
                        <a:gd name="T12" fmla="*/ 56 w 57"/>
                        <a:gd name="T13" fmla="*/ 16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7"/>
                        <a:gd name="T22" fmla="*/ 0 h 17"/>
                        <a:gd name="T23" fmla="*/ 57 w 57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7" h="17">
                          <a:moveTo>
                            <a:pt x="0" y="16"/>
                          </a:moveTo>
                          <a:lnTo>
                            <a:pt x="21" y="4"/>
                          </a:lnTo>
                          <a:lnTo>
                            <a:pt x="31" y="0"/>
                          </a:lnTo>
                          <a:lnTo>
                            <a:pt x="39" y="0"/>
                          </a:lnTo>
                          <a:lnTo>
                            <a:pt x="49" y="4"/>
                          </a:lnTo>
                          <a:lnTo>
                            <a:pt x="56" y="14"/>
                          </a:lnTo>
                          <a:lnTo>
                            <a:pt x="56" y="16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6871" name="Freeform 280"/>
                    <p:cNvSpPr>
                      <a:spLocks/>
                    </p:cNvSpPr>
                    <p:nvPr/>
                  </p:nvSpPr>
                  <p:spPr bwMode="auto">
                    <a:xfrm>
                      <a:off x="4200" y="182"/>
                      <a:ext cx="58" cy="54"/>
                    </a:xfrm>
                    <a:custGeom>
                      <a:avLst/>
                      <a:gdLst>
                        <a:gd name="T0" fmla="*/ 0 w 58"/>
                        <a:gd name="T1" fmla="*/ 0 h 54"/>
                        <a:gd name="T2" fmla="*/ 20 w 58"/>
                        <a:gd name="T3" fmla="*/ 4 h 54"/>
                        <a:gd name="T4" fmla="*/ 36 w 58"/>
                        <a:gd name="T5" fmla="*/ 12 h 54"/>
                        <a:gd name="T6" fmla="*/ 46 w 58"/>
                        <a:gd name="T7" fmla="*/ 22 h 54"/>
                        <a:gd name="T8" fmla="*/ 53 w 58"/>
                        <a:gd name="T9" fmla="*/ 32 h 54"/>
                        <a:gd name="T10" fmla="*/ 57 w 58"/>
                        <a:gd name="T11" fmla="*/ 53 h 5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8"/>
                        <a:gd name="T19" fmla="*/ 0 h 54"/>
                        <a:gd name="T20" fmla="*/ 58 w 58"/>
                        <a:gd name="T21" fmla="*/ 54 h 5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8" h="54">
                          <a:moveTo>
                            <a:pt x="0" y="0"/>
                          </a:moveTo>
                          <a:lnTo>
                            <a:pt x="20" y="4"/>
                          </a:lnTo>
                          <a:lnTo>
                            <a:pt x="36" y="12"/>
                          </a:lnTo>
                          <a:lnTo>
                            <a:pt x="46" y="22"/>
                          </a:lnTo>
                          <a:lnTo>
                            <a:pt x="53" y="32"/>
                          </a:lnTo>
                          <a:lnTo>
                            <a:pt x="57" y="53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</p:grpSp>
              <p:grpSp>
                <p:nvGrpSpPr>
                  <p:cNvPr id="76858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4002" y="114"/>
                    <a:ext cx="213" cy="175"/>
                    <a:chOff x="4002" y="114"/>
                    <a:chExt cx="213" cy="175"/>
                  </a:xfrm>
                </p:grpSpPr>
                <p:grpSp>
                  <p:nvGrpSpPr>
                    <p:cNvPr id="76859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02" y="114"/>
                      <a:ext cx="81" cy="122"/>
                      <a:chOff x="4002" y="114"/>
                      <a:chExt cx="81" cy="122"/>
                    </a:xfrm>
                  </p:grpSpPr>
                  <p:grpSp>
                    <p:nvGrpSpPr>
                      <p:cNvPr id="76863" name="Group 2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18" y="114"/>
                        <a:ext cx="65" cy="60"/>
                        <a:chOff x="4018" y="114"/>
                        <a:chExt cx="65" cy="60"/>
                      </a:xfrm>
                    </p:grpSpPr>
                    <p:sp>
                      <p:nvSpPr>
                        <p:cNvPr id="76865" name="Freeform 2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3" y="114"/>
                          <a:ext cx="60" cy="11"/>
                        </a:xfrm>
                        <a:custGeom>
                          <a:avLst/>
                          <a:gdLst>
                            <a:gd name="T0" fmla="*/ 0 w 60"/>
                            <a:gd name="T1" fmla="*/ 10 h 11"/>
                            <a:gd name="T2" fmla="*/ 30 w 60"/>
                            <a:gd name="T3" fmla="*/ 0 h 11"/>
                            <a:gd name="T4" fmla="*/ 59 w 60"/>
                            <a:gd name="T5" fmla="*/ 0 h 11"/>
                            <a:gd name="T6" fmla="*/ 0 60000 65536"/>
                            <a:gd name="T7" fmla="*/ 0 60000 65536"/>
                            <a:gd name="T8" fmla="*/ 0 60000 65536"/>
                            <a:gd name="T9" fmla="*/ 0 w 60"/>
                            <a:gd name="T10" fmla="*/ 0 h 11"/>
                            <a:gd name="T11" fmla="*/ 60 w 60"/>
                            <a:gd name="T12" fmla="*/ 11 h 11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0" h="11">
                              <a:moveTo>
                                <a:pt x="0" y="10"/>
                              </a:moveTo>
                              <a:lnTo>
                                <a:pt x="30" y="0"/>
                              </a:lnTo>
                              <a:lnTo>
                                <a:pt x="59" y="0"/>
                              </a:lnTo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PY"/>
                        </a:p>
                      </p:txBody>
                    </p:sp>
                    <p:sp>
                      <p:nvSpPr>
                        <p:cNvPr id="76866" name="Freeform 2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18" y="137"/>
                          <a:ext cx="56" cy="37"/>
                        </a:xfrm>
                        <a:custGeom>
                          <a:avLst/>
                          <a:gdLst>
                            <a:gd name="T0" fmla="*/ 0 w 56"/>
                            <a:gd name="T1" fmla="*/ 0 h 37"/>
                            <a:gd name="T2" fmla="*/ 16 w 56"/>
                            <a:gd name="T3" fmla="*/ 8 h 37"/>
                            <a:gd name="T4" fmla="*/ 27 w 56"/>
                            <a:gd name="T5" fmla="*/ 14 h 37"/>
                            <a:gd name="T6" fmla="*/ 32 w 56"/>
                            <a:gd name="T7" fmla="*/ 24 h 37"/>
                            <a:gd name="T8" fmla="*/ 41 w 56"/>
                            <a:gd name="T9" fmla="*/ 34 h 37"/>
                            <a:gd name="T10" fmla="*/ 55 w 56"/>
                            <a:gd name="T11" fmla="*/ 36 h 37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56"/>
                            <a:gd name="T19" fmla="*/ 0 h 37"/>
                            <a:gd name="T20" fmla="*/ 56 w 56"/>
                            <a:gd name="T21" fmla="*/ 37 h 37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56" h="37">
                              <a:moveTo>
                                <a:pt x="0" y="0"/>
                              </a:moveTo>
                              <a:lnTo>
                                <a:pt x="16" y="8"/>
                              </a:lnTo>
                              <a:lnTo>
                                <a:pt x="27" y="14"/>
                              </a:lnTo>
                              <a:lnTo>
                                <a:pt x="32" y="24"/>
                              </a:lnTo>
                              <a:lnTo>
                                <a:pt x="41" y="34"/>
                              </a:lnTo>
                              <a:lnTo>
                                <a:pt x="55" y="36"/>
                              </a:lnTo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PY"/>
                        </a:p>
                      </p:txBody>
                    </p:sp>
                  </p:grpSp>
                  <p:sp>
                    <p:nvSpPr>
                      <p:cNvPr id="76864" name="Freeform 2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2" y="204"/>
                        <a:ext cx="65" cy="32"/>
                      </a:xfrm>
                      <a:custGeom>
                        <a:avLst/>
                        <a:gdLst>
                          <a:gd name="T0" fmla="*/ 0 w 65"/>
                          <a:gd name="T1" fmla="*/ 29 h 32"/>
                          <a:gd name="T2" fmla="*/ 12 w 65"/>
                          <a:gd name="T3" fmla="*/ 21 h 32"/>
                          <a:gd name="T4" fmla="*/ 23 w 65"/>
                          <a:gd name="T5" fmla="*/ 21 h 32"/>
                          <a:gd name="T6" fmla="*/ 34 w 65"/>
                          <a:gd name="T7" fmla="*/ 27 h 32"/>
                          <a:gd name="T8" fmla="*/ 48 w 65"/>
                          <a:gd name="T9" fmla="*/ 31 h 32"/>
                          <a:gd name="T10" fmla="*/ 57 w 65"/>
                          <a:gd name="T11" fmla="*/ 29 h 32"/>
                          <a:gd name="T12" fmla="*/ 62 w 65"/>
                          <a:gd name="T13" fmla="*/ 21 h 32"/>
                          <a:gd name="T14" fmla="*/ 64 w 65"/>
                          <a:gd name="T15" fmla="*/ 10 h 32"/>
                          <a:gd name="T16" fmla="*/ 58 w 65"/>
                          <a:gd name="T17" fmla="*/ 4 h 32"/>
                          <a:gd name="T18" fmla="*/ 53 w 65"/>
                          <a:gd name="T19" fmla="*/ 0 h 3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65"/>
                          <a:gd name="T31" fmla="*/ 0 h 32"/>
                          <a:gd name="T32" fmla="*/ 65 w 65"/>
                          <a:gd name="T33" fmla="*/ 32 h 32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65" h="32">
                            <a:moveTo>
                              <a:pt x="0" y="29"/>
                            </a:moveTo>
                            <a:lnTo>
                              <a:pt x="12" y="21"/>
                            </a:lnTo>
                            <a:lnTo>
                              <a:pt x="23" y="21"/>
                            </a:lnTo>
                            <a:lnTo>
                              <a:pt x="34" y="27"/>
                            </a:lnTo>
                            <a:lnTo>
                              <a:pt x="48" y="31"/>
                            </a:lnTo>
                            <a:lnTo>
                              <a:pt x="57" y="29"/>
                            </a:lnTo>
                            <a:lnTo>
                              <a:pt x="62" y="21"/>
                            </a:lnTo>
                            <a:lnTo>
                              <a:pt x="64" y="10"/>
                            </a:lnTo>
                            <a:lnTo>
                              <a:pt x="58" y="4"/>
                            </a:lnTo>
                            <a:lnTo>
                              <a:pt x="53" y="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</p:grpSp>
                <p:grpSp>
                  <p:nvGrpSpPr>
                    <p:cNvPr id="76860" name="Group 2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24" y="204"/>
                      <a:ext cx="91" cy="85"/>
                      <a:chOff x="4124" y="204"/>
                      <a:chExt cx="91" cy="85"/>
                    </a:xfrm>
                  </p:grpSpPr>
                  <p:sp>
                    <p:nvSpPr>
                      <p:cNvPr id="76861" name="Line 2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151" y="235"/>
                        <a:ext cx="25" cy="25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862" name="Freeform 2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4" y="204"/>
                        <a:ext cx="91" cy="85"/>
                      </a:xfrm>
                      <a:custGeom>
                        <a:avLst/>
                        <a:gdLst>
                          <a:gd name="T0" fmla="*/ 37 w 91"/>
                          <a:gd name="T1" fmla="*/ 8 h 85"/>
                          <a:gd name="T2" fmla="*/ 48 w 91"/>
                          <a:gd name="T3" fmla="*/ 2 h 85"/>
                          <a:gd name="T4" fmla="*/ 60 w 91"/>
                          <a:gd name="T5" fmla="*/ 0 h 85"/>
                          <a:gd name="T6" fmla="*/ 73 w 91"/>
                          <a:gd name="T7" fmla="*/ 4 h 85"/>
                          <a:gd name="T8" fmla="*/ 82 w 91"/>
                          <a:gd name="T9" fmla="*/ 12 h 85"/>
                          <a:gd name="T10" fmla="*/ 87 w 91"/>
                          <a:gd name="T11" fmla="*/ 23 h 85"/>
                          <a:gd name="T12" fmla="*/ 90 w 91"/>
                          <a:gd name="T13" fmla="*/ 37 h 85"/>
                          <a:gd name="T14" fmla="*/ 89 w 91"/>
                          <a:gd name="T15" fmla="*/ 49 h 85"/>
                          <a:gd name="T16" fmla="*/ 75 w 91"/>
                          <a:gd name="T17" fmla="*/ 62 h 85"/>
                          <a:gd name="T18" fmla="*/ 64 w 91"/>
                          <a:gd name="T19" fmla="*/ 70 h 85"/>
                          <a:gd name="T20" fmla="*/ 48 w 91"/>
                          <a:gd name="T21" fmla="*/ 76 h 85"/>
                          <a:gd name="T22" fmla="*/ 29 w 91"/>
                          <a:gd name="T23" fmla="*/ 80 h 85"/>
                          <a:gd name="T24" fmla="*/ 13 w 91"/>
                          <a:gd name="T25" fmla="*/ 84 h 85"/>
                          <a:gd name="T26" fmla="*/ 0 w 91"/>
                          <a:gd name="T27" fmla="*/ 78 h 85"/>
                          <a:gd name="T28" fmla="*/ 0 w 91"/>
                          <a:gd name="T29" fmla="*/ 66 h 85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91"/>
                          <a:gd name="T46" fmla="*/ 0 h 85"/>
                          <a:gd name="T47" fmla="*/ 91 w 91"/>
                          <a:gd name="T48" fmla="*/ 85 h 85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91" h="85">
                            <a:moveTo>
                              <a:pt x="37" y="8"/>
                            </a:moveTo>
                            <a:lnTo>
                              <a:pt x="48" y="2"/>
                            </a:lnTo>
                            <a:lnTo>
                              <a:pt x="60" y="0"/>
                            </a:lnTo>
                            <a:lnTo>
                              <a:pt x="73" y="4"/>
                            </a:lnTo>
                            <a:lnTo>
                              <a:pt x="82" y="12"/>
                            </a:lnTo>
                            <a:lnTo>
                              <a:pt x="87" y="23"/>
                            </a:lnTo>
                            <a:lnTo>
                              <a:pt x="90" y="37"/>
                            </a:lnTo>
                            <a:lnTo>
                              <a:pt x="89" y="49"/>
                            </a:lnTo>
                            <a:lnTo>
                              <a:pt x="75" y="62"/>
                            </a:lnTo>
                            <a:lnTo>
                              <a:pt x="64" y="70"/>
                            </a:lnTo>
                            <a:lnTo>
                              <a:pt x="48" y="76"/>
                            </a:lnTo>
                            <a:lnTo>
                              <a:pt x="29" y="80"/>
                            </a:lnTo>
                            <a:lnTo>
                              <a:pt x="13" y="84"/>
                            </a:lnTo>
                            <a:lnTo>
                              <a:pt x="0" y="78"/>
                            </a:lnTo>
                            <a:lnTo>
                              <a:pt x="0" y="66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</p:grpSp>
              </p:grpSp>
            </p:grpSp>
          </p:grpSp>
          <p:grpSp>
            <p:nvGrpSpPr>
              <p:cNvPr id="76831" name="Group 290"/>
              <p:cNvGrpSpPr>
                <a:grpSpLocks/>
              </p:cNvGrpSpPr>
              <p:nvPr/>
            </p:nvGrpSpPr>
            <p:grpSpPr bwMode="auto">
              <a:xfrm>
                <a:off x="3416" y="335"/>
                <a:ext cx="707" cy="705"/>
                <a:chOff x="3416" y="335"/>
                <a:chExt cx="707" cy="705"/>
              </a:xfrm>
            </p:grpSpPr>
            <p:grpSp>
              <p:nvGrpSpPr>
                <p:cNvPr id="76832" name="Group 291"/>
                <p:cNvGrpSpPr>
                  <a:grpSpLocks/>
                </p:cNvGrpSpPr>
                <p:nvPr/>
              </p:nvGrpSpPr>
              <p:grpSpPr bwMode="auto">
                <a:xfrm>
                  <a:off x="3416" y="551"/>
                  <a:ext cx="523" cy="489"/>
                  <a:chOff x="3416" y="551"/>
                  <a:chExt cx="523" cy="489"/>
                </a:xfrm>
              </p:grpSpPr>
              <p:grpSp>
                <p:nvGrpSpPr>
                  <p:cNvPr id="76839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3416" y="688"/>
                    <a:ext cx="192" cy="349"/>
                    <a:chOff x="3416" y="688"/>
                    <a:chExt cx="192" cy="349"/>
                  </a:xfrm>
                </p:grpSpPr>
                <p:grpSp>
                  <p:nvGrpSpPr>
                    <p:cNvPr id="76843" name="Group 2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16" y="688"/>
                      <a:ext cx="192" cy="349"/>
                      <a:chOff x="3416" y="688"/>
                      <a:chExt cx="192" cy="349"/>
                    </a:xfrm>
                  </p:grpSpPr>
                  <p:sp>
                    <p:nvSpPr>
                      <p:cNvPr id="76853" name="Freeform 2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6" y="688"/>
                        <a:ext cx="192" cy="349"/>
                      </a:xfrm>
                      <a:custGeom>
                        <a:avLst/>
                        <a:gdLst>
                          <a:gd name="T0" fmla="*/ 191 w 192"/>
                          <a:gd name="T1" fmla="*/ 197 h 349"/>
                          <a:gd name="T2" fmla="*/ 165 w 192"/>
                          <a:gd name="T3" fmla="*/ 92 h 349"/>
                          <a:gd name="T4" fmla="*/ 145 w 192"/>
                          <a:gd name="T5" fmla="*/ 61 h 349"/>
                          <a:gd name="T6" fmla="*/ 90 w 192"/>
                          <a:gd name="T7" fmla="*/ 0 h 349"/>
                          <a:gd name="T8" fmla="*/ 53 w 192"/>
                          <a:gd name="T9" fmla="*/ 8 h 349"/>
                          <a:gd name="T10" fmla="*/ 80 w 192"/>
                          <a:gd name="T11" fmla="*/ 148 h 349"/>
                          <a:gd name="T12" fmla="*/ 39 w 192"/>
                          <a:gd name="T13" fmla="*/ 88 h 349"/>
                          <a:gd name="T14" fmla="*/ 0 w 192"/>
                          <a:gd name="T15" fmla="*/ 113 h 349"/>
                          <a:gd name="T16" fmla="*/ 14 w 192"/>
                          <a:gd name="T17" fmla="*/ 207 h 349"/>
                          <a:gd name="T18" fmla="*/ 66 w 192"/>
                          <a:gd name="T19" fmla="*/ 334 h 349"/>
                          <a:gd name="T20" fmla="*/ 101 w 192"/>
                          <a:gd name="T21" fmla="*/ 348 h 349"/>
                          <a:gd name="T22" fmla="*/ 154 w 192"/>
                          <a:gd name="T23" fmla="*/ 244 h 349"/>
                          <a:gd name="T24" fmla="*/ 191 w 192"/>
                          <a:gd name="T25" fmla="*/ 197 h 349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192"/>
                          <a:gd name="T40" fmla="*/ 0 h 349"/>
                          <a:gd name="T41" fmla="*/ 192 w 192"/>
                          <a:gd name="T42" fmla="*/ 349 h 349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192" h="349">
                            <a:moveTo>
                              <a:pt x="191" y="197"/>
                            </a:moveTo>
                            <a:lnTo>
                              <a:pt x="165" y="92"/>
                            </a:lnTo>
                            <a:lnTo>
                              <a:pt x="145" y="61"/>
                            </a:lnTo>
                            <a:lnTo>
                              <a:pt x="90" y="0"/>
                            </a:lnTo>
                            <a:lnTo>
                              <a:pt x="53" y="8"/>
                            </a:lnTo>
                            <a:lnTo>
                              <a:pt x="80" y="148"/>
                            </a:lnTo>
                            <a:lnTo>
                              <a:pt x="39" y="88"/>
                            </a:lnTo>
                            <a:lnTo>
                              <a:pt x="0" y="113"/>
                            </a:lnTo>
                            <a:lnTo>
                              <a:pt x="14" y="207"/>
                            </a:lnTo>
                            <a:lnTo>
                              <a:pt x="66" y="334"/>
                            </a:lnTo>
                            <a:lnTo>
                              <a:pt x="101" y="348"/>
                            </a:lnTo>
                            <a:lnTo>
                              <a:pt x="154" y="244"/>
                            </a:lnTo>
                            <a:lnTo>
                              <a:pt x="191" y="197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854" name="Freeform 2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96" y="836"/>
                        <a:ext cx="77" cy="97"/>
                      </a:xfrm>
                      <a:custGeom>
                        <a:avLst/>
                        <a:gdLst>
                          <a:gd name="T0" fmla="*/ 0 w 77"/>
                          <a:gd name="T1" fmla="*/ 0 h 97"/>
                          <a:gd name="T2" fmla="*/ 32 w 77"/>
                          <a:gd name="T3" fmla="*/ 96 h 97"/>
                          <a:gd name="T4" fmla="*/ 76 w 77"/>
                          <a:gd name="T5" fmla="*/ 96 h 97"/>
                          <a:gd name="T6" fmla="*/ 0 60000 65536"/>
                          <a:gd name="T7" fmla="*/ 0 60000 65536"/>
                          <a:gd name="T8" fmla="*/ 0 60000 65536"/>
                          <a:gd name="T9" fmla="*/ 0 w 77"/>
                          <a:gd name="T10" fmla="*/ 0 h 97"/>
                          <a:gd name="T11" fmla="*/ 77 w 77"/>
                          <a:gd name="T12" fmla="*/ 97 h 97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7" h="97">
                            <a:moveTo>
                              <a:pt x="0" y="0"/>
                            </a:moveTo>
                            <a:lnTo>
                              <a:pt x="32" y="96"/>
                            </a:lnTo>
                            <a:lnTo>
                              <a:pt x="76" y="96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</p:grpSp>
                <p:grpSp>
                  <p:nvGrpSpPr>
                    <p:cNvPr id="76844" name="Group 2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34" y="704"/>
                      <a:ext cx="154" cy="307"/>
                      <a:chOff x="3434" y="704"/>
                      <a:chExt cx="154" cy="307"/>
                    </a:xfrm>
                  </p:grpSpPr>
                  <p:sp>
                    <p:nvSpPr>
                      <p:cNvPr id="76845" name="Line 29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524" y="725"/>
                        <a:ext cx="9" cy="29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846" name="Line 29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558" y="760"/>
                        <a:ext cx="7" cy="47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847" name="Line 2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70" y="834"/>
                        <a:ext cx="18" cy="55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848" name="Freeform 3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92" y="704"/>
                        <a:ext cx="58" cy="221"/>
                      </a:xfrm>
                      <a:custGeom>
                        <a:avLst/>
                        <a:gdLst>
                          <a:gd name="T0" fmla="*/ 0 w 58"/>
                          <a:gd name="T1" fmla="*/ 0 h 221"/>
                          <a:gd name="T2" fmla="*/ 25 w 58"/>
                          <a:gd name="T3" fmla="*/ 127 h 221"/>
                          <a:gd name="T4" fmla="*/ 57 w 58"/>
                          <a:gd name="T5" fmla="*/ 220 h 221"/>
                          <a:gd name="T6" fmla="*/ 0 60000 65536"/>
                          <a:gd name="T7" fmla="*/ 0 60000 65536"/>
                          <a:gd name="T8" fmla="*/ 0 60000 65536"/>
                          <a:gd name="T9" fmla="*/ 0 w 58"/>
                          <a:gd name="T10" fmla="*/ 0 h 221"/>
                          <a:gd name="T11" fmla="*/ 58 w 58"/>
                          <a:gd name="T12" fmla="*/ 221 h 22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58" h="221">
                            <a:moveTo>
                              <a:pt x="0" y="0"/>
                            </a:moveTo>
                            <a:lnTo>
                              <a:pt x="25" y="127"/>
                            </a:lnTo>
                            <a:lnTo>
                              <a:pt x="57" y="220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849" name="Line 30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69" y="815"/>
                        <a:ext cx="9" cy="31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850" name="Line 30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90" y="846"/>
                        <a:ext cx="6" cy="53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851" name="Freeform 3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0" y="934"/>
                        <a:ext cx="35" cy="24"/>
                      </a:xfrm>
                      <a:custGeom>
                        <a:avLst/>
                        <a:gdLst>
                          <a:gd name="T0" fmla="*/ 0 w 35"/>
                          <a:gd name="T1" fmla="*/ 0 h 24"/>
                          <a:gd name="T2" fmla="*/ 18 w 35"/>
                          <a:gd name="T3" fmla="*/ 23 h 24"/>
                          <a:gd name="T4" fmla="*/ 34 w 35"/>
                          <a:gd name="T5" fmla="*/ 23 h 24"/>
                          <a:gd name="T6" fmla="*/ 0 60000 65536"/>
                          <a:gd name="T7" fmla="*/ 0 60000 65536"/>
                          <a:gd name="T8" fmla="*/ 0 60000 65536"/>
                          <a:gd name="T9" fmla="*/ 0 w 35"/>
                          <a:gd name="T10" fmla="*/ 0 h 24"/>
                          <a:gd name="T11" fmla="*/ 35 w 35"/>
                          <a:gd name="T12" fmla="*/ 24 h 2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5" h="24">
                            <a:moveTo>
                              <a:pt x="0" y="0"/>
                            </a:moveTo>
                            <a:lnTo>
                              <a:pt x="18" y="23"/>
                            </a:lnTo>
                            <a:lnTo>
                              <a:pt x="34" y="23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  <p:sp>
                    <p:nvSpPr>
                      <p:cNvPr id="76852" name="Freeform 3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34" y="799"/>
                        <a:ext cx="88" cy="212"/>
                      </a:xfrm>
                      <a:custGeom>
                        <a:avLst/>
                        <a:gdLst>
                          <a:gd name="T0" fmla="*/ 0 w 88"/>
                          <a:gd name="T1" fmla="*/ 0 h 212"/>
                          <a:gd name="T2" fmla="*/ 14 w 88"/>
                          <a:gd name="T3" fmla="*/ 88 h 212"/>
                          <a:gd name="T4" fmla="*/ 62 w 88"/>
                          <a:gd name="T5" fmla="*/ 201 h 212"/>
                          <a:gd name="T6" fmla="*/ 87 w 88"/>
                          <a:gd name="T7" fmla="*/ 211 h 21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8"/>
                          <a:gd name="T13" fmla="*/ 0 h 212"/>
                          <a:gd name="T14" fmla="*/ 88 w 88"/>
                          <a:gd name="T15" fmla="*/ 212 h 21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8" h="212">
                            <a:moveTo>
                              <a:pt x="0" y="0"/>
                            </a:moveTo>
                            <a:lnTo>
                              <a:pt x="14" y="88"/>
                            </a:lnTo>
                            <a:lnTo>
                              <a:pt x="62" y="201"/>
                            </a:lnTo>
                            <a:lnTo>
                              <a:pt x="87" y="211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Y"/>
                      </a:p>
                    </p:txBody>
                  </p:sp>
                </p:grpSp>
              </p:grpSp>
              <p:grpSp>
                <p:nvGrpSpPr>
                  <p:cNvPr id="76840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3521" y="551"/>
                    <a:ext cx="418" cy="489"/>
                    <a:chOff x="3521" y="551"/>
                    <a:chExt cx="418" cy="489"/>
                  </a:xfrm>
                </p:grpSpPr>
                <p:sp>
                  <p:nvSpPr>
                    <p:cNvPr id="76841" name="Freeform 306"/>
                    <p:cNvSpPr>
                      <a:spLocks/>
                    </p:cNvSpPr>
                    <p:nvPr/>
                  </p:nvSpPr>
                  <p:spPr bwMode="auto">
                    <a:xfrm>
                      <a:off x="3521" y="551"/>
                      <a:ext cx="418" cy="489"/>
                    </a:xfrm>
                    <a:custGeom>
                      <a:avLst/>
                      <a:gdLst>
                        <a:gd name="T0" fmla="*/ 42 w 418"/>
                        <a:gd name="T1" fmla="*/ 309 h 489"/>
                        <a:gd name="T2" fmla="*/ 30 w 418"/>
                        <a:gd name="T3" fmla="*/ 354 h 489"/>
                        <a:gd name="T4" fmla="*/ 0 w 418"/>
                        <a:gd name="T5" fmla="*/ 488 h 489"/>
                        <a:gd name="T6" fmla="*/ 166 w 418"/>
                        <a:gd name="T7" fmla="*/ 262 h 489"/>
                        <a:gd name="T8" fmla="*/ 187 w 418"/>
                        <a:gd name="T9" fmla="*/ 235 h 489"/>
                        <a:gd name="T10" fmla="*/ 283 w 418"/>
                        <a:gd name="T11" fmla="*/ 174 h 489"/>
                        <a:gd name="T12" fmla="*/ 306 w 418"/>
                        <a:gd name="T13" fmla="*/ 143 h 489"/>
                        <a:gd name="T14" fmla="*/ 336 w 418"/>
                        <a:gd name="T15" fmla="*/ 155 h 489"/>
                        <a:gd name="T16" fmla="*/ 359 w 418"/>
                        <a:gd name="T17" fmla="*/ 164 h 489"/>
                        <a:gd name="T18" fmla="*/ 378 w 418"/>
                        <a:gd name="T19" fmla="*/ 160 h 489"/>
                        <a:gd name="T20" fmla="*/ 400 w 418"/>
                        <a:gd name="T21" fmla="*/ 145 h 489"/>
                        <a:gd name="T22" fmla="*/ 417 w 418"/>
                        <a:gd name="T23" fmla="*/ 119 h 489"/>
                        <a:gd name="T24" fmla="*/ 332 w 418"/>
                        <a:gd name="T25" fmla="*/ 0 h 489"/>
                        <a:gd name="T26" fmla="*/ 306 w 418"/>
                        <a:gd name="T27" fmla="*/ 2 h 489"/>
                        <a:gd name="T28" fmla="*/ 277 w 418"/>
                        <a:gd name="T29" fmla="*/ 14 h 489"/>
                        <a:gd name="T30" fmla="*/ 254 w 418"/>
                        <a:gd name="T31" fmla="*/ 12 h 489"/>
                        <a:gd name="T32" fmla="*/ 230 w 418"/>
                        <a:gd name="T33" fmla="*/ 16 h 489"/>
                        <a:gd name="T34" fmla="*/ 214 w 418"/>
                        <a:gd name="T35" fmla="*/ 20 h 489"/>
                        <a:gd name="T36" fmla="*/ 196 w 418"/>
                        <a:gd name="T37" fmla="*/ 10 h 489"/>
                        <a:gd name="T38" fmla="*/ 180 w 418"/>
                        <a:gd name="T39" fmla="*/ 8 h 489"/>
                        <a:gd name="T40" fmla="*/ 161 w 418"/>
                        <a:gd name="T41" fmla="*/ 14 h 489"/>
                        <a:gd name="T42" fmla="*/ 150 w 418"/>
                        <a:gd name="T43" fmla="*/ 28 h 489"/>
                        <a:gd name="T44" fmla="*/ 145 w 418"/>
                        <a:gd name="T45" fmla="*/ 45 h 489"/>
                        <a:gd name="T46" fmla="*/ 146 w 418"/>
                        <a:gd name="T47" fmla="*/ 69 h 489"/>
                        <a:gd name="T48" fmla="*/ 113 w 418"/>
                        <a:gd name="T49" fmla="*/ 96 h 489"/>
                        <a:gd name="T50" fmla="*/ 79 w 418"/>
                        <a:gd name="T51" fmla="*/ 123 h 489"/>
                        <a:gd name="T52" fmla="*/ 33 w 418"/>
                        <a:gd name="T53" fmla="*/ 180 h 489"/>
                        <a:gd name="T54" fmla="*/ 42 w 418"/>
                        <a:gd name="T55" fmla="*/ 309 h 489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418"/>
                        <a:gd name="T85" fmla="*/ 0 h 489"/>
                        <a:gd name="T86" fmla="*/ 418 w 418"/>
                        <a:gd name="T87" fmla="*/ 489 h 489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418" h="489">
                          <a:moveTo>
                            <a:pt x="42" y="309"/>
                          </a:moveTo>
                          <a:lnTo>
                            <a:pt x="30" y="354"/>
                          </a:lnTo>
                          <a:lnTo>
                            <a:pt x="0" y="488"/>
                          </a:lnTo>
                          <a:lnTo>
                            <a:pt x="166" y="262"/>
                          </a:lnTo>
                          <a:lnTo>
                            <a:pt x="187" y="235"/>
                          </a:lnTo>
                          <a:lnTo>
                            <a:pt x="283" y="174"/>
                          </a:lnTo>
                          <a:lnTo>
                            <a:pt x="306" y="143"/>
                          </a:lnTo>
                          <a:lnTo>
                            <a:pt x="336" y="155"/>
                          </a:lnTo>
                          <a:lnTo>
                            <a:pt x="359" y="164"/>
                          </a:lnTo>
                          <a:lnTo>
                            <a:pt x="378" y="160"/>
                          </a:lnTo>
                          <a:lnTo>
                            <a:pt x="400" y="145"/>
                          </a:lnTo>
                          <a:lnTo>
                            <a:pt x="417" y="119"/>
                          </a:lnTo>
                          <a:lnTo>
                            <a:pt x="332" y="0"/>
                          </a:lnTo>
                          <a:lnTo>
                            <a:pt x="306" y="2"/>
                          </a:lnTo>
                          <a:lnTo>
                            <a:pt x="277" y="14"/>
                          </a:lnTo>
                          <a:lnTo>
                            <a:pt x="254" y="12"/>
                          </a:lnTo>
                          <a:lnTo>
                            <a:pt x="230" y="16"/>
                          </a:lnTo>
                          <a:lnTo>
                            <a:pt x="214" y="20"/>
                          </a:lnTo>
                          <a:lnTo>
                            <a:pt x="196" y="10"/>
                          </a:lnTo>
                          <a:lnTo>
                            <a:pt x="180" y="8"/>
                          </a:lnTo>
                          <a:lnTo>
                            <a:pt x="161" y="14"/>
                          </a:lnTo>
                          <a:lnTo>
                            <a:pt x="150" y="28"/>
                          </a:lnTo>
                          <a:lnTo>
                            <a:pt x="145" y="45"/>
                          </a:lnTo>
                          <a:lnTo>
                            <a:pt x="146" y="69"/>
                          </a:lnTo>
                          <a:lnTo>
                            <a:pt x="113" y="96"/>
                          </a:lnTo>
                          <a:lnTo>
                            <a:pt x="79" y="123"/>
                          </a:lnTo>
                          <a:lnTo>
                            <a:pt x="33" y="180"/>
                          </a:lnTo>
                          <a:lnTo>
                            <a:pt x="42" y="309"/>
                          </a:lnTo>
                        </a:path>
                      </a:pathLst>
                    </a:custGeom>
                    <a:solidFill>
                      <a:srgbClr val="FF7F3F"/>
                    </a:solidFill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6842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3565" y="672"/>
                      <a:ext cx="263" cy="199"/>
                    </a:xfrm>
                    <a:custGeom>
                      <a:avLst/>
                      <a:gdLst>
                        <a:gd name="T0" fmla="*/ 0 w 263"/>
                        <a:gd name="T1" fmla="*/ 198 h 199"/>
                        <a:gd name="T2" fmla="*/ 88 w 263"/>
                        <a:gd name="T3" fmla="*/ 110 h 199"/>
                        <a:gd name="T4" fmla="*/ 168 w 263"/>
                        <a:gd name="T5" fmla="*/ 0 h 199"/>
                        <a:gd name="T6" fmla="*/ 262 w 263"/>
                        <a:gd name="T7" fmla="*/ 22 h 19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63"/>
                        <a:gd name="T13" fmla="*/ 0 h 199"/>
                        <a:gd name="T14" fmla="*/ 263 w 263"/>
                        <a:gd name="T15" fmla="*/ 199 h 19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63" h="199">
                          <a:moveTo>
                            <a:pt x="0" y="198"/>
                          </a:moveTo>
                          <a:lnTo>
                            <a:pt x="88" y="110"/>
                          </a:lnTo>
                          <a:lnTo>
                            <a:pt x="168" y="0"/>
                          </a:lnTo>
                          <a:lnTo>
                            <a:pt x="262" y="22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</p:grpSp>
            </p:grpSp>
            <p:grpSp>
              <p:nvGrpSpPr>
                <p:cNvPr id="76833" name="Group 308"/>
                <p:cNvGrpSpPr>
                  <a:grpSpLocks/>
                </p:cNvGrpSpPr>
                <p:nvPr/>
              </p:nvGrpSpPr>
              <p:grpSpPr bwMode="auto">
                <a:xfrm>
                  <a:off x="3790" y="335"/>
                  <a:ext cx="333" cy="360"/>
                  <a:chOff x="3790" y="335"/>
                  <a:chExt cx="333" cy="360"/>
                </a:xfrm>
              </p:grpSpPr>
              <p:sp>
                <p:nvSpPr>
                  <p:cNvPr id="76834" name="Freeform 309"/>
                  <p:cNvSpPr>
                    <a:spLocks/>
                  </p:cNvSpPr>
                  <p:nvPr/>
                </p:nvSpPr>
                <p:spPr bwMode="auto">
                  <a:xfrm>
                    <a:off x="3790" y="335"/>
                    <a:ext cx="333" cy="360"/>
                  </a:xfrm>
                  <a:custGeom>
                    <a:avLst/>
                    <a:gdLst>
                      <a:gd name="T0" fmla="*/ 184 w 333"/>
                      <a:gd name="T1" fmla="*/ 0 h 360"/>
                      <a:gd name="T2" fmla="*/ 200 w 333"/>
                      <a:gd name="T3" fmla="*/ 50 h 360"/>
                      <a:gd name="T4" fmla="*/ 251 w 333"/>
                      <a:gd name="T5" fmla="*/ 23 h 360"/>
                      <a:gd name="T6" fmla="*/ 332 w 333"/>
                      <a:gd name="T7" fmla="*/ 62 h 360"/>
                      <a:gd name="T8" fmla="*/ 332 w 333"/>
                      <a:gd name="T9" fmla="*/ 130 h 360"/>
                      <a:gd name="T10" fmla="*/ 290 w 333"/>
                      <a:gd name="T11" fmla="*/ 130 h 360"/>
                      <a:gd name="T12" fmla="*/ 292 w 333"/>
                      <a:gd name="T13" fmla="*/ 173 h 360"/>
                      <a:gd name="T14" fmla="*/ 297 w 333"/>
                      <a:gd name="T15" fmla="*/ 205 h 360"/>
                      <a:gd name="T16" fmla="*/ 295 w 333"/>
                      <a:gd name="T17" fmla="*/ 236 h 360"/>
                      <a:gd name="T18" fmla="*/ 290 w 333"/>
                      <a:gd name="T19" fmla="*/ 261 h 360"/>
                      <a:gd name="T20" fmla="*/ 281 w 333"/>
                      <a:gd name="T21" fmla="*/ 285 h 360"/>
                      <a:gd name="T22" fmla="*/ 265 w 333"/>
                      <a:gd name="T23" fmla="*/ 302 h 360"/>
                      <a:gd name="T24" fmla="*/ 212 w 333"/>
                      <a:gd name="T25" fmla="*/ 339 h 360"/>
                      <a:gd name="T26" fmla="*/ 148 w 333"/>
                      <a:gd name="T27" fmla="*/ 332 h 360"/>
                      <a:gd name="T28" fmla="*/ 143 w 333"/>
                      <a:gd name="T29" fmla="*/ 359 h 360"/>
                      <a:gd name="T30" fmla="*/ 116 w 333"/>
                      <a:gd name="T31" fmla="*/ 341 h 360"/>
                      <a:gd name="T32" fmla="*/ 100 w 333"/>
                      <a:gd name="T33" fmla="*/ 312 h 360"/>
                      <a:gd name="T34" fmla="*/ 81 w 333"/>
                      <a:gd name="T35" fmla="*/ 271 h 360"/>
                      <a:gd name="T36" fmla="*/ 63 w 333"/>
                      <a:gd name="T37" fmla="*/ 236 h 360"/>
                      <a:gd name="T38" fmla="*/ 51 w 333"/>
                      <a:gd name="T39" fmla="*/ 228 h 360"/>
                      <a:gd name="T40" fmla="*/ 62 w 333"/>
                      <a:gd name="T41" fmla="*/ 207 h 360"/>
                      <a:gd name="T42" fmla="*/ 79 w 333"/>
                      <a:gd name="T43" fmla="*/ 195 h 360"/>
                      <a:gd name="T44" fmla="*/ 100 w 333"/>
                      <a:gd name="T45" fmla="*/ 181 h 360"/>
                      <a:gd name="T46" fmla="*/ 42 w 333"/>
                      <a:gd name="T47" fmla="*/ 146 h 360"/>
                      <a:gd name="T48" fmla="*/ 0 w 333"/>
                      <a:gd name="T49" fmla="*/ 105 h 360"/>
                      <a:gd name="T50" fmla="*/ 154 w 333"/>
                      <a:gd name="T51" fmla="*/ 70 h 360"/>
                      <a:gd name="T52" fmla="*/ 100 w 333"/>
                      <a:gd name="T53" fmla="*/ 48 h 360"/>
                      <a:gd name="T54" fmla="*/ 184 w 333"/>
                      <a:gd name="T55" fmla="*/ 0 h 36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333"/>
                      <a:gd name="T85" fmla="*/ 0 h 360"/>
                      <a:gd name="T86" fmla="*/ 333 w 333"/>
                      <a:gd name="T87" fmla="*/ 360 h 36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333" h="360">
                        <a:moveTo>
                          <a:pt x="184" y="0"/>
                        </a:moveTo>
                        <a:lnTo>
                          <a:pt x="200" y="50"/>
                        </a:lnTo>
                        <a:lnTo>
                          <a:pt x="251" y="23"/>
                        </a:lnTo>
                        <a:lnTo>
                          <a:pt x="332" y="62"/>
                        </a:lnTo>
                        <a:lnTo>
                          <a:pt x="332" y="130"/>
                        </a:lnTo>
                        <a:lnTo>
                          <a:pt x="290" y="130"/>
                        </a:lnTo>
                        <a:lnTo>
                          <a:pt x="292" y="173"/>
                        </a:lnTo>
                        <a:lnTo>
                          <a:pt x="297" y="205"/>
                        </a:lnTo>
                        <a:lnTo>
                          <a:pt x="295" y="236"/>
                        </a:lnTo>
                        <a:lnTo>
                          <a:pt x="290" y="261"/>
                        </a:lnTo>
                        <a:lnTo>
                          <a:pt x="281" y="285"/>
                        </a:lnTo>
                        <a:lnTo>
                          <a:pt x="265" y="302"/>
                        </a:lnTo>
                        <a:lnTo>
                          <a:pt x="212" y="339"/>
                        </a:lnTo>
                        <a:lnTo>
                          <a:pt x="148" y="332"/>
                        </a:lnTo>
                        <a:lnTo>
                          <a:pt x="143" y="359"/>
                        </a:lnTo>
                        <a:lnTo>
                          <a:pt x="116" y="341"/>
                        </a:lnTo>
                        <a:lnTo>
                          <a:pt x="100" y="312"/>
                        </a:lnTo>
                        <a:lnTo>
                          <a:pt x="81" y="271"/>
                        </a:lnTo>
                        <a:lnTo>
                          <a:pt x="63" y="236"/>
                        </a:lnTo>
                        <a:lnTo>
                          <a:pt x="51" y="228"/>
                        </a:lnTo>
                        <a:lnTo>
                          <a:pt x="62" y="207"/>
                        </a:lnTo>
                        <a:lnTo>
                          <a:pt x="79" y="195"/>
                        </a:lnTo>
                        <a:lnTo>
                          <a:pt x="100" y="181"/>
                        </a:lnTo>
                        <a:lnTo>
                          <a:pt x="42" y="146"/>
                        </a:lnTo>
                        <a:lnTo>
                          <a:pt x="0" y="105"/>
                        </a:lnTo>
                        <a:lnTo>
                          <a:pt x="154" y="70"/>
                        </a:lnTo>
                        <a:lnTo>
                          <a:pt x="100" y="48"/>
                        </a:lnTo>
                        <a:lnTo>
                          <a:pt x="184" y="0"/>
                        </a:lnTo>
                      </a:path>
                    </a:pathLst>
                  </a:custGeom>
                  <a:solidFill>
                    <a:srgbClr val="7F00DF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grpSp>
                <p:nvGrpSpPr>
                  <p:cNvPr id="76835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3935" y="383"/>
                    <a:ext cx="73" cy="278"/>
                    <a:chOff x="3935" y="383"/>
                    <a:chExt cx="73" cy="278"/>
                  </a:xfrm>
                </p:grpSpPr>
                <p:sp>
                  <p:nvSpPr>
                    <p:cNvPr id="76836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3977" y="458"/>
                      <a:ext cx="31" cy="118"/>
                    </a:xfrm>
                    <a:custGeom>
                      <a:avLst/>
                      <a:gdLst>
                        <a:gd name="T0" fmla="*/ 0 w 31"/>
                        <a:gd name="T1" fmla="*/ 95 h 118"/>
                        <a:gd name="T2" fmla="*/ 9 w 31"/>
                        <a:gd name="T3" fmla="*/ 117 h 118"/>
                        <a:gd name="T4" fmla="*/ 30 w 31"/>
                        <a:gd name="T5" fmla="*/ 0 h 118"/>
                        <a:gd name="T6" fmla="*/ 0 60000 65536"/>
                        <a:gd name="T7" fmla="*/ 0 60000 65536"/>
                        <a:gd name="T8" fmla="*/ 0 60000 65536"/>
                        <a:gd name="T9" fmla="*/ 0 w 31"/>
                        <a:gd name="T10" fmla="*/ 0 h 118"/>
                        <a:gd name="T11" fmla="*/ 31 w 31"/>
                        <a:gd name="T12" fmla="*/ 118 h 1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1" h="118">
                          <a:moveTo>
                            <a:pt x="0" y="95"/>
                          </a:moveTo>
                          <a:lnTo>
                            <a:pt x="9" y="117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6837" name="Line 3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5" y="573"/>
                      <a:ext cx="3" cy="8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  <p:sp>
                  <p:nvSpPr>
                    <p:cNvPr id="76838" name="Line 3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45" y="383"/>
                      <a:ext cx="32" cy="2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Y"/>
                    </a:p>
                  </p:txBody>
                </p:sp>
              </p:grpSp>
            </p:grpSp>
          </p:grpSp>
        </p:grpSp>
        <p:grpSp>
          <p:nvGrpSpPr>
            <p:cNvPr id="76817" name="Group 314"/>
            <p:cNvGrpSpPr>
              <a:grpSpLocks/>
            </p:cNvGrpSpPr>
            <p:nvPr/>
          </p:nvGrpSpPr>
          <p:grpSpPr bwMode="auto">
            <a:xfrm>
              <a:off x="3464" y="110"/>
              <a:ext cx="616" cy="462"/>
              <a:chOff x="3464" y="110"/>
              <a:chExt cx="616" cy="462"/>
            </a:xfrm>
          </p:grpSpPr>
          <p:grpSp>
            <p:nvGrpSpPr>
              <p:cNvPr id="76818" name="Group 315"/>
              <p:cNvGrpSpPr>
                <a:grpSpLocks/>
              </p:cNvGrpSpPr>
              <p:nvPr/>
            </p:nvGrpSpPr>
            <p:grpSpPr bwMode="auto">
              <a:xfrm>
                <a:off x="3464" y="110"/>
                <a:ext cx="616" cy="409"/>
                <a:chOff x="3464" y="110"/>
                <a:chExt cx="616" cy="409"/>
              </a:xfrm>
            </p:grpSpPr>
            <p:sp>
              <p:nvSpPr>
                <p:cNvPr id="76828" name="Freeform 316"/>
                <p:cNvSpPr>
                  <a:spLocks/>
                </p:cNvSpPr>
                <p:nvPr/>
              </p:nvSpPr>
              <p:spPr bwMode="auto">
                <a:xfrm>
                  <a:off x="3628" y="430"/>
                  <a:ext cx="452" cy="89"/>
                </a:xfrm>
                <a:custGeom>
                  <a:avLst/>
                  <a:gdLst>
                    <a:gd name="T0" fmla="*/ 451 w 452"/>
                    <a:gd name="T1" fmla="*/ 70 h 89"/>
                    <a:gd name="T2" fmla="*/ 8 w 452"/>
                    <a:gd name="T3" fmla="*/ 0 h 89"/>
                    <a:gd name="T4" fmla="*/ 2 w 452"/>
                    <a:gd name="T5" fmla="*/ 4 h 89"/>
                    <a:gd name="T6" fmla="*/ 0 w 452"/>
                    <a:gd name="T7" fmla="*/ 11 h 89"/>
                    <a:gd name="T8" fmla="*/ 6 w 452"/>
                    <a:gd name="T9" fmla="*/ 20 h 89"/>
                    <a:gd name="T10" fmla="*/ 451 w 452"/>
                    <a:gd name="T11" fmla="*/ 88 h 89"/>
                    <a:gd name="T12" fmla="*/ 451 w 452"/>
                    <a:gd name="T13" fmla="*/ 70 h 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2"/>
                    <a:gd name="T22" fmla="*/ 0 h 89"/>
                    <a:gd name="T23" fmla="*/ 452 w 452"/>
                    <a:gd name="T24" fmla="*/ 89 h 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2" h="89">
                      <a:moveTo>
                        <a:pt x="451" y="70"/>
                      </a:move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6" y="20"/>
                      </a:lnTo>
                      <a:lnTo>
                        <a:pt x="451" y="88"/>
                      </a:lnTo>
                      <a:lnTo>
                        <a:pt x="451" y="7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76829" name="Freeform 317"/>
                <p:cNvSpPr>
                  <a:spLocks/>
                </p:cNvSpPr>
                <p:nvPr/>
              </p:nvSpPr>
              <p:spPr bwMode="auto">
                <a:xfrm>
                  <a:off x="3464" y="110"/>
                  <a:ext cx="173" cy="337"/>
                </a:xfrm>
                <a:custGeom>
                  <a:avLst/>
                  <a:gdLst>
                    <a:gd name="T0" fmla="*/ 172 w 173"/>
                    <a:gd name="T1" fmla="*/ 332 h 337"/>
                    <a:gd name="T2" fmla="*/ 134 w 173"/>
                    <a:gd name="T3" fmla="*/ 336 h 337"/>
                    <a:gd name="T4" fmla="*/ 103 w 173"/>
                    <a:gd name="T5" fmla="*/ 330 h 337"/>
                    <a:gd name="T6" fmla="*/ 76 w 173"/>
                    <a:gd name="T7" fmla="*/ 320 h 337"/>
                    <a:gd name="T8" fmla="*/ 48 w 173"/>
                    <a:gd name="T9" fmla="*/ 309 h 337"/>
                    <a:gd name="T10" fmla="*/ 35 w 173"/>
                    <a:gd name="T11" fmla="*/ 301 h 337"/>
                    <a:gd name="T12" fmla="*/ 18 w 173"/>
                    <a:gd name="T13" fmla="*/ 289 h 337"/>
                    <a:gd name="T14" fmla="*/ 5 w 173"/>
                    <a:gd name="T15" fmla="*/ 277 h 337"/>
                    <a:gd name="T16" fmla="*/ 0 w 173"/>
                    <a:gd name="T17" fmla="*/ 266 h 337"/>
                    <a:gd name="T18" fmla="*/ 2 w 173"/>
                    <a:gd name="T19" fmla="*/ 256 h 337"/>
                    <a:gd name="T20" fmla="*/ 14 w 173"/>
                    <a:gd name="T21" fmla="*/ 244 h 337"/>
                    <a:gd name="T22" fmla="*/ 28 w 173"/>
                    <a:gd name="T23" fmla="*/ 232 h 337"/>
                    <a:gd name="T24" fmla="*/ 49 w 173"/>
                    <a:gd name="T25" fmla="*/ 225 h 337"/>
                    <a:gd name="T26" fmla="*/ 74 w 173"/>
                    <a:gd name="T27" fmla="*/ 221 h 337"/>
                    <a:gd name="T28" fmla="*/ 85 w 173"/>
                    <a:gd name="T29" fmla="*/ 207 h 337"/>
                    <a:gd name="T30" fmla="*/ 94 w 173"/>
                    <a:gd name="T31" fmla="*/ 195 h 337"/>
                    <a:gd name="T32" fmla="*/ 104 w 173"/>
                    <a:gd name="T33" fmla="*/ 186 h 337"/>
                    <a:gd name="T34" fmla="*/ 118 w 173"/>
                    <a:gd name="T35" fmla="*/ 178 h 337"/>
                    <a:gd name="T36" fmla="*/ 122 w 173"/>
                    <a:gd name="T37" fmla="*/ 166 h 337"/>
                    <a:gd name="T38" fmla="*/ 118 w 173"/>
                    <a:gd name="T39" fmla="*/ 154 h 337"/>
                    <a:gd name="T40" fmla="*/ 110 w 173"/>
                    <a:gd name="T41" fmla="*/ 150 h 337"/>
                    <a:gd name="T42" fmla="*/ 90 w 173"/>
                    <a:gd name="T43" fmla="*/ 145 h 337"/>
                    <a:gd name="T44" fmla="*/ 64 w 173"/>
                    <a:gd name="T45" fmla="*/ 150 h 337"/>
                    <a:gd name="T46" fmla="*/ 49 w 173"/>
                    <a:gd name="T47" fmla="*/ 145 h 337"/>
                    <a:gd name="T48" fmla="*/ 30 w 173"/>
                    <a:gd name="T49" fmla="*/ 135 h 337"/>
                    <a:gd name="T50" fmla="*/ 23 w 173"/>
                    <a:gd name="T51" fmla="*/ 127 h 337"/>
                    <a:gd name="T52" fmla="*/ 21 w 173"/>
                    <a:gd name="T53" fmla="*/ 113 h 337"/>
                    <a:gd name="T54" fmla="*/ 23 w 173"/>
                    <a:gd name="T55" fmla="*/ 98 h 337"/>
                    <a:gd name="T56" fmla="*/ 32 w 173"/>
                    <a:gd name="T57" fmla="*/ 82 h 337"/>
                    <a:gd name="T58" fmla="*/ 35 w 173"/>
                    <a:gd name="T59" fmla="*/ 63 h 337"/>
                    <a:gd name="T60" fmla="*/ 33 w 173"/>
                    <a:gd name="T61" fmla="*/ 47 h 337"/>
                    <a:gd name="T62" fmla="*/ 25 w 173"/>
                    <a:gd name="T63" fmla="*/ 29 h 337"/>
                    <a:gd name="T64" fmla="*/ 16 w 173"/>
                    <a:gd name="T65" fmla="*/ 12 h 337"/>
                    <a:gd name="T66" fmla="*/ 2 w 173"/>
                    <a:gd name="T67" fmla="*/ 0 h 33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3"/>
                    <a:gd name="T103" fmla="*/ 0 h 337"/>
                    <a:gd name="T104" fmla="*/ 173 w 173"/>
                    <a:gd name="T105" fmla="*/ 337 h 33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3" h="337">
                      <a:moveTo>
                        <a:pt x="172" y="332"/>
                      </a:moveTo>
                      <a:lnTo>
                        <a:pt x="134" y="336"/>
                      </a:lnTo>
                      <a:lnTo>
                        <a:pt x="103" y="330"/>
                      </a:lnTo>
                      <a:lnTo>
                        <a:pt x="76" y="320"/>
                      </a:lnTo>
                      <a:lnTo>
                        <a:pt x="48" y="309"/>
                      </a:lnTo>
                      <a:lnTo>
                        <a:pt x="35" y="301"/>
                      </a:lnTo>
                      <a:lnTo>
                        <a:pt x="18" y="289"/>
                      </a:lnTo>
                      <a:lnTo>
                        <a:pt x="5" y="277"/>
                      </a:lnTo>
                      <a:lnTo>
                        <a:pt x="0" y="266"/>
                      </a:lnTo>
                      <a:lnTo>
                        <a:pt x="2" y="256"/>
                      </a:lnTo>
                      <a:lnTo>
                        <a:pt x="14" y="244"/>
                      </a:lnTo>
                      <a:lnTo>
                        <a:pt x="28" y="232"/>
                      </a:lnTo>
                      <a:lnTo>
                        <a:pt x="49" y="225"/>
                      </a:lnTo>
                      <a:lnTo>
                        <a:pt x="74" y="221"/>
                      </a:lnTo>
                      <a:lnTo>
                        <a:pt x="85" y="207"/>
                      </a:lnTo>
                      <a:lnTo>
                        <a:pt x="94" y="195"/>
                      </a:lnTo>
                      <a:lnTo>
                        <a:pt x="104" y="186"/>
                      </a:lnTo>
                      <a:lnTo>
                        <a:pt x="118" y="178"/>
                      </a:lnTo>
                      <a:lnTo>
                        <a:pt x="122" y="166"/>
                      </a:lnTo>
                      <a:lnTo>
                        <a:pt x="118" y="154"/>
                      </a:lnTo>
                      <a:lnTo>
                        <a:pt x="110" y="150"/>
                      </a:lnTo>
                      <a:lnTo>
                        <a:pt x="90" y="145"/>
                      </a:lnTo>
                      <a:lnTo>
                        <a:pt x="64" y="150"/>
                      </a:lnTo>
                      <a:lnTo>
                        <a:pt x="49" y="145"/>
                      </a:lnTo>
                      <a:lnTo>
                        <a:pt x="30" y="135"/>
                      </a:lnTo>
                      <a:lnTo>
                        <a:pt x="23" y="127"/>
                      </a:lnTo>
                      <a:lnTo>
                        <a:pt x="21" y="113"/>
                      </a:lnTo>
                      <a:lnTo>
                        <a:pt x="23" y="98"/>
                      </a:lnTo>
                      <a:lnTo>
                        <a:pt x="32" y="82"/>
                      </a:lnTo>
                      <a:lnTo>
                        <a:pt x="35" y="63"/>
                      </a:lnTo>
                      <a:lnTo>
                        <a:pt x="33" y="47"/>
                      </a:lnTo>
                      <a:lnTo>
                        <a:pt x="25" y="29"/>
                      </a:lnTo>
                      <a:lnTo>
                        <a:pt x="16" y="1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  <p:grpSp>
            <p:nvGrpSpPr>
              <p:cNvPr id="76819" name="Group 318"/>
              <p:cNvGrpSpPr>
                <a:grpSpLocks/>
              </p:cNvGrpSpPr>
              <p:nvPr/>
            </p:nvGrpSpPr>
            <p:grpSpPr bwMode="auto">
              <a:xfrm>
                <a:off x="3724" y="405"/>
                <a:ext cx="254" cy="167"/>
                <a:chOff x="3724" y="405"/>
                <a:chExt cx="254" cy="167"/>
              </a:xfrm>
            </p:grpSpPr>
            <p:grpSp>
              <p:nvGrpSpPr>
                <p:cNvPr id="76820" name="Group 319"/>
                <p:cNvGrpSpPr>
                  <a:grpSpLocks/>
                </p:cNvGrpSpPr>
                <p:nvPr/>
              </p:nvGrpSpPr>
              <p:grpSpPr bwMode="auto">
                <a:xfrm>
                  <a:off x="3844" y="436"/>
                  <a:ext cx="134" cy="136"/>
                  <a:chOff x="3844" y="436"/>
                  <a:chExt cx="134" cy="136"/>
                </a:xfrm>
              </p:grpSpPr>
              <p:sp>
                <p:nvSpPr>
                  <p:cNvPr id="76826" name="Freeform 320"/>
                  <p:cNvSpPr>
                    <a:spLocks/>
                  </p:cNvSpPr>
                  <p:nvPr/>
                </p:nvSpPr>
                <p:spPr bwMode="auto">
                  <a:xfrm>
                    <a:off x="3844" y="436"/>
                    <a:ext cx="134" cy="136"/>
                  </a:xfrm>
                  <a:custGeom>
                    <a:avLst/>
                    <a:gdLst>
                      <a:gd name="T0" fmla="*/ 87 w 134"/>
                      <a:gd name="T1" fmla="*/ 135 h 136"/>
                      <a:gd name="T2" fmla="*/ 133 w 134"/>
                      <a:gd name="T3" fmla="*/ 111 h 136"/>
                      <a:gd name="T4" fmla="*/ 126 w 134"/>
                      <a:gd name="T5" fmla="*/ 72 h 136"/>
                      <a:gd name="T6" fmla="*/ 117 w 134"/>
                      <a:gd name="T7" fmla="*/ 35 h 136"/>
                      <a:gd name="T8" fmla="*/ 105 w 134"/>
                      <a:gd name="T9" fmla="*/ 16 h 136"/>
                      <a:gd name="T10" fmla="*/ 87 w 134"/>
                      <a:gd name="T11" fmla="*/ 4 h 136"/>
                      <a:gd name="T12" fmla="*/ 71 w 134"/>
                      <a:gd name="T13" fmla="*/ 0 h 136"/>
                      <a:gd name="T14" fmla="*/ 54 w 134"/>
                      <a:gd name="T15" fmla="*/ 0 h 136"/>
                      <a:gd name="T16" fmla="*/ 38 w 134"/>
                      <a:gd name="T17" fmla="*/ 2 h 136"/>
                      <a:gd name="T18" fmla="*/ 20 w 134"/>
                      <a:gd name="T19" fmla="*/ 8 h 136"/>
                      <a:gd name="T20" fmla="*/ 9 w 134"/>
                      <a:gd name="T21" fmla="*/ 18 h 136"/>
                      <a:gd name="T22" fmla="*/ 2 w 134"/>
                      <a:gd name="T23" fmla="*/ 31 h 136"/>
                      <a:gd name="T24" fmla="*/ 0 w 134"/>
                      <a:gd name="T25" fmla="*/ 47 h 136"/>
                      <a:gd name="T26" fmla="*/ 4 w 134"/>
                      <a:gd name="T27" fmla="*/ 65 h 136"/>
                      <a:gd name="T28" fmla="*/ 15 w 134"/>
                      <a:gd name="T29" fmla="*/ 80 h 136"/>
                      <a:gd name="T30" fmla="*/ 34 w 134"/>
                      <a:gd name="T31" fmla="*/ 82 h 136"/>
                      <a:gd name="T32" fmla="*/ 57 w 134"/>
                      <a:gd name="T33" fmla="*/ 84 h 136"/>
                      <a:gd name="T34" fmla="*/ 75 w 134"/>
                      <a:gd name="T35" fmla="*/ 84 h 136"/>
                      <a:gd name="T36" fmla="*/ 78 w 134"/>
                      <a:gd name="T37" fmla="*/ 82 h 136"/>
                      <a:gd name="T38" fmla="*/ 87 w 134"/>
                      <a:gd name="T39" fmla="*/ 135 h 1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34"/>
                      <a:gd name="T61" fmla="*/ 0 h 136"/>
                      <a:gd name="T62" fmla="*/ 134 w 134"/>
                      <a:gd name="T63" fmla="*/ 136 h 1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34" h="136">
                        <a:moveTo>
                          <a:pt x="87" y="135"/>
                        </a:moveTo>
                        <a:lnTo>
                          <a:pt x="133" y="111"/>
                        </a:lnTo>
                        <a:lnTo>
                          <a:pt x="126" y="72"/>
                        </a:lnTo>
                        <a:lnTo>
                          <a:pt x="117" y="35"/>
                        </a:lnTo>
                        <a:lnTo>
                          <a:pt x="105" y="16"/>
                        </a:lnTo>
                        <a:lnTo>
                          <a:pt x="87" y="4"/>
                        </a:lnTo>
                        <a:lnTo>
                          <a:pt x="71" y="0"/>
                        </a:lnTo>
                        <a:lnTo>
                          <a:pt x="54" y="0"/>
                        </a:lnTo>
                        <a:lnTo>
                          <a:pt x="38" y="2"/>
                        </a:lnTo>
                        <a:lnTo>
                          <a:pt x="20" y="8"/>
                        </a:lnTo>
                        <a:lnTo>
                          <a:pt x="9" y="18"/>
                        </a:lnTo>
                        <a:lnTo>
                          <a:pt x="2" y="31"/>
                        </a:lnTo>
                        <a:lnTo>
                          <a:pt x="0" y="47"/>
                        </a:lnTo>
                        <a:lnTo>
                          <a:pt x="4" y="65"/>
                        </a:lnTo>
                        <a:lnTo>
                          <a:pt x="15" y="80"/>
                        </a:lnTo>
                        <a:lnTo>
                          <a:pt x="34" y="82"/>
                        </a:lnTo>
                        <a:lnTo>
                          <a:pt x="57" y="84"/>
                        </a:lnTo>
                        <a:lnTo>
                          <a:pt x="75" y="84"/>
                        </a:lnTo>
                        <a:lnTo>
                          <a:pt x="78" y="82"/>
                        </a:lnTo>
                        <a:lnTo>
                          <a:pt x="87" y="135"/>
                        </a:lnTo>
                      </a:path>
                    </a:pathLst>
                  </a:custGeom>
                  <a:solidFill>
                    <a:srgbClr val="FFBF5F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76827" name="Line 3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1" y="497"/>
                    <a:ext cx="14" cy="1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</p:grpSp>
            <p:grpSp>
              <p:nvGrpSpPr>
                <p:cNvPr id="76821" name="Group 322"/>
                <p:cNvGrpSpPr>
                  <a:grpSpLocks/>
                </p:cNvGrpSpPr>
                <p:nvPr/>
              </p:nvGrpSpPr>
              <p:grpSpPr bwMode="auto">
                <a:xfrm>
                  <a:off x="3724" y="405"/>
                  <a:ext cx="116" cy="106"/>
                  <a:chOff x="3724" y="405"/>
                  <a:chExt cx="116" cy="106"/>
                </a:xfrm>
              </p:grpSpPr>
              <p:sp>
                <p:nvSpPr>
                  <p:cNvPr id="76822" name="Freeform 323"/>
                  <p:cNvSpPr>
                    <a:spLocks/>
                  </p:cNvSpPr>
                  <p:nvPr/>
                </p:nvSpPr>
                <p:spPr bwMode="auto">
                  <a:xfrm>
                    <a:off x="3724" y="405"/>
                    <a:ext cx="116" cy="106"/>
                  </a:xfrm>
                  <a:custGeom>
                    <a:avLst/>
                    <a:gdLst>
                      <a:gd name="T0" fmla="*/ 11 w 116"/>
                      <a:gd name="T1" fmla="*/ 0 h 106"/>
                      <a:gd name="T2" fmla="*/ 2 w 116"/>
                      <a:gd name="T3" fmla="*/ 8 h 106"/>
                      <a:gd name="T4" fmla="*/ 0 w 116"/>
                      <a:gd name="T5" fmla="*/ 16 h 106"/>
                      <a:gd name="T6" fmla="*/ 2 w 116"/>
                      <a:gd name="T7" fmla="*/ 25 h 106"/>
                      <a:gd name="T8" fmla="*/ 7 w 116"/>
                      <a:gd name="T9" fmla="*/ 33 h 106"/>
                      <a:gd name="T10" fmla="*/ 7 w 116"/>
                      <a:gd name="T11" fmla="*/ 53 h 106"/>
                      <a:gd name="T12" fmla="*/ 11 w 116"/>
                      <a:gd name="T13" fmla="*/ 84 h 106"/>
                      <a:gd name="T14" fmla="*/ 14 w 116"/>
                      <a:gd name="T15" fmla="*/ 96 h 106"/>
                      <a:gd name="T16" fmla="*/ 23 w 116"/>
                      <a:gd name="T17" fmla="*/ 101 h 106"/>
                      <a:gd name="T18" fmla="*/ 30 w 116"/>
                      <a:gd name="T19" fmla="*/ 96 h 106"/>
                      <a:gd name="T20" fmla="*/ 37 w 116"/>
                      <a:gd name="T21" fmla="*/ 86 h 106"/>
                      <a:gd name="T22" fmla="*/ 48 w 116"/>
                      <a:gd name="T23" fmla="*/ 90 h 106"/>
                      <a:gd name="T24" fmla="*/ 50 w 116"/>
                      <a:gd name="T25" fmla="*/ 101 h 106"/>
                      <a:gd name="T26" fmla="*/ 57 w 116"/>
                      <a:gd name="T27" fmla="*/ 105 h 106"/>
                      <a:gd name="T28" fmla="*/ 64 w 116"/>
                      <a:gd name="T29" fmla="*/ 103 h 106"/>
                      <a:gd name="T30" fmla="*/ 67 w 116"/>
                      <a:gd name="T31" fmla="*/ 103 h 106"/>
                      <a:gd name="T32" fmla="*/ 71 w 116"/>
                      <a:gd name="T33" fmla="*/ 105 h 106"/>
                      <a:gd name="T34" fmla="*/ 80 w 116"/>
                      <a:gd name="T35" fmla="*/ 105 h 106"/>
                      <a:gd name="T36" fmla="*/ 85 w 116"/>
                      <a:gd name="T37" fmla="*/ 101 h 106"/>
                      <a:gd name="T38" fmla="*/ 94 w 116"/>
                      <a:gd name="T39" fmla="*/ 105 h 106"/>
                      <a:gd name="T40" fmla="*/ 103 w 116"/>
                      <a:gd name="T41" fmla="*/ 101 h 106"/>
                      <a:gd name="T42" fmla="*/ 108 w 116"/>
                      <a:gd name="T43" fmla="*/ 90 h 106"/>
                      <a:gd name="T44" fmla="*/ 108 w 116"/>
                      <a:gd name="T45" fmla="*/ 68 h 106"/>
                      <a:gd name="T46" fmla="*/ 115 w 116"/>
                      <a:gd name="T47" fmla="*/ 33 h 106"/>
                      <a:gd name="T48" fmla="*/ 108 w 116"/>
                      <a:gd name="T49" fmla="*/ 19 h 106"/>
                      <a:gd name="T50" fmla="*/ 99 w 116"/>
                      <a:gd name="T51" fmla="*/ 6 h 106"/>
                      <a:gd name="T52" fmla="*/ 90 w 116"/>
                      <a:gd name="T53" fmla="*/ 4 h 106"/>
                      <a:gd name="T54" fmla="*/ 82 w 116"/>
                      <a:gd name="T55" fmla="*/ 8 h 106"/>
                      <a:gd name="T56" fmla="*/ 76 w 116"/>
                      <a:gd name="T57" fmla="*/ 19 h 106"/>
                      <a:gd name="T58" fmla="*/ 71 w 116"/>
                      <a:gd name="T59" fmla="*/ 10 h 106"/>
                      <a:gd name="T60" fmla="*/ 66 w 116"/>
                      <a:gd name="T61" fmla="*/ 6 h 106"/>
                      <a:gd name="T62" fmla="*/ 59 w 116"/>
                      <a:gd name="T63" fmla="*/ 4 h 106"/>
                      <a:gd name="T64" fmla="*/ 50 w 116"/>
                      <a:gd name="T65" fmla="*/ 8 h 106"/>
                      <a:gd name="T66" fmla="*/ 48 w 116"/>
                      <a:gd name="T67" fmla="*/ 16 h 106"/>
                      <a:gd name="T68" fmla="*/ 44 w 116"/>
                      <a:gd name="T69" fmla="*/ 10 h 106"/>
                      <a:gd name="T70" fmla="*/ 39 w 116"/>
                      <a:gd name="T71" fmla="*/ 6 h 106"/>
                      <a:gd name="T72" fmla="*/ 34 w 116"/>
                      <a:gd name="T73" fmla="*/ 6 h 106"/>
                      <a:gd name="T74" fmla="*/ 28 w 116"/>
                      <a:gd name="T75" fmla="*/ 10 h 106"/>
                      <a:gd name="T76" fmla="*/ 20 w 116"/>
                      <a:gd name="T77" fmla="*/ 2 h 106"/>
                      <a:gd name="T78" fmla="*/ 11 w 116"/>
                      <a:gd name="T79" fmla="*/ 0 h 10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116"/>
                      <a:gd name="T121" fmla="*/ 0 h 106"/>
                      <a:gd name="T122" fmla="*/ 116 w 116"/>
                      <a:gd name="T123" fmla="*/ 106 h 10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116" h="106">
                        <a:moveTo>
                          <a:pt x="11" y="0"/>
                        </a:moveTo>
                        <a:lnTo>
                          <a:pt x="2" y="8"/>
                        </a:lnTo>
                        <a:lnTo>
                          <a:pt x="0" y="16"/>
                        </a:lnTo>
                        <a:lnTo>
                          <a:pt x="2" y="25"/>
                        </a:lnTo>
                        <a:lnTo>
                          <a:pt x="7" y="33"/>
                        </a:lnTo>
                        <a:lnTo>
                          <a:pt x="7" y="53"/>
                        </a:lnTo>
                        <a:lnTo>
                          <a:pt x="11" y="84"/>
                        </a:lnTo>
                        <a:lnTo>
                          <a:pt x="14" y="96"/>
                        </a:lnTo>
                        <a:lnTo>
                          <a:pt x="23" y="101"/>
                        </a:lnTo>
                        <a:lnTo>
                          <a:pt x="30" y="96"/>
                        </a:lnTo>
                        <a:lnTo>
                          <a:pt x="37" y="86"/>
                        </a:lnTo>
                        <a:lnTo>
                          <a:pt x="48" y="90"/>
                        </a:lnTo>
                        <a:lnTo>
                          <a:pt x="50" y="101"/>
                        </a:lnTo>
                        <a:lnTo>
                          <a:pt x="57" y="105"/>
                        </a:lnTo>
                        <a:lnTo>
                          <a:pt x="64" y="103"/>
                        </a:lnTo>
                        <a:lnTo>
                          <a:pt x="67" y="103"/>
                        </a:lnTo>
                        <a:lnTo>
                          <a:pt x="71" y="105"/>
                        </a:lnTo>
                        <a:lnTo>
                          <a:pt x="80" y="105"/>
                        </a:lnTo>
                        <a:lnTo>
                          <a:pt x="85" y="101"/>
                        </a:lnTo>
                        <a:lnTo>
                          <a:pt x="94" y="105"/>
                        </a:lnTo>
                        <a:lnTo>
                          <a:pt x="103" y="101"/>
                        </a:lnTo>
                        <a:lnTo>
                          <a:pt x="108" y="90"/>
                        </a:lnTo>
                        <a:lnTo>
                          <a:pt x="108" y="68"/>
                        </a:lnTo>
                        <a:lnTo>
                          <a:pt x="115" y="33"/>
                        </a:lnTo>
                        <a:lnTo>
                          <a:pt x="108" y="19"/>
                        </a:lnTo>
                        <a:lnTo>
                          <a:pt x="99" y="6"/>
                        </a:lnTo>
                        <a:lnTo>
                          <a:pt x="90" y="4"/>
                        </a:lnTo>
                        <a:lnTo>
                          <a:pt x="82" y="8"/>
                        </a:lnTo>
                        <a:lnTo>
                          <a:pt x="76" y="19"/>
                        </a:lnTo>
                        <a:lnTo>
                          <a:pt x="71" y="10"/>
                        </a:lnTo>
                        <a:lnTo>
                          <a:pt x="66" y="6"/>
                        </a:lnTo>
                        <a:lnTo>
                          <a:pt x="59" y="4"/>
                        </a:lnTo>
                        <a:lnTo>
                          <a:pt x="50" y="8"/>
                        </a:lnTo>
                        <a:lnTo>
                          <a:pt x="48" y="16"/>
                        </a:lnTo>
                        <a:lnTo>
                          <a:pt x="44" y="10"/>
                        </a:lnTo>
                        <a:lnTo>
                          <a:pt x="39" y="6"/>
                        </a:lnTo>
                        <a:lnTo>
                          <a:pt x="34" y="6"/>
                        </a:lnTo>
                        <a:lnTo>
                          <a:pt x="28" y="10"/>
                        </a:lnTo>
                        <a:lnTo>
                          <a:pt x="20" y="2"/>
                        </a:lnTo>
                        <a:lnTo>
                          <a:pt x="11" y="0"/>
                        </a:lnTo>
                      </a:path>
                    </a:pathLst>
                  </a:custGeom>
                  <a:solidFill>
                    <a:srgbClr val="FFBF7F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76823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3795" y="430"/>
                    <a:ext cx="7" cy="59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76824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3768" y="424"/>
                    <a:ext cx="6" cy="61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  <p:sp>
                <p:nvSpPr>
                  <p:cNvPr id="76825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3747" y="413"/>
                    <a:ext cx="5" cy="7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PY"/>
                  </a:p>
                </p:txBody>
              </p:sp>
            </p:grpSp>
          </p:grpSp>
        </p:grpSp>
      </p:grpSp>
      <p:sp>
        <p:nvSpPr>
          <p:cNvPr id="76815" name="Line 327"/>
          <p:cNvSpPr>
            <a:spLocks noChangeShapeType="1"/>
          </p:cNvSpPr>
          <p:nvPr/>
        </p:nvSpPr>
        <p:spPr bwMode="auto">
          <a:xfrm>
            <a:off x="3867150" y="766763"/>
            <a:ext cx="33338" cy="217487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714500" y="2000250"/>
            <a:ext cx="6643688" cy="2852738"/>
            <a:chOff x="1357290" y="2000239"/>
            <a:chExt cx="6643734" cy="2852647"/>
          </a:xfrm>
        </p:grpSpPr>
        <p:pic>
          <p:nvPicPr>
            <p:cNvPr id="77841" name="Picture 18" descr="49549-royalty-free-rf-illustration-of-a-3d-businessman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19678" y="2000239"/>
              <a:ext cx="3081346" cy="2852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42" name="Picture 17" descr="Agree with you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7290" y="2032143"/>
              <a:ext cx="3400433" cy="2611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0063" y="376238"/>
            <a:ext cx="8453437" cy="1552575"/>
            <a:chOff x="243" y="144"/>
            <a:chExt cx="5325" cy="826"/>
          </a:xfrm>
        </p:grpSpPr>
        <p:grpSp>
          <p:nvGrpSpPr>
            <p:cNvPr id="77829" name="Group 8"/>
            <p:cNvGrpSpPr>
              <a:grpSpLocks/>
            </p:cNvGrpSpPr>
            <p:nvPr/>
          </p:nvGrpSpPr>
          <p:grpSpPr bwMode="auto">
            <a:xfrm>
              <a:off x="336" y="144"/>
              <a:ext cx="4168" cy="197"/>
              <a:chOff x="336" y="144"/>
              <a:chExt cx="4168" cy="197"/>
            </a:xfrm>
          </p:grpSpPr>
          <p:sp>
            <p:nvSpPr>
              <p:cNvPr id="77834" name="Rectangle 9"/>
              <p:cNvSpPr>
                <a:spLocks noChangeArrowheads="1"/>
              </p:cNvSpPr>
              <p:nvPr/>
            </p:nvSpPr>
            <p:spPr bwMode="auto">
              <a:xfrm rot="5400000">
                <a:off x="2582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 rot="5400000">
                <a:off x="499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>
                  <a:defRPr/>
                </a:pPr>
                <a:endParaRPr lang="es-CO">
                  <a:solidFill>
                    <a:srgbClr val="CC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  <p:sp>
            <p:nvSpPr>
              <p:cNvPr id="77836" name="Rectangle 12"/>
              <p:cNvSpPr>
                <a:spLocks noChangeArrowheads="1"/>
              </p:cNvSpPr>
              <p:nvPr/>
            </p:nvSpPr>
            <p:spPr bwMode="auto">
              <a:xfrm rot="5400000">
                <a:off x="4145" y="-19"/>
                <a:ext cx="195" cy="522"/>
              </a:xfrm>
              <a:prstGeom prst="rect">
                <a:avLst/>
              </a:prstGeom>
              <a:gradFill rotWithShape="0">
                <a:gsLst>
                  <a:gs pos="0">
                    <a:srgbClr val="0066CC"/>
                  </a:gs>
                  <a:gs pos="50000">
                    <a:srgbClr val="8FBCE9"/>
                  </a:gs>
                  <a:gs pos="100000">
                    <a:srgbClr val="0066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77837" name="Rectangle 13"/>
              <p:cNvSpPr>
                <a:spLocks noChangeArrowheads="1"/>
              </p:cNvSpPr>
              <p:nvPr/>
            </p:nvSpPr>
            <p:spPr bwMode="auto">
              <a:xfrm rot="5400000">
                <a:off x="3624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77838" name="Rectangle 14"/>
              <p:cNvSpPr>
                <a:spLocks noChangeArrowheads="1"/>
              </p:cNvSpPr>
              <p:nvPr/>
            </p:nvSpPr>
            <p:spPr bwMode="auto">
              <a:xfrm rot="5400000">
                <a:off x="3103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77839" name="Rectangle 15"/>
              <p:cNvSpPr>
                <a:spLocks noChangeArrowheads="1"/>
              </p:cNvSpPr>
              <p:nvPr/>
            </p:nvSpPr>
            <p:spPr bwMode="auto">
              <a:xfrm rot="5400000">
                <a:off x="2061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77840" name="Rectangle 17"/>
              <p:cNvSpPr>
                <a:spLocks noChangeArrowheads="1"/>
              </p:cNvSpPr>
              <p:nvPr/>
            </p:nvSpPr>
            <p:spPr bwMode="auto">
              <a:xfrm rot="5400000">
                <a:off x="1020" y="-18"/>
                <a:ext cx="196" cy="521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grpSp>
          <p:nvGrpSpPr>
            <p:cNvPr id="77830" name="Group 19"/>
            <p:cNvGrpSpPr>
              <a:grpSpLocks/>
            </p:cNvGrpSpPr>
            <p:nvPr/>
          </p:nvGrpSpPr>
          <p:grpSpPr bwMode="auto">
            <a:xfrm>
              <a:off x="243" y="442"/>
              <a:ext cx="5325" cy="528"/>
              <a:chOff x="243" y="442"/>
              <a:chExt cx="5325" cy="528"/>
            </a:xfrm>
          </p:grpSpPr>
          <p:sp>
            <p:nvSpPr>
              <p:cNvPr id="77831" name="Rectangle 20"/>
              <p:cNvSpPr>
                <a:spLocks noChangeArrowheads="1"/>
              </p:cNvSpPr>
              <p:nvPr/>
            </p:nvSpPr>
            <p:spPr bwMode="auto">
              <a:xfrm rot="5400000">
                <a:off x="239" y="446"/>
                <a:ext cx="528" cy="520"/>
              </a:xfrm>
              <a:prstGeom prst="rect">
                <a:avLst/>
              </a:prstGeom>
              <a:gradFill rotWithShape="0">
                <a:gsLst>
                  <a:gs pos="0">
                    <a:srgbClr val="0066CC"/>
                  </a:gs>
                  <a:gs pos="50000">
                    <a:srgbClr val="8FBCE9"/>
                  </a:gs>
                  <a:gs pos="100000">
                    <a:srgbClr val="0066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6" name="Text Box 21"/>
              <p:cNvSpPr txBox="1">
                <a:spLocks noChangeArrowheads="1"/>
              </p:cNvSpPr>
              <p:nvPr/>
            </p:nvSpPr>
            <p:spPr bwMode="auto">
              <a:xfrm>
                <a:off x="363" y="538"/>
                <a:ext cx="420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s-ES_tradnl" sz="24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8.</a:t>
                </a:r>
              </a:p>
            </p:txBody>
          </p:sp>
          <p:sp>
            <p:nvSpPr>
              <p:cNvPr id="7" name="Rectangle 22"/>
              <p:cNvSpPr>
                <a:spLocks noChangeArrowheads="1"/>
              </p:cNvSpPr>
              <p:nvPr/>
            </p:nvSpPr>
            <p:spPr bwMode="auto">
              <a:xfrm>
                <a:off x="768" y="442"/>
                <a:ext cx="4800" cy="528"/>
              </a:xfrm>
              <a:prstGeom prst="rect">
                <a:avLst/>
              </a:prstGeom>
              <a:gradFill rotWithShape="0">
                <a:gsLst>
                  <a:gs pos="0">
                    <a:srgbClr val="0066CC"/>
                  </a:gs>
                  <a:gs pos="50000">
                    <a:srgbClr val="0066CC">
                      <a:gamma/>
                      <a:tint val="43922"/>
                      <a:invGamma/>
                    </a:srgbClr>
                  </a:gs>
                  <a:gs pos="100000">
                    <a:srgbClr val="0066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s-ES_tradnl" sz="3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RELACIÓN MUTUAMENTE BENEFICIOSA</a:t>
                </a:r>
              </a:p>
              <a:p>
                <a:pPr eaLnBrk="0" hangingPunct="0">
                  <a:defRPr/>
                </a:pPr>
                <a:r>
                  <a:rPr lang="es-ES_tradnl" sz="3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CON EL PROVEEDOR</a:t>
                </a:r>
              </a:p>
            </p:txBody>
          </p:sp>
        </p:grpSp>
      </p:grpSp>
      <p:sp>
        <p:nvSpPr>
          <p:cNvPr id="77827" name="Rectangle 15"/>
          <p:cNvSpPr>
            <a:spLocks noChangeArrowheads="1"/>
          </p:cNvSpPr>
          <p:nvPr/>
        </p:nvSpPr>
        <p:spPr bwMode="auto">
          <a:xfrm rot="5400000">
            <a:off x="2538413" y="147638"/>
            <a:ext cx="369887" cy="82708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323850" y="4581525"/>
            <a:ext cx="8569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O" sz="2400" b="1" dirty="0">
                <a:cs typeface="+mn-cs"/>
              </a:rPr>
              <a:t>Una organización y sus proveedores son interdependientes, y una relación mutuamente beneficiosa aumenta la capacidad de ambos para crear valor</a:t>
            </a:r>
            <a:endParaRPr lang="es-ES" sz="2400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9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9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1 CuadroTexto"/>
          <p:cNvSpPr txBox="1">
            <a:spLocks noChangeArrowheads="1"/>
          </p:cNvSpPr>
          <p:nvPr/>
        </p:nvSpPr>
        <p:spPr bwMode="auto">
          <a:xfrm>
            <a:off x="539750" y="404813"/>
            <a:ext cx="8286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800"/>
              <a:t>Existen varias oportunidades para que las organizaciones  incrementen el valor a través del </a:t>
            </a:r>
            <a:r>
              <a:rPr lang="es-CO" sz="2800">
                <a:solidFill>
                  <a:srgbClr val="FF0000"/>
                </a:solidFill>
              </a:rPr>
              <a:t>trabajo con sus proveedores</a:t>
            </a:r>
            <a:r>
              <a:rPr lang="es-CO" sz="2800"/>
              <a:t> y aliados tales como:</a:t>
            </a:r>
            <a:br>
              <a:rPr lang="es-CO" sz="2800"/>
            </a:br>
            <a:endParaRPr lang="es-CO" sz="2800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684213" y="2133600"/>
            <a:ext cx="7991475" cy="792163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MX" sz="3200">
                <a:solidFill>
                  <a:schemeClr val="bg1"/>
                </a:solidFill>
                <a:cs typeface="+mn-cs"/>
              </a:rPr>
              <a:t>Optimizando el número de proveedores</a:t>
            </a:r>
            <a:endParaRPr lang="es-ES" sz="3200">
              <a:solidFill>
                <a:schemeClr val="bg1"/>
              </a:solidFill>
              <a:cs typeface="+mn-cs"/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684213" y="3306763"/>
            <a:ext cx="7993062" cy="9144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s-CO" sz="3200" dirty="0">
                <a:solidFill>
                  <a:schemeClr val="bg1"/>
                </a:solidFill>
                <a:cs typeface="+mn-cs"/>
              </a:rPr>
              <a:t>Estableciendo comunicación en ambos</a:t>
            </a:r>
          </a:p>
          <a:p>
            <a:pPr>
              <a:defRPr/>
            </a:pPr>
            <a:r>
              <a:rPr lang="es-CO" sz="3200" dirty="0">
                <a:solidFill>
                  <a:schemeClr val="bg1"/>
                </a:solidFill>
                <a:cs typeface="+mn-cs"/>
              </a:rPr>
              <a:t> sentidos</a:t>
            </a:r>
            <a:endParaRPr lang="es-ES" sz="3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684213" y="4579938"/>
            <a:ext cx="7993062" cy="1441450"/>
          </a:xfrm>
          <a:prstGeom prst="rect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s-CO" sz="3200" dirty="0">
                <a:solidFill>
                  <a:schemeClr val="bg1"/>
                </a:solidFill>
                <a:cs typeface="+mn-cs"/>
              </a:rPr>
              <a:t>Haciendo seguimiento a la entrega de </a:t>
            </a:r>
          </a:p>
          <a:p>
            <a:pPr>
              <a:defRPr/>
            </a:pPr>
            <a:r>
              <a:rPr lang="es-CO" sz="3200" dirty="0">
                <a:solidFill>
                  <a:schemeClr val="bg1"/>
                </a:solidFill>
                <a:cs typeface="+mn-cs"/>
              </a:rPr>
              <a:t>productos conformes con el objetivo de</a:t>
            </a:r>
          </a:p>
          <a:p>
            <a:pPr>
              <a:defRPr/>
            </a:pPr>
            <a:r>
              <a:rPr lang="es-CO" sz="3200" dirty="0">
                <a:solidFill>
                  <a:schemeClr val="bg1"/>
                </a:solidFill>
                <a:cs typeface="+mn-cs"/>
              </a:rPr>
              <a:t>eliminar verificaciones redundantes </a:t>
            </a:r>
            <a:endParaRPr lang="es-ES" sz="3200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30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nimBg="1"/>
      <p:bldP spid="130052" grpId="0" animBg="1"/>
      <p:bldP spid="1300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39750" y="549275"/>
            <a:ext cx="8496300" cy="2041525"/>
            <a:chOff x="340" y="346"/>
            <a:chExt cx="5352" cy="1286"/>
          </a:xfrm>
        </p:grpSpPr>
        <p:pic>
          <p:nvPicPr>
            <p:cNvPr id="22535" name="Picture 8" descr="ISO Log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" y="699"/>
              <a:ext cx="1678" cy="5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5897" name="Text Box 9"/>
            <p:cNvSpPr txBox="1">
              <a:spLocks noChangeArrowheads="1"/>
            </p:cNvSpPr>
            <p:nvPr/>
          </p:nvSpPr>
          <p:spPr bwMode="auto">
            <a:xfrm>
              <a:off x="2154" y="346"/>
              <a:ext cx="3538" cy="1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CO" sz="3200" b="1" i="1">
                  <a:solidFill>
                    <a:srgbClr val="003366"/>
                  </a:solidFill>
                  <a:cs typeface="+mn-cs"/>
                </a:rPr>
                <a:t>“Calidad:</a:t>
              </a:r>
              <a:r>
                <a:rPr lang="es-CO" sz="3200" i="1">
                  <a:solidFill>
                    <a:srgbClr val="003366"/>
                  </a:solidFill>
                  <a:cs typeface="+mn-cs"/>
                </a:rPr>
                <a:t> grado en el que un conjunto de características inherentes cumple con los requisitos” </a:t>
              </a:r>
              <a:endParaRPr lang="es-ES" sz="3200" i="1">
                <a:solidFill>
                  <a:srgbClr val="003366"/>
                </a:solidFill>
                <a:cs typeface="+mn-cs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1438" y="2924175"/>
            <a:ext cx="9037637" cy="3016250"/>
            <a:chOff x="45" y="1842"/>
            <a:chExt cx="5693" cy="1900"/>
          </a:xfrm>
        </p:grpSpPr>
        <p:sp>
          <p:nvSpPr>
            <p:cNvPr id="165898" name="Text Box 10"/>
            <p:cNvSpPr txBox="1">
              <a:spLocks noChangeArrowheads="1"/>
            </p:cNvSpPr>
            <p:nvPr/>
          </p:nvSpPr>
          <p:spPr bwMode="auto">
            <a:xfrm>
              <a:off x="2245" y="1842"/>
              <a:ext cx="3493" cy="1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CO" sz="3200" i="1">
                  <a:solidFill>
                    <a:srgbClr val="003366"/>
                  </a:solidFill>
                  <a:cs typeface="+mn-cs"/>
                </a:rPr>
                <a:t>“Propiedad o conjunto de propiedades inherentes a una cosa que permiten apreciarla como igual, mejor o peor que las restantes de su especie” </a:t>
              </a:r>
              <a:endParaRPr lang="es-ES" sz="3200" i="1">
                <a:solidFill>
                  <a:srgbClr val="003366"/>
                </a:solidFill>
                <a:cs typeface="+mn-cs"/>
              </a:endParaRPr>
            </a:p>
          </p:txBody>
        </p:sp>
        <p:pic>
          <p:nvPicPr>
            <p:cNvPr id="22533" name="Picture 12" descr="Emblema de la Real Academia Española"/>
            <p:cNvPicPr>
              <a:picLocks noChangeAspect="1" noChangeArrowheads="1"/>
            </p:cNvPicPr>
            <p:nvPr/>
          </p:nvPicPr>
          <p:blipFill>
            <a:blip r:embed="rId3"/>
            <a:srcRect r="25027"/>
            <a:stretch>
              <a:fillRect/>
            </a:stretch>
          </p:blipFill>
          <p:spPr bwMode="auto">
            <a:xfrm>
              <a:off x="703" y="1979"/>
              <a:ext cx="680" cy="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5908" name="Rectangle 20"/>
            <p:cNvSpPr>
              <a:spLocks noChangeArrowheads="1"/>
            </p:cNvSpPr>
            <p:nvPr/>
          </p:nvSpPr>
          <p:spPr bwMode="auto">
            <a:xfrm>
              <a:off x="45" y="2840"/>
              <a:ext cx="2064" cy="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sz="3300">
                  <a:solidFill>
                    <a:srgbClr val="003366"/>
                  </a:solidFill>
                  <a:cs typeface="Times New Roman" pitchFamily="18" charset="0"/>
                </a:rPr>
                <a:t>Real Academia Española</a:t>
              </a:r>
              <a:endParaRPr lang="es-ES" sz="1000">
                <a:solidFill>
                  <a:srgbClr val="003366"/>
                </a:solidFill>
                <a:cs typeface="+mn-cs"/>
              </a:endParaRPr>
            </a:p>
            <a:p>
              <a:pPr algn="ctr" eaLnBrk="0" hangingPunct="0">
                <a:defRPr/>
              </a:pPr>
              <a:endParaRPr lang="es-ES" sz="1600">
                <a:solidFill>
                  <a:srgbClr val="003366"/>
                </a:solidFill>
                <a:cs typeface="+mn-cs"/>
              </a:endParaRPr>
            </a:p>
          </p:txBody>
        </p:sp>
      </p:grpSp>
      <p:sp>
        <p:nvSpPr>
          <p:cNvPr id="22531" name="Text Box 12"/>
          <p:cNvSpPr txBox="1">
            <a:spLocks noChangeArrowheads="1"/>
          </p:cNvSpPr>
          <p:nvPr/>
        </p:nvSpPr>
        <p:spPr bwMode="auto">
          <a:xfrm>
            <a:off x="6516688" y="6237288"/>
            <a:ext cx="2254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200" i="1">
                <a:solidFill>
                  <a:srgbClr val="000066"/>
                </a:solidFill>
                <a:latin typeface="Tahoma" pitchFamily="34" charset="0"/>
              </a:rPr>
              <a:t>“ Aseguramiento de la calidad”</a:t>
            </a:r>
            <a:endParaRPr lang="es-ES" sz="1200" i="1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539750" y="763588"/>
            <a:ext cx="8424863" cy="2089150"/>
          </a:xfrm>
          <a:prstGeom prst="rect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s-CO" sz="3200" dirty="0">
                <a:solidFill>
                  <a:schemeClr val="bg1"/>
                </a:solidFill>
                <a:cs typeface="+mn-cs"/>
              </a:rPr>
              <a:t>Involucrándolos en las actividades de diseño</a:t>
            </a:r>
          </a:p>
          <a:p>
            <a:pPr>
              <a:defRPr/>
            </a:pPr>
            <a:r>
              <a:rPr lang="es-CO" sz="3200" dirty="0">
                <a:solidFill>
                  <a:schemeClr val="bg1"/>
                </a:solidFill>
                <a:cs typeface="+mn-cs"/>
              </a:rPr>
              <a:t>y desarrollo de la organización para compartir</a:t>
            </a:r>
          </a:p>
          <a:p>
            <a:pPr>
              <a:defRPr/>
            </a:pPr>
            <a:r>
              <a:rPr lang="es-CO" sz="3200" dirty="0">
                <a:solidFill>
                  <a:schemeClr val="bg1"/>
                </a:solidFill>
                <a:cs typeface="+mn-cs"/>
              </a:rPr>
              <a:t>el conocimiento y mejorar eficaz y</a:t>
            </a:r>
          </a:p>
          <a:p>
            <a:pPr>
              <a:defRPr/>
            </a:pPr>
            <a:r>
              <a:rPr lang="es-CO" sz="3200" dirty="0">
                <a:solidFill>
                  <a:schemeClr val="bg1"/>
                </a:solidFill>
                <a:cs typeface="+mn-cs"/>
              </a:rPr>
              <a:t>eficientemente los procesos</a:t>
            </a:r>
            <a:endParaRPr lang="es-ES" sz="3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539750" y="3573463"/>
            <a:ext cx="8353425" cy="1635125"/>
          </a:xfrm>
          <a:prstGeom prst="rect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s-CO" sz="3200" dirty="0">
                <a:solidFill>
                  <a:schemeClr val="bg1"/>
                </a:solidFill>
                <a:cs typeface="+mn-cs"/>
              </a:rPr>
              <a:t>Evaluando, reconociendo y recompensando</a:t>
            </a:r>
          </a:p>
          <a:p>
            <a:pPr>
              <a:defRPr/>
            </a:pPr>
            <a:r>
              <a:rPr lang="es-CO" sz="3200" dirty="0">
                <a:solidFill>
                  <a:schemeClr val="bg1"/>
                </a:solidFill>
                <a:cs typeface="+mn-cs"/>
              </a:rPr>
              <a:t>los esfuerzos y los logros de los proveedores</a:t>
            </a:r>
          </a:p>
          <a:p>
            <a:pPr>
              <a:defRPr/>
            </a:pPr>
            <a:r>
              <a:rPr lang="es-CO" sz="3200" dirty="0">
                <a:solidFill>
                  <a:schemeClr val="bg1"/>
                </a:solidFill>
                <a:cs typeface="+mn-cs"/>
              </a:rPr>
              <a:t>y de los aliados </a:t>
            </a:r>
            <a:endParaRPr lang="es-ES" sz="3200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  <p:bldP spid="12595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3" descr="lumaxart2d0607002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188913"/>
            <a:ext cx="26130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70088"/>
            <a:ext cx="7772400" cy="4267200"/>
          </a:xfrm>
          <a:ln w="12700"/>
        </p:spPr>
        <p:txBody>
          <a:bodyPr>
            <a:normAutofit fontScale="92500" lnSpcReduction="20000"/>
          </a:bodyPr>
          <a:lstStyle/>
          <a:p>
            <a:pPr algn="just" eaLnBrk="1" hangingPunct="1">
              <a:buFontTx/>
              <a:buNone/>
              <a:defRPr/>
            </a:pPr>
            <a:endParaRPr lang="es-ES_tradnl" sz="1900" b="1" dirty="0" smtClean="0">
              <a:cs typeface="Arial" charset="0"/>
            </a:endParaRPr>
          </a:p>
          <a:p>
            <a:pPr algn="just" eaLnBrk="1" hangingPunct="1">
              <a:lnSpc>
                <a:spcPct val="130000"/>
              </a:lnSpc>
              <a:buFontTx/>
              <a:buNone/>
              <a:defRPr/>
            </a:pPr>
            <a:r>
              <a:rPr lang="es-ES_tradnl" sz="1600" b="1" dirty="0" smtClean="0">
                <a:cs typeface="Arial" charset="0"/>
              </a:rPr>
              <a:t>	</a:t>
            </a:r>
          </a:p>
          <a:p>
            <a:pPr algn="just" eaLnBrk="1" hangingPunct="1">
              <a:lnSpc>
                <a:spcPct val="125000"/>
              </a:lnSpc>
              <a:buFontTx/>
              <a:buNone/>
              <a:defRPr/>
            </a:pPr>
            <a:r>
              <a:rPr lang="es-ES_tradnl" sz="1900" b="1" dirty="0" smtClean="0">
                <a:cs typeface="Arial" charset="0"/>
              </a:rPr>
              <a:t>    </a:t>
            </a:r>
            <a:r>
              <a:rPr lang="es-ES_tradnl" b="1" dirty="0" smtClean="0">
                <a:cs typeface="Arial" charset="0"/>
              </a:rPr>
              <a:t>La validación  se define como la </a:t>
            </a:r>
            <a:r>
              <a:rPr lang="es-ES_tradnl" b="1" dirty="0" smtClean="0">
                <a:solidFill>
                  <a:srgbClr val="0000FF"/>
                </a:solidFill>
                <a:cs typeface="Arial" charset="0"/>
              </a:rPr>
              <a:t>evidencia</a:t>
            </a:r>
            <a:r>
              <a:rPr lang="es-ES_tradnl" b="1" dirty="0" smtClean="0">
                <a:cs typeface="Arial" charset="0"/>
              </a:rPr>
              <a:t> documentada que provee un alto grado de </a:t>
            </a:r>
            <a:r>
              <a:rPr lang="es-ES_tradnl" b="1" dirty="0" smtClean="0">
                <a:solidFill>
                  <a:srgbClr val="0000FF"/>
                </a:solidFill>
                <a:cs typeface="Arial" charset="0"/>
              </a:rPr>
              <a:t>seguridad</a:t>
            </a:r>
            <a:r>
              <a:rPr lang="es-ES_tradnl" b="1" dirty="0" smtClean="0">
                <a:cs typeface="Arial" charset="0"/>
              </a:rPr>
              <a:t> de que un proceso específico o un equipo producirá en forma homogénea y reproducible un producto que cumplirá con especificaciones predeterminadas y sus atributos de </a:t>
            </a:r>
            <a:r>
              <a:rPr lang="es-ES_tradnl" b="1" dirty="0" smtClean="0">
                <a:solidFill>
                  <a:srgbClr val="0000FF"/>
                </a:solidFill>
                <a:cs typeface="Arial" charset="0"/>
              </a:rPr>
              <a:t>calidad</a:t>
            </a:r>
            <a:r>
              <a:rPr lang="es-ES_tradnl" b="1" dirty="0" smtClean="0">
                <a:cs typeface="Arial" charset="0"/>
              </a:rPr>
              <a:t>.</a:t>
            </a:r>
          </a:p>
          <a:p>
            <a:pPr algn="just" eaLnBrk="1" hangingPunct="1">
              <a:buFontTx/>
              <a:buNone/>
              <a:defRPr/>
            </a:pPr>
            <a:r>
              <a:rPr lang="es-ES_tradnl" sz="2200" b="1" dirty="0" smtClean="0">
                <a:cs typeface="Arial" charset="0"/>
              </a:rPr>
              <a:t> </a:t>
            </a:r>
          </a:p>
          <a:p>
            <a:pPr eaLnBrk="1" hangingPunct="1">
              <a:defRPr/>
            </a:pPr>
            <a:endParaRPr lang="es-ES" sz="2200" dirty="0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341313"/>
            <a:ext cx="6275387" cy="1143000"/>
          </a:xfrm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/>
            <a:r>
              <a:rPr lang="es-ES_tradnl" b="1" smtClean="0">
                <a:latin typeface="Arial" charset="0"/>
              </a:rPr>
              <a:t>VALIDACION</a:t>
            </a:r>
            <a:endParaRPr lang="es-ES" b="1" smtClean="0">
              <a:latin typeface="Arial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5" descr="1018193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4775"/>
            <a:ext cx="1735138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620000" cy="4602163"/>
          </a:xfrm>
          <a:ln w="12700"/>
        </p:spPr>
        <p:txBody>
          <a:bodyPr>
            <a:normAutofit fontScale="85000" lnSpcReduction="2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s-ES_tradnl" sz="1600" b="1" dirty="0" smtClean="0">
                <a:cs typeface="Arial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s-ES_tradnl" sz="2200" b="1" dirty="0" smtClean="0">
                <a:cs typeface="Arial" charset="0"/>
              </a:rPr>
              <a:t>   </a:t>
            </a:r>
            <a:r>
              <a:rPr lang="es-ES_tradnl" sz="2800" b="1" dirty="0" smtClean="0">
                <a:cs typeface="Arial" charset="0"/>
              </a:rPr>
              <a:t>La validación de un equipo o proceso asegura  que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s-ES_tradnl" sz="2200" b="1" dirty="0" smtClean="0">
                <a:cs typeface="Arial" charset="0"/>
              </a:rPr>
              <a:t> </a:t>
            </a:r>
            <a:endParaRPr lang="es-ES_tradnl" sz="2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_tradnl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El resultado del mismo es reproducible, cumple con el uso propuesto y está normalizado 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s-ES_tradnl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_tradnl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El resultado es comparable al de otro equipo o proceso similar validado ejecutado en otro banco de sangre y viceversa 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s-ES_tradnl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_tradnl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El mantenimiento de las propiedades de un proceso, producto o equipo.</a:t>
            </a:r>
            <a:endParaRPr lang="es-ES_tradnl" sz="2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" sz="2200" dirty="0" smtClean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274638"/>
            <a:ext cx="5770562" cy="1143000"/>
          </a:xfrm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/>
            <a:r>
              <a:rPr lang="es-ES_tradnl" b="1" smtClean="0">
                <a:latin typeface="Arial" charset="0"/>
              </a:rPr>
              <a:t>VALIDACION</a:t>
            </a:r>
            <a:endParaRPr lang="es-ES" b="1" smtClean="0">
              <a:latin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/>
            <a:r>
              <a:rPr lang="es-ES_tradnl" b="1" smtClean="0">
                <a:latin typeface="Arial" charset="0"/>
              </a:rPr>
              <a:t>VALIDACION</a:t>
            </a:r>
            <a:endParaRPr lang="es-ES" b="1" smtClean="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35025" y="1600200"/>
            <a:ext cx="8229600" cy="4525963"/>
          </a:xfrm>
          <a:ln w="12700"/>
        </p:spPr>
        <p:txBody>
          <a:bodyPr>
            <a:normAutofit fontScale="92500" lnSpcReduction="20000"/>
          </a:bodyPr>
          <a:lstStyle/>
          <a:p>
            <a:pPr marL="474086" indent="-474086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es-ES_tradnl" sz="19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74086" indent="-474086" algn="just" eaLnBrk="1" hangingPunct="1">
              <a:lnSpc>
                <a:spcPct val="145000"/>
              </a:lnSpc>
              <a:buFontTx/>
              <a:buAutoNum type="arabicPeriod"/>
              <a:defRPr/>
            </a:pPr>
            <a:endParaRPr lang="es-ES_tradnl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74086" indent="-474086" algn="just" eaLnBrk="1" hangingPunct="1">
              <a:lnSpc>
                <a:spcPct val="145000"/>
              </a:lnSpc>
              <a:buFontTx/>
              <a:buAutoNum type="arabicPeriod"/>
              <a:defRPr/>
            </a:pP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RAZONES</a:t>
            </a:r>
          </a:p>
          <a:p>
            <a:pPr marL="474086" indent="-474086" algn="just" eaLnBrk="1" hangingPunct="1">
              <a:lnSpc>
                <a:spcPct val="145000"/>
              </a:lnSpc>
              <a:buFontTx/>
              <a:buAutoNum type="arabicPeriod"/>
              <a:defRPr/>
            </a:pPr>
            <a:r>
              <a:rPr lang="es-ES_tradnl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BENEFICIOS</a:t>
            </a:r>
          </a:p>
          <a:p>
            <a:pPr marL="474086" indent="-474086" algn="just" eaLnBrk="1" hangingPunct="1">
              <a:lnSpc>
                <a:spcPct val="145000"/>
              </a:lnSpc>
              <a:buFontTx/>
              <a:buAutoNum type="arabicPeriod"/>
              <a:defRPr/>
            </a:pPr>
            <a:r>
              <a:rPr lang="es-ES_tradnl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RESPONSABILIDADES</a:t>
            </a:r>
          </a:p>
          <a:p>
            <a:pPr marL="474086" indent="-474086" algn="just" eaLnBrk="1" hangingPunct="1">
              <a:lnSpc>
                <a:spcPct val="145000"/>
              </a:lnSpc>
              <a:buFontTx/>
              <a:buAutoNum type="arabicPeriod"/>
              <a:defRPr/>
            </a:pPr>
            <a:r>
              <a:rPr lang="es-ES_tradnl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TIPOS</a:t>
            </a:r>
          </a:p>
          <a:p>
            <a:pPr marL="474086" indent="-474086" algn="just" eaLnBrk="1" hangingPunct="1">
              <a:lnSpc>
                <a:spcPct val="145000"/>
              </a:lnSpc>
              <a:buFontTx/>
              <a:buAutoNum type="arabicPeriod"/>
              <a:defRPr/>
            </a:pPr>
            <a:r>
              <a:rPr lang="es-ES_tradnl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ELEMENTOS</a:t>
            </a:r>
          </a:p>
          <a:p>
            <a:pPr marL="474086" indent="-474086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es-ES_tradnl" sz="31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74086" indent="-474086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1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 </a:t>
            </a:r>
            <a:endParaRPr lang="es-ES_tradnl" sz="19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74086" indent="-474086" eaLnBrk="1" hangingPunct="1">
              <a:lnSpc>
                <a:spcPct val="90000"/>
              </a:lnSpc>
              <a:buFontTx/>
              <a:buAutoNum type="arabicPeriod"/>
              <a:defRPr/>
            </a:pPr>
            <a:endParaRPr lang="es-ES" sz="19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947" name="Picture 3" descr="9751066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1163" y="1744663"/>
            <a:ext cx="180657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 anchor="ctr" anchorCtr="1"/>
          <a:lstStyle/>
          <a:p>
            <a:pPr eaLnBrk="1" hangingPunct="1"/>
            <a:r>
              <a:rPr lang="es-ES_tradnl" sz="3100" b="1" smtClean="0">
                <a:latin typeface="Arial" charset="0"/>
              </a:rPr>
              <a:t>RAZONES DE LA VALIDACION</a:t>
            </a:r>
            <a:endParaRPr lang="es-ES" sz="3100" b="1" smtClean="0"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648200"/>
          </a:xfrm>
          <a:ln w="12700"/>
        </p:spPr>
        <p:txBody>
          <a:bodyPr>
            <a:normAutofit fontScale="85000" lnSpcReduction="20000"/>
          </a:bodyPr>
          <a:lstStyle/>
          <a:p>
            <a:pPr algn="just" eaLnBrk="1" hangingPunct="1">
              <a:buFontTx/>
              <a:buNone/>
              <a:defRPr/>
            </a:pPr>
            <a:endParaRPr lang="es-ES_tradnl" sz="2800" b="1" dirty="0" smtClean="0"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¿POR QUE VALIDAR?</a:t>
            </a:r>
          </a:p>
          <a:p>
            <a:pPr algn="just" eaLnBrk="1" hangingPunct="1">
              <a:buFontTx/>
              <a:buNone/>
              <a:defRPr/>
            </a:pPr>
            <a:endParaRPr lang="es-ES_tradnl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s-ES_tradnl" b="1" dirty="0" smtClean="0">
                <a:cs typeface="Times New Roman" pitchFamily="18" charset="0"/>
              </a:rPr>
              <a:t>	</a:t>
            </a:r>
            <a:r>
              <a:rPr lang="es-ES_tradnl" sz="2800" b="1" dirty="0" smtClean="0">
                <a:cs typeface="Times New Roman" pitchFamily="18" charset="0"/>
              </a:rPr>
              <a:t>Para cumplir con los principios básicos del Control de Procesos</a:t>
            </a:r>
          </a:p>
          <a:p>
            <a:pPr algn="just" eaLnBrk="1" hangingPunct="1">
              <a:buFontTx/>
              <a:buNone/>
              <a:defRPr/>
            </a:pPr>
            <a:r>
              <a:rPr lang="es-ES" b="1" i="1" dirty="0" smtClean="0">
                <a:cs typeface="Times New Roman" pitchFamily="18" charset="0"/>
              </a:rPr>
              <a:t> </a:t>
            </a:r>
            <a:endParaRPr lang="es-ES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s-E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 calidad, inocuidad y eficacia se construyen en el producto</a:t>
            </a:r>
          </a:p>
          <a:p>
            <a:pPr algn="just" eaLnBrk="1" hangingPunct="1">
              <a:defRPr/>
            </a:pPr>
            <a:r>
              <a:rPr lang="es-E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 calidad no se puede ensayar o inspeccionar en el producto final</a:t>
            </a:r>
          </a:p>
          <a:p>
            <a:pPr algn="just" eaLnBrk="1" hangingPunct="1">
              <a:defRPr/>
            </a:pPr>
            <a:r>
              <a:rPr lang="es-E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Cada paso de un proceso se debe controlar para alcanzar los requerimientos de calidad </a:t>
            </a:r>
          </a:p>
          <a:p>
            <a:pPr algn="just" eaLnBrk="1" hangingPunct="1">
              <a:defRPr/>
            </a:pPr>
            <a:endParaRPr lang="es-ES_tradnl" b="1" i="1" dirty="0" smtClean="0">
              <a:solidFill>
                <a:srgbClr val="66FF33"/>
              </a:solidFill>
              <a:cs typeface="Arial" charset="0"/>
            </a:endParaRPr>
          </a:p>
          <a:p>
            <a:pPr eaLnBrk="1" hangingPunct="1">
              <a:defRPr/>
            </a:pPr>
            <a:endParaRPr lang="es-ES" dirty="0" smtClean="0"/>
          </a:p>
        </p:txBody>
      </p:sp>
      <p:pic>
        <p:nvPicPr>
          <p:cNvPr id="83971" name="Picture 3" descr="che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046288"/>
            <a:ext cx="156051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732338"/>
          </a:xfrm>
          <a:ln w="12700"/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110000"/>
              </a:lnSpc>
              <a:buFontTx/>
              <a:buNone/>
              <a:defRPr/>
            </a:pPr>
            <a:endParaRPr lang="es-ES_tradnl" sz="2800" b="1" dirty="0" smtClean="0">
              <a:cs typeface="Times New Roman" pitchFamily="18" charset="0"/>
            </a:endParaRPr>
          </a:p>
          <a:p>
            <a:pPr algn="ctr" eaLnBrk="1" hangingPunct="1">
              <a:lnSpc>
                <a:spcPct val="110000"/>
              </a:lnSpc>
              <a:buFontTx/>
              <a:buNone/>
              <a:defRPr/>
            </a:pP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DISEÑO DEL PROCESO</a:t>
            </a:r>
            <a:r>
              <a:rPr lang="es-ES_tradnl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</a:t>
            </a:r>
          </a:p>
          <a:p>
            <a:pPr marL="265439" indent="-265439" algn="just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cs typeface="Times New Roman" pitchFamily="18" charset="0"/>
              </a:rPr>
              <a:t>	          “</a:t>
            </a:r>
            <a:r>
              <a:rPr lang="es-ES_tradn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 calidad se diseña en el proceso de</a:t>
            </a:r>
          </a:p>
          <a:p>
            <a:pPr marL="265439" indent="-265439" algn="just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s-ES_tradn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producción”</a:t>
            </a:r>
          </a:p>
          <a:p>
            <a:pPr algn="just" eaLnBrk="1" hangingPunct="1">
              <a:lnSpc>
                <a:spcPct val="110000"/>
              </a:lnSpc>
              <a:buFontTx/>
              <a:buNone/>
              <a:defRPr/>
            </a:pPr>
            <a:r>
              <a:rPr lang="es-ES_tradnl" sz="2800" b="1" dirty="0" smtClean="0">
                <a:cs typeface="Times New Roman" pitchFamily="18" charset="0"/>
              </a:rPr>
              <a:t>	La validación demuestra que:</a:t>
            </a:r>
          </a:p>
          <a:p>
            <a:pPr algn="just" eaLnBrk="1" hangingPunct="1">
              <a:lnSpc>
                <a:spcPct val="110000"/>
              </a:lnSpc>
              <a:defRPr/>
            </a:pPr>
            <a:endParaRPr lang="es-ES_tradnl" b="1" i="1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s-ES_tradnl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 calidad final del producto es </a:t>
            </a:r>
            <a:r>
              <a:rPr lang="es-ES_tradnl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inherente</a:t>
            </a:r>
            <a:r>
              <a:rPr lang="es-ES_tradnl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al proceso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s-ES_tradnl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Cada etapa del proceso se diseña y controla para tener la máxima seguridad del producto y que, este cumple con las especificaciones </a:t>
            </a:r>
          </a:p>
          <a:p>
            <a:pPr eaLnBrk="1" hangingPunct="1">
              <a:defRPr/>
            </a:pPr>
            <a:endParaRPr lang="es-ES" b="1" dirty="0" smtClean="0">
              <a:solidFill>
                <a:srgbClr val="66FF33"/>
              </a:solidFill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78701" y="2867338"/>
            <a:ext cx="1670586" cy="345638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13" tIns="35556" rIns="71113" bIns="35556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4997" name="Picture 4" descr="che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73250"/>
            <a:ext cx="122396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Rectangle 2"/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 anchor="ctr" anchorCtr="1"/>
          <a:lstStyle/>
          <a:p>
            <a:pPr eaLnBrk="1" hangingPunct="1"/>
            <a:r>
              <a:rPr lang="es-ES_tradnl" sz="3100" b="1" smtClean="0">
                <a:latin typeface="Arial" charset="0"/>
              </a:rPr>
              <a:t>RAZONES DE LA VALIDACION</a:t>
            </a:r>
            <a:endParaRPr lang="es-ES" sz="3100" b="1" smtClean="0">
              <a:latin typeface="Arial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20875"/>
            <a:ext cx="7772400" cy="4316413"/>
          </a:xfrm>
          <a:ln w="12700"/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es-ES_tradnl" b="1" i="1" dirty="0" smtClean="0"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rgbClr val="FF0000"/>
                </a:solidFill>
                <a:cs typeface="Times New Roman" pitchFamily="18" charset="0"/>
              </a:rPr>
              <a:t>                CONTROL   FINAL   DEL PRODUCTO</a:t>
            </a:r>
          </a:p>
          <a:p>
            <a:pPr algn="just" eaLnBrk="1" hangingPunct="1">
              <a:buFontTx/>
              <a:buNone/>
              <a:defRPr/>
            </a:pPr>
            <a:r>
              <a:rPr lang="es-ES" sz="2800" b="1" dirty="0" smtClean="0">
                <a:cs typeface="Times New Roman" pitchFamily="18" charset="0"/>
              </a:rPr>
              <a:t> </a:t>
            </a:r>
            <a:r>
              <a:rPr lang="es-ES_tradnl" sz="2800" b="1" dirty="0" smtClean="0">
                <a:cs typeface="Times New Roman" pitchFamily="18" charset="0"/>
              </a:rPr>
              <a:t>	</a:t>
            </a:r>
          </a:p>
          <a:p>
            <a:pPr marL="1243241" indent="-393837" algn="just" eaLnBrk="1" hangingPunct="1">
              <a:buFont typeface="Wingdings" pitchFamily="2" charset="2"/>
              <a:buNone/>
              <a:defRPr/>
            </a:pPr>
            <a:r>
              <a:rPr lang="es-ES_tradnl" sz="2800" b="1" dirty="0" smtClean="0">
                <a:cs typeface="Times New Roman" pitchFamily="18" charset="0"/>
              </a:rPr>
              <a:t>   “La calidad no se puede inspeccionar o</a:t>
            </a:r>
          </a:p>
          <a:p>
            <a:pPr marL="1243241" algn="just" eaLnBrk="1" hangingPunct="1">
              <a:buFont typeface="Wingdings" pitchFamily="2" charset="2"/>
              <a:buNone/>
              <a:defRPr/>
            </a:pPr>
            <a:r>
              <a:rPr lang="es-ES_tradnl" sz="2800" b="1" dirty="0" smtClean="0">
                <a:cs typeface="Times New Roman" pitchFamily="18" charset="0"/>
              </a:rPr>
              <a:t>   ensayar en un producto final”</a:t>
            </a:r>
            <a:endParaRPr lang="es-ES" sz="2800" b="1" dirty="0" smtClean="0"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s-E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Es imposible hacer el control final sobre cada unidad de componente sanguíneo</a:t>
            </a:r>
            <a:endParaRPr lang="es-E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s-E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El control final de los </a:t>
            </a:r>
            <a:r>
              <a:rPr lang="es-ES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hemocomponentes</a:t>
            </a:r>
            <a:r>
              <a:rPr lang="es-E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y productos de la sangre es costoso, prolongado y destruye el producto</a:t>
            </a:r>
            <a:endParaRPr lang="es-E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es-ES_tradnl" b="1" dirty="0" smtClean="0">
              <a:solidFill>
                <a:srgbClr val="66FF33"/>
              </a:solidFill>
              <a:cs typeface="Arial" charset="0"/>
            </a:endParaRPr>
          </a:p>
          <a:p>
            <a:pPr eaLnBrk="1" hangingPunct="1">
              <a:defRPr/>
            </a:pPr>
            <a:endParaRPr lang="es-ES" dirty="0" smtClean="0"/>
          </a:p>
        </p:txBody>
      </p:sp>
      <p:pic>
        <p:nvPicPr>
          <p:cNvPr id="86018" name="Picture 4" descr="che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8" y="1998663"/>
            <a:ext cx="15843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triped Right Arrow 5"/>
          <p:cNvSpPr/>
          <p:nvPr/>
        </p:nvSpPr>
        <p:spPr>
          <a:xfrm>
            <a:off x="78701" y="3353392"/>
            <a:ext cx="1670586" cy="345638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13" tIns="35556" rIns="71113" bIns="3555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022" name="Rectangle 2"/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 anchor="ctr" anchorCtr="1"/>
          <a:lstStyle/>
          <a:p>
            <a:pPr eaLnBrk="1" hangingPunct="1"/>
            <a:r>
              <a:rPr lang="es-ES_tradnl" sz="3100" b="1" smtClean="0">
                <a:latin typeface="Arial" charset="0"/>
              </a:rPr>
              <a:t>RAZONES DE LA VALIDACION</a:t>
            </a:r>
            <a:endParaRPr lang="es-ES" sz="3100" b="1" smtClean="0">
              <a:latin typeface="Arial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48638" cy="4465638"/>
          </a:xfrm>
          <a:ln w="12700"/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endParaRPr lang="es-ES_tradnl" sz="1200" b="1" dirty="0" smtClean="0"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buFontTx/>
              <a:buNone/>
              <a:defRPr/>
            </a:pPr>
            <a:r>
              <a:rPr lang="es-ES_tradnl" sz="2800" b="1" dirty="0" smtClean="0">
                <a:solidFill>
                  <a:srgbClr val="FF0000"/>
                </a:solidFill>
                <a:cs typeface="Times New Roman" pitchFamily="18" charset="0"/>
              </a:rPr>
              <a:t>CONTROL DE CALIDAD</a:t>
            </a:r>
          </a:p>
          <a:p>
            <a:pPr algn="ctr" eaLnBrk="1" hangingPunct="1">
              <a:lnSpc>
                <a:spcPct val="115000"/>
              </a:lnSpc>
              <a:buFontTx/>
              <a:buNone/>
              <a:defRPr/>
            </a:pPr>
            <a:endParaRPr lang="es-ES_tradnl" sz="1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1160523" algn="just" eaLnBrk="1" hangingPunct="1">
              <a:lnSpc>
                <a:spcPct val="115000"/>
              </a:lnSpc>
              <a:buFont typeface="Wingdings" pitchFamily="2" charset="2"/>
              <a:buNone/>
              <a:tabLst>
                <a:tab pos="1158054" algn="l"/>
              </a:tabLst>
              <a:defRPr/>
            </a:pPr>
            <a:r>
              <a:rPr lang="es-ES_tradnl" sz="2800" dirty="0" smtClean="0">
                <a:cs typeface="Times New Roman" pitchFamily="18" charset="0"/>
              </a:rPr>
              <a:t> </a:t>
            </a:r>
            <a:r>
              <a:rPr lang="es-ES_tradnl" sz="2800" b="1" dirty="0" smtClean="0">
                <a:cs typeface="Times New Roman" pitchFamily="18" charset="0"/>
              </a:rPr>
              <a:t> “El control de calidad por si mismo no</a:t>
            </a:r>
            <a:br>
              <a:rPr lang="es-ES_tradnl" sz="2800" b="1" dirty="0" smtClean="0">
                <a:cs typeface="Times New Roman" pitchFamily="18" charset="0"/>
              </a:rPr>
            </a:br>
            <a:r>
              <a:rPr lang="es-ES_tradnl" sz="2800" b="1" dirty="0" smtClean="0">
                <a:cs typeface="Times New Roman" pitchFamily="18" charset="0"/>
              </a:rPr>
              <a:t> otorga seguridad de la calidad del</a:t>
            </a:r>
          </a:p>
          <a:p>
            <a:pPr marL="1160523" algn="just" eaLnBrk="1" hangingPunct="1">
              <a:lnSpc>
                <a:spcPct val="115000"/>
              </a:lnSpc>
              <a:buFont typeface="Wingdings" pitchFamily="2" charset="2"/>
              <a:buNone/>
              <a:tabLst>
                <a:tab pos="1158054" algn="l"/>
              </a:tabLst>
              <a:defRPr/>
            </a:pPr>
            <a:r>
              <a:rPr lang="es-ES_tradnl" sz="2800" b="1" dirty="0" smtClean="0">
                <a:cs typeface="Times New Roman" pitchFamily="18" charset="0"/>
              </a:rPr>
              <a:t>    producto”</a:t>
            </a:r>
          </a:p>
          <a:p>
            <a:pPr algn="just" eaLnBrk="1" hangingPunct="1">
              <a:lnSpc>
                <a:spcPct val="115000"/>
              </a:lnSpc>
              <a:defRPr/>
            </a:pPr>
            <a:r>
              <a:rPr lang="es-ES_tradnl" sz="2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Todo plan de muestreo no detecta algún porcentaje de producto no conforme.</a:t>
            </a:r>
            <a:endParaRPr lang="es-ES_tradnl" sz="2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defRPr/>
            </a:pPr>
            <a:r>
              <a:rPr lang="es-ES_tradnl" sz="2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Alta probabilidad de encontrar algún </a:t>
            </a:r>
            <a:r>
              <a:rPr lang="es-ES_tradnl" sz="22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hemocomponente</a:t>
            </a:r>
            <a:r>
              <a:rPr lang="es-ES_tradnl" sz="2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que no cumpla especificaciones</a:t>
            </a:r>
          </a:p>
          <a:p>
            <a:pPr algn="just" eaLnBrk="1" hangingPunct="1">
              <a:buFontTx/>
              <a:buNone/>
              <a:defRPr/>
            </a:pPr>
            <a:endParaRPr lang="es-ES_tradnl" sz="2800" b="1" dirty="0" smtClean="0">
              <a:solidFill>
                <a:srgbClr val="66FF33"/>
              </a:solidFill>
              <a:cs typeface="Arial" charset="0"/>
            </a:endParaRPr>
          </a:p>
          <a:p>
            <a:pPr eaLnBrk="1" hangingPunct="1">
              <a:defRPr/>
            </a:pPr>
            <a:endParaRPr lang="es-ES" dirty="0" smtClean="0"/>
          </a:p>
        </p:txBody>
      </p:sp>
      <p:pic>
        <p:nvPicPr>
          <p:cNvPr id="87042" name="Picture 5" descr="che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017713"/>
            <a:ext cx="138271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iped Right Arrow 6"/>
          <p:cNvSpPr/>
          <p:nvPr/>
        </p:nvSpPr>
        <p:spPr>
          <a:xfrm>
            <a:off x="136307" y="3137368"/>
            <a:ext cx="1670586" cy="345638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13" tIns="35556" rIns="71113" bIns="3555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046" name="Rectangle 2"/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 anchor="ctr" anchorCtr="1"/>
          <a:lstStyle/>
          <a:p>
            <a:pPr eaLnBrk="1" hangingPunct="1"/>
            <a:r>
              <a:rPr lang="es-ES_tradnl" sz="3100" b="1" smtClean="0">
                <a:latin typeface="Arial" charset="0"/>
              </a:rPr>
              <a:t>RAZONES DE LA VALIDACION</a:t>
            </a:r>
            <a:endParaRPr lang="es-ES" sz="3100" b="1" smtClean="0"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 anchor="ctr"/>
          <a:lstStyle/>
          <a:p>
            <a:pPr eaLnBrk="1" hangingPunct="1"/>
            <a:r>
              <a:rPr lang="es-ES_tradnl" sz="3100" b="1" smtClean="0">
                <a:latin typeface="Arial" charset="0"/>
              </a:rPr>
              <a:t>BENEFICIOS DE  LA VALIDACION</a:t>
            </a:r>
            <a:endParaRPr lang="es-ES" sz="3100" b="1" smtClean="0"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45413" cy="4373563"/>
          </a:xfrm>
          <a:ln w="12700"/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  <a:defRPr/>
            </a:pPr>
            <a:endParaRPr lang="es-ES_tradnl" sz="1400" b="1" dirty="0" smtClean="0"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s-ES_tradnl" sz="2800" b="1" dirty="0" smtClean="0">
                <a:solidFill>
                  <a:srgbClr val="FF0000"/>
                </a:solidFill>
                <a:cs typeface="Times New Roman" pitchFamily="18" charset="0"/>
              </a:rPr>
              <a:t>¿PARA QUE VALIDAR?</a:t>
            </a:r>
          </a:p>
          <a:p>
            <a:pPr algn="just" eaLnBrk="1" hangingPunct="1">
              <a:buFontTx/>
              <a:buNone/>
              <a:defRPr/>
            </a:pPr>
            <a:r>
              <a:rPr lang="es-ES_tradnl" i="1" dirty="0" smtClean="0">
                <a:cs typeface="Times New Roman" pitchFamily="18" charset="0"/>
              </a:rPr>
              <a:t> </a:t>
            </a:r>
          </a:p>
          <a:p>
            <a:pPr algn="just">
              <a:defRPr/>
            </a:pPr>
            <a:r>
              <a:rPr lang="es-ES_tradnl" sz="2800" b="1" dirty="0" smtClean="0">
                <a:cs typeface="Times New Roman" pitchFamily="18" charset="0"/>
              </a:rPr>
              <a:t>Cumplir con los requerimientos, pueden estos ser: internacionales, nacionales o locales.</a:t>
            </a:r>
          </a:p>
          <a:p>
            <a:pPr algn="just" eaLnBrk="1" hangingPunct="1">
              <a:defRPr/>
            </a:pPr>
            <a:endParaRPr lang="es-ES_tradnl" sz="1400" b="1" dirty="0" smtClean="0"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s-ES_tradnl" sz="2800" b="1" dirty="0" smtClean="0">
                <a:cs typeface="Times New Roman" pitchFamily="18" charset="0"/>
              </a:rPr>
              <a:t>Disminuir el muestreo y  control </a:t>
            </a:r>
          </a:p>
          <a:p>
            <a:pPr algn="just" eaLnBrk="1" hangingPunct="1">
              <a:buFontTx/>
              <a:buNone/>
              <a:defRPr/>
            </a:pPr>
            <a:r>
              <a:rPr lang="es-ES_tradnl" sz="2800" b="1" i="1" dirty="0" smtClean="0">
                <a:cs typeface="Times New Roman" pitchFamily="18" charset="0"/>
              </a:rPr>
              <a:t>		</a:t>
            </a:r>
            <a:r>
              <a:rPr lang="es-ES_tradnl" sz="2800" b="1" i="1" dirty="0" smtClean="0">
                <a:solidFill>
                  <a:srgbClr val="00B050"/>
                </a:solidFill>
                <a:cs typeface="Times New Roman" pitchFamily="18" charset="0"/>
              </a:rPr>
              <a:t>Durante el proceso y sobre el 	producto terminado</a:t>
            </a:r>
          </a:p>
          <a:p>
            <a:pPr algn="just" eaLnBrk="1" hangingPunct="1">
              <a:buFontTx/>
              <a:buNone/>
              <a:defRPr/>
            </a:pPr>
            <a:r>
              <a:rPr lang="es-ES_tradnl" sz="2800" b="1" i="1" dirty="0" smtClean="0">
                <a:solidFill>
                  <a:srgbClr val="00B050"/>
                </a:solidFill>
                <a:cs typeface="Times New Roman" pitchFamily="18" charset="0"/>
              </a:rPr>
              <a:t>		Sobre materias primas y 	componentes</a:t>
            </a:r>
          </a:p>
        </p:txBody>
      </p:sp>
      <p:pic>
        <p:nvPicPr>
          <p:cNvPr id="89091" name="Picture 3" descr="che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017713"/>
            <a:ext cx="10080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38" y="5500688"/>
            <a:ext cx="5605462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MUCHAS GRACIAS!</a:t>
            </a:r>
          </a:p>
        </p:txBody>
      </p:sp>
      <p:pic>
        <p:nvPicPr>
          <p:cNvPr id="90114" name="Picture 3" descr="Smile_gam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60363"/>
            <a:ext cx="648176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74988" y="6165850"/>
            <a:ext cx="25765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 DO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 descr="gurues_interior_cros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1495425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3275013" y="404813"/>
            <a:ext cx="5761037" cy="204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CO" sz="3200" i="1">
                <a:solidFill>
                  <a:srgbClr val="003366"/>
                </a:solidFill>
                <a:cs typeface="+mn-cs"/>
              </a:rPr>
              <a:t>”Calidad es cumplimiento de requisitos”</a:t>
            </a:r>
          </a:p>
          <a:p>
            <a:pPr>
              <a:defRPr/>
            </a:pPr>
            <a:r>
              <a:rPr lang="es-CO" sz="3200" i="1">
                <a:solidFill>
                  <a:srgbClr val="003366"/>
                </a:solidFill>
                <a:cs typeface="+mn-cs"/>
              </a:rPr>
              <a:t>“La calidad empieza en la gente no en las cosas”</a:t>
            </a:r>
            <a:endParaRPr lang="es-ES" sz="3200" i="1">
              <a:solidFill>
                <a:srgbClr val="003366"/>
              </a:solidFill>
              <a:cs typeface="+mn-cs"/>
            </a:endParaRPr>
          </a:p>
        </p:txBody>
      </p:sp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34925" y="23495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2900">
                <a:solidFill>
                  <a:srgbClr val="003366"/>
                </a:solidFill>
                <a:cs typeface="Times New Roman" pitchFamily="18" charset="0"/>
              </a:rPr>
              <a:t>Philip Crosby</a:t>
            </a:r>
            <a:endParaRPr lang="es-ES" sz="1400">
              <a:solidFill>
                <a:srgbClr val="003366"/>
              </a:solidFill>
              <a:cs typeface="+mn-cs"/>
            </a:endParaRPr>
          </a:p>
        </p:txBody>
      </p:sp>
      <p:pic>
        <p:nvPicPr>
          <p:cNvPr id="23556" name="Picture 13" descr="Jur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789363"/>
            <a:ext cx="1512887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6926" name="Rectangle 14"/>
          <p:cNvSpPr>
            <a:spLocks noChangeArrowheads="1"/>
          </p:cNvSpPr>
          <p:nvPr/>
        </p:nvSpPr>
        <p:spPr bwMode="auto">
          <a:xfrm>
            <a:off x="34925" y="5300663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2900">
                <a:solidFill>
                  <a:srgbClr val="003366"/>
                </a:solidFill>
                <a:cs typeface="Times New Roman" pitchFamily="18" charset="0"/>
              </a:rPr>
              <a:t>Joseph Juran</a:t>
            </a:r>
            <a:endParaRPr lang="es-ES" sz="1400">
              <a:solidFill>
                <a:srgbClr val="003366"/>
              </a:solidFill>
              <a:cs typeface="+mn-cs"/>
            </a:endParaRPr>
          </a:p>
        </p:txBody>
      </p:sp>
      <p:sp>
        <p:nvSpPr>
          <p:cNvPr id="166927" name="Text Box 15"/>
          <p:cNvSpPr txBox="1">
            <a:spLocks noChangeArrowheads="1"/>
          </p:cNvSpPr>
          <p:nvPr/>
        </p:nvSpPr>
        <p:spPr bwMode="auto">
          <a:xfrm>
            <a:off x="3492500" y="3068638"/>
            <a:ext cx="5256213" cy="301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CO" sz="3200" i="1">
                <a:solidFill>
                  <a:srgbClr val="003366"/>
                </a:solidFill>
                <a:cs typeface="+mn-cs"/>
              </a:rPr>
              <a:t>“Calidad es adecuación al uso del cliente”. </a:t>
            </a:r>
          </a:p>
          <a:p>
            <a:pPr>
              <a:defRPr/>
            </a:pPr>
            <a:r>
              <a:rPr lang="es-MX" sz="3200" i="1">
                <a:solidFill>
                  <a:srgbClr val="003366"/>
                </a:solidFill>
                <a:cs typeface="+mn-cs"/>
              </a:rPr>
              <a:t>Trilogía de Juran: la planificación, el control de la calidad y la mejora de la calidad</a:t>
            </a:r>
            <a:endParaRPr lang="es-ES" sz="3200" i="1">
              <a:solidFill>
                <a:srgbClr val="003366"/>
              </a:solidFill>
              <a:cs typeface="+mn-cs"/>
            </a:endParaRPr>
          </a:p>
        </p:txBody>
      </p:sp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6516688" y="6237288"/>
            <a:ext cx="2254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200" i="1">
                <a:solidFill>
                  <a:srgbClr val="000066"/>
                </a:solidFill>
                <a:latin typeface="Tahoma" pitchFamily="34" charset="0"/>
              </a:rPr>
              <a:t>“ Aseguramiento de la calidad”</a:t>
            </a:r>
            <a:endParaRPr lang="es-ES" sz="1200" i="1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7638" y="404813"/>
            <a:ext cx="8281987" cy="2698750"/>
            <a:chOff x="34925" y="404813"/>
            <a:chExt cx="8281988" cy="2698750"/>
          </a:xfrm>
        </p:grpSpPr>
        <p:sp>
          <p:nvSpPr>
            <p:cNvPr id="167940" name="Rectangle 4"/>
            <p:cNvSpPr>
              <a:spLocks noChangeArrowheads="1"/>
            </p:cNvSpPr>
            <p:nvPr/>
          </p:nvSpPr>
          <p:spPr bwMode="auto">
            <a:xfrm>
              <a:off x="34925" y="2128838"/>
              <a:ext cx="3276600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sz="2900" dirty="0">
                  <a:solidFill>
                    <a:srgbClr val="003366"/>
                  </a:solidFill>
                  <a:cs typeface="Times New Roman" pitchFamily="18" charset="0"/>
                </a:rPr>
                <a:t>William Edwards </a:t>
              </a:r>
              <a:r>
                <a:rPr lang="es-ES" sz="2900" dirty="0" err="1">
                  <a:solidFill>
                    <a:srgbClr val="003366"/>
                  </a:solidFill>
                  <a:cs typeface="Times New Roman" pitchFamily="18" charset="0"/>
                </a:rPr>
                <a:t>Deming</a:t>
              </a:r>
              <a:endParaRPr lang="es-ES" sz="1400" dirty="0">
                <a:solidFill>
                  <a:srgbClr val="003366"/>
                </a:solidFill>
                <a:cs typeface="+mn-cs"/>
              </a:endParaRPr>
            </a:p>
          </p:txBody>
        </p:sp>
        <p:pic>
          <p:nvPicPr>
            <p:cNvPr id="24584" name="Picture 8" descr="Demi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7088" y="404813"/>
              <a:ext cx="1474787" cy="18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45" name="Text Box 9"/>
            <p:cNvSpPr txBox="1">
              <a:spLocks noChangeArrowheads="1"/>
            </p:cNvSpPr>
            <p:nvPr/>
          </p:nvSpPr>
          <p:spPr bwMode="auto">
            <a:xfrm>
              <a:off x="3635375" y="549275"/>
              <a:ext cx="4681538" cy="15700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CO" sz="3200" i="1" dirty="0">
                  <a:solidFill>
                    <a:srgbClr val="003366"/>
                  </a:solidFill>
                  <a:cs typeface="+mn-cs"/>
                </a:rPr>
                <a:t>“Calidad es satisfacción del cliente”</a:t>
              </a:r>
            </a:p>
            <a:p>
              <a:pPr>
                <a:defRPr/>
              </a:pPr>
              <a:r>
                <a:rPr lang="es-CO" sz="3200" i="1" dirty="0">
                  <a:solidFill>
                    <a:srgbClr val="003366"/>
                  </a:solidFill>
                  <a:cs typeface="+mn-cs"/>
                </a:rPr>
                <a:t>Círculo </a:t>
              </a:r>
              <a:r>
                <a:rPr lang="es-CO" sz="3200" i="1" dirty="0" err="1">
                  <a:solidFill>
                    <a:srgbClr val="003366"/>
                  </a:solidFill>
                  <a:cs typeface="+mn-cs"/>
                </a:rPr>
                <a:t>Deming</a:t>
              </a:r>
              <a:endParaRPr lang="es-ES" sz="3200" i="1" dirty="0">
                <a:solidFill>
                  <a:srgbClr val="003366"/>
                </a:solidFill>
                <a:cs typeface="+mn-cs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1438" y="2997200"/>
            <a:ext cx="8750300" cy="3249613"/>
            <a:chOff x="34925" y="2997200"/>
            <a:chExt cx="9001125" cy="3250248"/>
          </a:xfrm>
        </p:grpSpPr>
        <p:pic>
          <p:nvPicPr>
            <p:cNvPr id="24580" name="Picture 11" descr="WalterShewhart">
              <a:hlinkClick r:id="rId3" tooltip="Walter A. Shewhart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8662" y="3429000"/>
              <a:ext cx="1371600" cy="1828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7948" name="Text Box 12"/>
            <p:cNvSpPr txBox="1">
              <a:spLocks noChangeArrowheads="1"/>
            </p:cNvSpPr>
            <p:nvPr/>
          </p:nvSpPr>
          <p:spPr bwMode="auto">
            <a:xfrm>
              <a:off x="3599775" y="2997200"/>
              <a:ext cx="5436275" cy="30168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CO" sz="3200" i="1" dirty="0">
                  <a:solidFill>
                    <a:srgbClr val="003366"/>
                  </a:solidFill>
                  <a:cs typeface="+mn-cs"/>
                </a:rPr>
                <a:t>”La calidad como resultado de la interacción de dos dimensiones: dimensión subjetiva (lo que el cliente quiere) y dimensión objetiva (lo que se ofrece)</a:t>
              </a:r>
              <a:endParaRPr lang="es-ES" sz="3200" i="1" dirty="0">
                <a:solidFill>
                  <a:srgbClr val="003366"/>
                </a:solidFill>
                <a:cs typeface="+mn-cs"/>
              </a:endParaRPr>
            </a:p>
          </p:txBody>
        </p:sp>
        <p:sp>
          <p:nvSpPr>
            <p:cNvPr id="167949" name="Rectangle 13"/>
            <p:cNvSpPr>
              <a:spLocks noChangeArrowheads="1"/>
            </p:cNvSpPr>
            <p:nvPr/>
          </p:nvSpPr>
          <p:spPr bwMode="auto">
            <a:xfrm>
              <a:off x="34925" y="5263006"/>
              <a:ext cx="3179461" cy="98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sz="2900" dirty="0">
                  <a:solidFill>
                    <a:srgbClr val="003366"/>
                  </a:solidFill>
                  <a:cs typeface="Times New Roman" pitchFamily="18" charset="0"/>
                </a:rPr>
                <a:t>Walter A. </a:t>
              </a:r>
              <a:r>
                <a:rPr lang="es-ES" sz="2900" dirty="0" err="1">
                  <a:solidFill>
                    <a:srgbClr val="003366"/>
                  </a:solidFill>
                  <a:cs typeface="Times New Roman" pitchFamily="18" charset="0"/>
                </a:rPr>
                <a:t>Shewhart</a:t>
              </a:r>
              <a:endParaRPr lang="es-ES" sz="1400" dirty="0">
                <a:solidFill>
                  <a:srgbClr val="003366"/>
                </a:solidFill>
                <a:cs typeface="+mn-cs"/>
              </a:endParaRPr>
            </a:p>
          </p:txBody>
        </p:sp>
      </p:grpSp>
      <p:sp>
        <p:nvSpPr>
          <p:cNvPr id="24579" name="Text Box 12"/>
          <p:cNvSpPr txBox="1">
            <a:spLocks noChangeArrowheads="1"/>
          </p:cNvSpPr>
          <p:nvPr/>
        </p:nvSpPr>
        <p:spPr bwMode="auto">
          <a:xfrm>
            <a:off x="6516688" y="6237288"/>
            <a:ext cx="2254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200" i="1">
                <a:solidFill>
                  <a:srgbClr val="000066"/>
                </a:solidFill>
                <a:latin typeface="Tahoma" pitchFamily="34" charset="0"/>
              </a:rPr>
              <a:t>“ Aseguramiento de la calidad”</a:t>
            </a:r>
            <a:endParaRPr lang="es-ES" sz="1200" i="1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308610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s-CO"/>
          </a:p>
        </p:txBody>
      </p:sp>
      <p:sp>
        <p:nvSpPr>
          <p:cNvPr id="509955" name="Text Box 3"/>
          <p:cNvSpPr txBox="1">
            <a:spLocks noChangeArrowheads="1"/>
          </p:cNvSpPr>
          <p:nvPr/>
        </p:nvSpPr>
        <p:spPr bwMode="auto">
          <a:xfrm>
            <a:off x="10196513" y="4916488"/>
            <a:ext cx="18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01800"/>
            <a:ext cx="9144000" cy="301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9600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“Hacer                      las cosas bien”</a:t>
            </a:r>
            <a:endParaRPr lang="es-ES" sz="9600" i="1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6516688" y="6237288"/>
            <a:ext cx="2254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200" i="1">
                <a:solidFill>
                  <a:srgbClr val="000066"/>
                </a:solidFill>
                <a:latin typeface="Tahoma" pitchFamily="34" charset="0"/>
              </a:rPr>
              <a:t>“ Aseguramiento de la calidad”</a:t>
            </a:r>
            <a:endParaRPr lang="es-ES" sz="1200" i="1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5329237" cy="2089150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altLang="ja-JP" sz="3600" b="1" dirty="0" smtClean="0">
                <a:solidFill>
                  <a:srgbClr val="003366"/>
                </a:solidFill>
                <a:latin typeface="Arial" pitchFamily="34" charset="0"/>
              </a:rPr>
              <a:t>CÓMO ES LA CALIDAD CUANDO LA APLICAMOS AL SECTOR DE LA SALUD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539750" y="2492375"/>
            <a:ext cx="5184775" cy="352901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488" tIns="44450" rIns="90488" bIns="44450" anchor="ctr"/>
          <a:lstStyle/>
          <a:p>
            <a:pPr>
              <a:defRPr/>
            </a:pP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CALIDAD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una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serie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actividades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coordinadas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que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implican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a: </a:t>
            </a:r>
          </a:p>
          <a:p>
            <a:pPr>
              <a:defRPr/>
            </a:pPr>
            <a:endParaRPr lang="en-US" altLang="ja-JP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Los </a:t>
            </a:r>
            <a:r>
              <a:rPr lang="en-US" altLang="ja-JP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productos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y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las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personas</a:t>
            </a:r>
            <a:r>
              <a:rPr lang="en-US" altLang="ja-JP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;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Los </a:t>
            </a:r>
            <a:r>
              <a:rPr lang="en-US" altLang="ja-JP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procesos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y los </a:t>
            </a:r>
            <a:r>
              <a:rPr lang="en-US" altLang="ja-JP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procedimientos</a:t>
            </a:r>
            <a:r>
              <a:rPr lang="en-US" altLang="ja-JP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;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Los </a:t>
            </a:r>
            <a:r>
              <a:rPr lang="en-US" altLang="ja-JP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usuarios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y los </a:t>
            </a:r>
            <a:r>
              <a:rPr lang="en-US" altLang="ja-JP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proveedores</a:t>
            </a:r>
            <a:r>
              <a:rPr lang="en-US" altLang="ja-JP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defRPr/>
            </a:pPr>
            <a:endParaRPr lang="en-US" altLang="ja-JP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Orientados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beneficiar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al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paciente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al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menor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costo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Económico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y Social   </a:t>
            </a:r>
          </a:p>
        </p:txBody>
      </p:sp>
      <p:pic>
        <p:nvPicPr>
          <p:cNvPr id="34820" name="Picture 3" descr="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88913"/>
            <a:ext cx="2159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13383-middle-aged-caucasian-man-in-a-hospital-eating-a-me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3068638"/>
            <a:ext cx="2879725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5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5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5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build="p" autoUpdateAnimBg="0"/>
    </p:bldLst>
  </p:timing>
</p:sld>
</file>

<file path=ppt/theme/theme1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5178</TotalTime>
  <Words>2459</Words>
  <Application>Microsoft Office PowerPoint</Application>
  <PresentationFormat>Presentación en pantalla (4:3)</PresentationFormat>
  <Paragraphs>558</Paragraphs>
  <Slides>59</Slides>
  <Notes>11</Notes>
  <HiddenSlides>1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Plantilla de diseño</vt:lpstr>
      </vt:variant>
      <vt:variant>
        <vt:i4>12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59</vt:i4>
      </vt:variant>
    </vt:vector>
  </HeadingPairs>
  <TitlesOfParts>
    <vt:vector size="83" baseType="lpstr">
      <vt:lpstr>Arial</vt:lpstr>
      <vt:lpstr>Times New Roman</vt:lpstr>
      <vt:lpstr>Calibri</vt:lpstr>
      <vt:lpstr>Garamond</vt:lpstr>
      <vt:lpstr>Wingdings</vt:lpstr>
      <vt:lpstr>Tahoma</vt:lpstr>
      <vt:lpstr>ＭＳ Ｐゴシック</vt:lpstr>
      <vt:lpstr>Arial Unicode MS</vt:lpstr>
      <vt:lpstr>Verdana</vt:lpstr>
      <vt:lpstr>Monotype Sorts</vt:lpstr>
      <vt:lpstr>6_Diseño predeterminado</vt:lpstr>
      <vt:lpstr>7_Diseño predeterminado</vt:lpstr>
      <vt:lpstr>23_Diseño predeterminado</vt:lpstr>
      <vt:lpstr>52_Diseño predeterminado</vt:lpstr>
      <vt:lpstr>53_Diseño predeterminado</vt:lpstr>
      <vt:lpstr>54_Diseño predeterminado</vt:lpstr>
      <vt:lpstr>55_Diseño predeterminado</vt:lpstr>
      <vt:lpstr>56_Diseño predeterminado</vt:lpstr>
      <vt:lpstr>Borde</vt:lpstr>
      <vt:lpstr>Borde</vt:lpstr>
      <vt:lpstr>Borde</vt:lpstr>
      <vt:lpstr>Borde</vt:lpstr>
      <vt:lpstr>Imagen</vt:lpstr>
      <vt:lpstr>Clip</vt:lpstr>
      <vt:lpstr>CONCEPTOS DE GARANTIA DE CALIDAD EN MEDICINA TRANSFUSIONAL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CÓMO ES LA CALIDAD CUANDO LA APLICAMOS AL SECTOR DE LA SALUD</vt:lpstr>
      <vt:lpstr>QUÉ ES CALIDAD EN TRANSFUSIÓN SANGUÍNEA? 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VALIDACION</vt:lpstr>
      <vt:lpstr>VALIDACION</vt:lpstr>
      <vt:lpstr>VALIDACION</vt:lpstr>
      <vt:lpstr>RAZONES DE LA VALIDACION</vt:lpstr>
      <vt:lpstr>RAZONES DE LA VALIDACION</vt:lpstr>
      <vt:lpstr>RAZONES DE LA VALIDACION</vt:lpstr>
      <vt:lpstr>RAZONES DE LA VALIDACION</vt:lpstr>
      <vt:lpstr>BENEFICIOS DE  LA VALIDACION</vt:lpstr>
      <vt:lpstr>Diapositiva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Vicky</dc:creator>
  <cp:lastModifiedBy>Alberto Ferreira</cp:lastModifiedBy>
  <cp:revision>408</cp:revision>
  <dcterms:created xsi:type="dcterms:W3CDTF">2009-03-03T13:15:58Z</dcterms:created>
  <dcterms:modified xsi:type="dcterms:W3CDTF">2011-07-06T20:05:42Z</dcterms:modified>
</cp:coreProperties>
</file>