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C83154-F753-4B1C-9C56-705BC4167C67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F0FD6B-1360-4C99-A698-0A8DB26A87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CUIDADOS DE PACIENTES INMUNODEPRIMIDOS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LIC LUCIA B. VAZQUEZ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MEDIDAS GENERALES DE PREVENCIÓN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Lavarse las manos  con jabón </a:t>
            </a:r>
            <a:r>
              <a:rPr lang="es-ES" dirty="0" err="1" smtClean="0"/>
              <a:t>Iop</a:t>
            </a:r>
            <a:r>
              <a:rPr lang="es-ES" dirty="0" smtClean="0"/>
              <a:t>, agua y fricción antes y después del contacto directo  con los usuarios.</a:t>
            </a:r>
          </a:p>
          <a:p>
            <a:endParaRPr lang="es-ES" dirty="0" smtClean="0"/>
          </a:p>
          <a:p>
            <a:r>
              <a:rPr lang="es-ES" dirty="0" smtClean="0"/>
              <a:t>En lo posible se asignara un cuarto privado; de no ser así, se debe garantizar que los demás usuarios no estén infectados.</a:t>
            </a:r>
          </a:p>
          <a:p>
            <a:endParaRPr lang="es-ES" dirty="0" smtClean="0"/>
          </a:p>
          <a:p>
            <a:r>
              <a:rPr lang="es-ES" dirty="0" smtClean="0"/>
              <a:t>El cuidado del usuario debe estar a cargo de un personal de enfermería libre de infecciones.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Medidas generales de </a:t>
            </a:r>
            <a:r>
              <a:rPr lang="es-ES" dirty="0" err="1" smtClean="0"/>
              <a:t>prevencion</a:t>
            </a:r>
            <a:r>
              <a:rPr lang="es-ES" dirty="0" smtClean="0"/>
              <a:t>  </a:t>
            </a:r>
            <a:r>
              <a:rPr lang="es-ES" dirty="0" err="1" smtClean="0"/>
              <a:t>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Primero debe ser atendido el usuario </a:t>
            </a:r>
            <a:r>
              <a:rPr lang="es-ES" dirty="0" err="1" smtClean="0"/>
              <a:t>neutropénico</a:t>
            </a:r>
            <a:r>
              <a:rPr lang="es-ES" dirty="0" smtClean="0"/>
              <a:t>, para disminuir riesgo de contaminación cruzada.</a:t>
            </a:r>
          </a:p>
          <a:p>
            <a:endParaRPr lang="es-ES" dirty="0" smtClean="0"/>
          </a:p>
          <a:p>
            <a:r>
              <a:rPr lang="es-ES" dirty="0" smtClean="0"/>
              <a:t>Es de suma importancia la higiene meticulosa de piel y boca.</a:t>
            </a:r>
          </a:p>
          <a:p>
            <a:endParaRPr lang="es-ES" dirty="0" smtClean="0"/>
          </a:p>
          <a:p>
            <a:r>
              <a:rPr lang="es-ES" dirty="0" smtClean="0"/>
              <a:t>Instruir que los alimentos deben ser de preferencia cocinados, evitando que consuman frutas y vegetales frescos.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Medidas generales de </a:t>
            </a:r>
            <a:r>
              <a:rPr lang="es-ES" dirty="0" err="1" smtClean="0"/>
              <a:t>prevencion</a:t>
            </a:r>
            <a:r>
              <a:rPr lang="es-ES" dirty="0" smtClean="0"/>
              <a:t> </a:t>
            </a:r>
            <a:r>
              <a:rPr lang="es-ES" dirty="0" err="1" smtClean="0"/>
              <a:t>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No se debe permitir plantas ni flores en la habitación.</a:t>
            </a:r>
          </a:p>
          <a:p>
            <a:endParaRPr lang="es-ES" dirty="0" smtClean="0"/>
          </a:p>
          <a:p>
            <a:r>
              <a:rPr lang="es-ES" dirty="0" smtClean="0"/>
              <a:t>Se debe evitar fuentes de aguas estancadas, jarras con agua, vasos con prótesis dentales. los humidificadores y el equipo de terapia respiratoria deben ser cambiados diariamente las soluciones.</a:t>
            </a:r>
          </a:p>
          <a:p>
            <a:endParaRPr lang="es-ES" dirty="0" smtClean="0"/>
          </a:p>
          <a:p>
            <a:r>
              <a:rPr lang="es-ES" dirty="0" smtClean="0"/>
              <a:t>Tratar de evitar visitas masivas de familiares.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67604" cy="1320188"/>
          </a:xfrm>
        </p:spPr>
        <p:txBody>
          <a:bodyPr>
            <a:noAutofit/>
          </a:bodyPr>
          <a:lstStyle/>
          <a:p>
            <a:r>
              <a:rPr lang="es-ES" sz="2800" u="sng" dirty="0" smtClean="0"/>
              <a:t/>
            </a:r>
            <a:br>
              <a:rPr lang="es-ES" sz="2800" u="sng" dirty="0" smtClean="0"/>
            </a:br>
            <a:r>
              <a:rPr lang="es-ES" sz="2800" u="sng" dirty="0" smtClean="0"/>
              <a:t/>
            </a:r>
            <a:br>
              <a:rPr lang="es-ES" sz="2800" u="sng" dirty="0" smtClean="0"/>
            </a:br>
            <a:r>
              <a:rPr lang="es-ES" sz="2800" u="sng" dirty="0" smtClean="0"/>
              <a:t/>
            </a:r>
            <a:br>
              <a:rPr lang="es-ES" sz="2800" u="sng" dirty="0" smtClean="0"/>
            </a:br>
            <a:r>
              <a:rPr lang="es-ES" sz="2800" u="sng" dirty="0" smtClean="0"/>
              <a:t>Reconocimiento oportuno de una posible infección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Suponer que cualquier cambio en el estado de salud del usuario se debe a una infección mientras no se demuestre lo contrario.</a:t>
            </a:r>
          </a:p>
          <a:p>
            <a:endParaRPr lang="es-ES" dirty="0" smtClean="0"/>
          </a:p>
          <a:p>
            <a:r>
              <a:rPr lang="es-ES" dirty="0" smtClean="0"/>
              <a:t>Valorar el riesgo de infección del usuario, revisando los antecedentes, y los factores predisponerte  como la evolución de la enfermedad y las terapias </a:t>
            </a:r>
            <a:r>
              <a:rPr lang="es-ES" dirty="0" err="1" smtClean="0"/>
              <a:t>mielosupresoras</a:t>
            </a:r>
            <a:r>
              <a:rPr lang="es-ES" dirty="0" smtClean="0"/>
              <a:t>, inmunosupresoras, y antibióticas.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u="sng" dirty="0" smtClean="0"/>
              <a:t>Reconocimiento oportuno de una posible infección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Valorar la piel y la mucosa en cada turno y deje constancia  escrita en el registro de enfermería del usuario.</a:t>
            </a:r>
          </a:p>
          <a:p>
            <a:r>
              <a:rPr lang="es-ES" dirty="0" smtClean="0"/>
              <a:t>Valorar los signos vitales, incluida la temperatura, cuando menos cada cuatro horas, registrar.</a:t>
            </a:r>
          </a:p>
          <a:p>
            <a:r>
              <a:rPr lang="es-ES" dirty="0" smtClean="0"/>
              <a:t>Informar al médico si la temperatura  aumenta, si se observan cambios en la piel, lesiones o exantemas y cualquier alteración en el nivel de la conciencia.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u="sng" dirty="0" smtClean="0"/>
              <a:t>Reconocimiento oportuno de una posible infección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Se debe administrar antibióticos  de manera oportuna y bajo indicaciones del medico.</a:t>
            </a:r>
          </a:p>
          <a:p>
            <a:endParaRPr lang="es-ES" dirty="0" smtClean="0"/>
          </a:p>
          <a:p>
            <a:r>
              <a:rPr lang="es-ES" dirty="0" smtClean="0"/>
              <a:t>Es importante la observación continua de los usuarios para detectar los efectos adversos de los </a:t>
            </a:r>
            <a:r>
              <a:rPr lang="es-ES" dirty="0" err="1" smtClean="0"/>
              <a:t>antibioticos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u="sng" dirty="0" smtClean="0"/>
              <a:t>Enseñanzas del  usuario.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Los esfuerzos educativos deben centrarse en los signos y síntomas de infección, que pueden incluir cualquiera de los siguientes: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Enseñanza del usuario</a:t>
            </a:r>
            <a:endParaRPr lang="es-E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32147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321471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Enseñanzas  del usuario</a:t>
            </a:r>
            <a:endParaRPr lang="es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0936" y="1643050"/>
            <a:ext cx="299243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43050"/>
            <a:ext cx="30003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Enseñanzas del usuario</a:t>
            </a:r>
            <a:endParaRPr lang="es-E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1714488"/>
            <a:ext cx="32147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5" y="1714488"/>
            <a:ext cx="32147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err="1"/>
              <a:t>Inmunodeprimido</a:t>
            </a:r>
            <a:r>
              <a:rPr lang="es-ES_tradnl" dirty="0"/>
              <a:t> = </a:t>
            </a:r>
            <a:endParaRPr lang="es-ES_tradnl" dirty="0" smtClean="0"/>
          </a:p>
          <a:p>
            <a:pPr lvl="0"/>
            <a:r>
              <a:rPr lang="es-ES_tradnl" dirty="0" err="1" smtClean="0"/>
              <a:t>Inmunicomprometido</a:t>
            </a:r>
            <a:r>
              <a:rPr lang="es-ES_tradnl" dirty="0" smtClean="0"/>
              <a:t> =</a:t>
            </a:r>
          </a:p>
          <a:p>
            <a:pPr lvl="0"/>
            <a:r>
              <a:rPr lang="es-ES_tradnl" dirty="0" smtClean="0"/>
              <a:t> </a:t>
            </a:r>
            <a:r>
              <a:rPr lang="es-ES_tradnl" dirty="0" err="1"/>
              <a:t>Inmunodeficiente</a:t>
            </a:r>
            <a:r>
              <a:rPr lang="es-ES_tradnl" dirty="0"/>
              <a:t> </a:t>
            </a:r>
            <a:endParaRPr lang="es-ES" dirty="0"/>
          </a:p>
          <a:p>
            <a:pPr lvl="0"/>
            <a:endParaRPr lang="es-ES_tradnl" dirty="0" smtClean="0"/>
          </a:p>
          <a:p>
            <a:pPr lvl="0"/>
            <a:r>
              <a:rPr lang="es-ES_tradnl" dirty="0" smtClean="0"/>
              <a:t>PERSONA </a:t>
            </a:r>
            <a:r>
              <a:rPr lang="es-ES_tradnl" dirty="0"/>
              <a:t>QUE TIENE EL SISTEMA INMUNITARIO FUNCIONANDO POR DEBAJO DEL ÍNDICE DE NORMALIDAD, LO QUE </a:t>
            </a:r>
            <a:r>
              <a:rPr lang="es-ES_tradnl" u="sng" dirty="0"/>
              <a:t>FAVORECE LA INSTALACIÓN DE UNA INFECCIÓN.</a:t>
            </a:r>
            <a:endParaRPr lang="es-ES" dirty="0"/>
          </a:p>
          <a:p>
            <a:pPr lvl="0"/>
            <a:endParaRPr lang="es-ES_tradnl" dirty="0" smtClean="0"/>
          </a:p>
          <a:p>
            <a:pPr lvl="0"/>
            <a:r>
              <a:rPr lang="es-ES_tradnl" dirty="0" smtClean="0"/>
              <a:t>Sistema </a:t>
            </a:r>
            <a:r>
              <a:rPr lang="es-ES_tradnl" dirty="0"/>
              <a:t>Inmunitario: Barrera defensiva 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Enseñanzas del 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Debido al riesgo de </a:t>
            </a:r>
            <a:r>
              <a:rPr lang="es-ES" dirty="0" err="1" smtClean="0"/>
              <a:t>shok</a:t>
            </a:r>
            <a:r>
              <a:rPr lang="es-ES" dirty="0" smtClean="0"/>
              <a:t> séptico asociado con la Neutropenia, es fundamental que el usuario enfermo y su familia asuma con seriedad cualquier aumento de la temperatura  y  la comunique al profesional médico apropiado. La enseñanza debe ser explicita en cuanto a quien y cuando llamar e incluir una lista de números telefónicos  para garantizar el acceso a la atención médica las 24hs.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Enseñanzas del 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Es importante individualizar las enseñanzas acerca de la supervivencia tomando en consideración la preparación del paciente para aprender. El contenido puede incluir</a:t>
            </a:r>
          </a:p>
          <a:p>
            <a:endParaRPr lang="es-ES" dirty="0" smtClean="0"/>
          </a:p>
          <a:p>
            <a:r>
              <a:rPr lang="es-ES" dirty="0" smtClean="0"/>
              <a:t>Interpretar las pruebas de laboratorios.</a:t>
            </a:r>
          </a:p>
          <a:p>
            <a:endParaRPr lang="es-ES" dirty="0" smtClean="0"/>
          </a:p>
          <a:p>
            <a:r>
              <a:rPr lang="es-ES" dirty="0" smtClean="0"/>
              <a:t>Calcular el recuento absoluto de </a:t>
            </a:r>
            <a:r>
              <a:rPr lang="es-ES" dirty="0" err="1" smtClean="0"/>
              <a:t>neutrófilos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La dosificación de los medicamentos.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Enseñanzas del usuario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Las precauciones en caso de Neutropenias</a:t>
            </a:r>
          </a:p>
          <a:p>
            <a:endParaRPr lang="es-ES" dirty="0" smtClean="0"/>
          </a:p>
          <a:p>
            <a:r>
              <a:rPr lang="es-ES" dirty="0" smtClean="0"/>
              <a:t>Las técnicas de lavado de manos</a:t>
            </a:r>
          </a:p>
          <a:p>
            <a:endParaRPr lang="es-ES" dirty="0" smtClean="0"/>
          </a:p>
          <a:p>
            <a:r>
              <a:rPr lang="es-ES" dirty="0" smtClean="0"/>
              <a:t>Practicas de higiene personal.</a:t>
            </a:r>
          </a:p>
          <a:p>
            <a:endParaRPr lang="es-ES" dirty="0" smtClean="0"/>
          </a:p>
          <a:p>
            <a:r>
              <a:rPr lang="es-ES" dirty="0" smtClean="0"/>
              <a:t>Actividad física</a:t>
            </a:r>
          </a:p>
          <a:p>
            <a:endParaRPr lang="es-ES" dirty="0" smtClean="0"/>
          </a:p>
          <a:p>
            <a:r>
              <a:rPr lang="es-ES" dirty="0" smtClean="0"/>
              <a:t>Alimentación</a:t>
            </a:r>
          </a:p>
          <a:p>
            <a:endParaRPr lang="es-ES" dirty="0" smtClean="0"/>
          </a:p>
          <a:p>
            <a:r>
              <a:rPr lang="es-ES" dirty="0" smtClean="0"/>
              <a:t>Practicas sexuales.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3200" b="1" dirty="0" smtClean="0"/>
              <a:t>El cuidado de enfermería de un </a:t>
            </a:r>
            <a:r>
              <a:rPr lang="es-ES" sz="3200" b="1" dirty="0" err="1" smtClean="0"/>
              <a:t>inmunodeprimidos</a:t>
            </a:r>
            <a:r>
              <a:rPr lang="es-ES" sz="3200" b="1" dirty="0" smtClean="0"/>
              <a:t> Infectado es complejo y difícil. Las infecciones son la causas mas común de muerte en estos </a:t>
            </a:r>
            <a:r>
              <a:rPr lang="es-ES" sz="3200" b="1" dirty="0" err="1" smtClean="0"/>
              <a:t>pacientes.Las</a:t>
            </a:r>
            <a:r>
              <a:rPr lang="es-ES" sz="3200" b="1" dirty="0" smtClean="0"/>
              <a:t> enfermera somos miembro fundamental y permanentes del equipo de atención de la salud y con frecuencia  hacemos la diferencia entre la vida y la muerte.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000" b="1" dirty="0" smtClean="0"/>
              <a:t>El cuidado de enfermería de las infecciones exige su reconocimiento oportuno, lo que nos  obliga  a los profesional de la salud a mantener un alto índice de sospechas. Cualquier cambio en el estado del paciente debe deberse a una infección; la intuición de la enfermera es muy útil en ausencia de hallazgos objetivos. Dar aviso al médico y consignar  la valoración en el registro del usuario son aspectos esenciales del proceso de enfermería.</a:t>
            </a:r>
          </a:p>
          <a:p>
            <a:endParaRPr lang="es-ES" sz="30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786050" y="928670"/>
            <a:ext cx="6000792" cy="5214974"/>
          </a:xfrm>
        </p:spPr>
        <p:txBody>
          <a:bodyPr>
            <a:normAutofit fontScale="62500" lnSpcReduction="20000"/>
          </a:bodyPr>
          <a:lstStyle/>
          <a:p>
            <a:r>
              <a:rPr lang="es-ES" sz="13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MUCHAS </a:t>
            </a:r>
          </a:p>
          <a:p>
            <a:endParaRPr lang="es-ES" sz="137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r>
              <a:rPr lang="es-ES" sz="137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GRACIAS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CAUSAS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Envejecimiento progresivo de la población.</a:t>
            </a:r>
            <a:endParaRPr lang="es-ES" dirty="0" smtClean="0"/>
          </a:p>
          <a:p>
            <a:pPr lvl="0"/>
            <a:r>
              <a:rPr lang="es-ES_tradnl" dirty="0" smtClean="0"/>
              <a:t>Enfermedades Autoinmunes o Primarias.</a:t>
            </a:r>
            <a:endParaRPr lang="es-ES" dirty="0" smtClean="0"/>
          </a:p>
          <a:p>
            <a:pPr lvl="0"/>
            <a:r>
              <a:rPr lang="es-ES_tradnl" dirty="0" smtClean="0"/>
              <a:t>Enfermedades Crónicas que requieren tratamiento </a:t>
            </a:r>
            <a:r>
              <a:rPr lang="es-ES_tradnl" dirty="0" err="1" smtClean="0"/>
              <a:t>inmunomodulador</a:t>
            </a:r>
            <a:r>
              <a:rPr lang="es-ES_tradnl" dirty="0" smtClean="0"/>
              <a:t> (por </a:t>
            </a:r>
            <a:r>
              <a:rPr lang="es-ES_tradnl" dirty="0" err="1" smtClean="0"/>
              <a:t>ej.:corticoides</a:t>
            </a:r>
            <a:r>
              <a:rPr lang="es-ES_tradnl" dirty="0" smtClean="0"/>
              <a:t>).</a:t>
            </a:r>
            <a:endParaRPr lang="es-ES" dirty="0" smtClean="0"/>
          </a:p>
          <a:p>
            <a:pPr lvl="0"/>
            <a:r>
              <a:rPr lang="es-ES_tradnl" dirty="0" smtClean="0"/>
              <a:t>Enfermedades </a:t>
            </a:r>
            <a:r>
              <a:rPr lang="es-ES_tradnl" dirty="0" err="1" smtClean="0"/>
              <a:t>Neoplásicas</a:t>
            </a:r>
            <a:r>
              <a:rPr lang="es-ES_tradnl" dirty="0" smtClean="0"/>
              <a:t>.</a:t>
            </a:r>
            <a:endParaRPr lang="es-ES" dirty="0" smtClean="0"/>
          </a:p>
          <a:p>
            <a:pPr lvl="0"/>
            <a:r>
              <a:rPr lang="es-ES_tradnl" dirty="0" err="1" smtClean="0"/>
              <a:t>Transplantes</a:t>
            </a:r>
            <a:r>
              <a:rPr lang="es-ES_tradnl" dirty="0" smtClean="0"/>
              <a:t> (Médula y Órganos ).</a:t>
            </a:r>
            <a:endParaRPr lang="es-ES" dirty="0" smtClean="0"/>
          </a:p>
          <a:p>
            <a:pPr lvl="0"/>
            <a:r>
              <a:rPr lang="es-ES_tradnl" dirty="0" err="1" smtClean="0"/>
              <a:t>Enf</a:t>
            </a:r>
            <a:r>
              <a:rPr lang="es-ES_tradnl" dirty="0" smtClean="0"/>
              <a:t>. que afectan el sistema inmune o secundarias ( SIDA ).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u="sng" dirty="0" smtClean="0"/>
              <a:t>TRASTORNOS COMUNES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_tradnl" dirty="0" smtClean="0"/>
              <a:t>Mayor susceptibilidad a las infecciones.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/>
              <a:t>Retardo en la cicatrización.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/>
              <a:t>Mala respuesta a los tratamientos.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/>
              <a:t>En algunos casos, tendencia a un mayor sangrado 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valoración diaria  del usuario </a:t>
            </a:r>
            <a:r>
              <a:rPr lang="es-ES" dirty="0" err="1" smtClean="0"/>
              <a:t>inmunocomprometido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Debe incluir  la identificación de los factores de riesgo para el desarrollo de infecciones:</a:t>
            </a:r>
          </a:p>
          <a:p>
            <a:r>
              <a:rPr lang="es-ES" dirty="0" smtClean="0"/>
              <a:t>Neutropenia</a:t>
            </a:r>
          </a:p>
          <a:p>
            <a:r>
              <a:rPr lang="es-ES" dirty="0" err="1" smtClean="0"/>
              <a:t>Linfópenia</a:t>
            </a:r>
            <a:endParaRPr lang="es-ES" dirty="0" smtClean="0"/>
          </a:p>
          <a:p>
            <a:r>
              <a:rPr lang="es-ES" dirty="0" smtClean="0"/>
              <a:t> Terapia inmunosupresoras</a:t>
            </a:r>
          </a:p>
          <a:p>
            <a:r>
              <a:rPr lang="es-ES" dirty="0" smtClean="0"/>
              <a:t>lesión de la piel o las mucosas</a:t>
            </a:r>
          </a:p>
          <a:p>
            <a:r>
              <a:rPr lang="es-ES" dirty="0" smtClean="0"/>
              <a:t> la presencia de dispositivos  de acceso vascular.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requiere una  observación cuidadosa de los signos y síntomas habituales de infección, ya que en  pacientes </a:t>
            </a:r>
            <a:r>
              <a:rPr lang="es-ES" dirty="0" err="1" smtClean="0"/>
              <a:t>inmunocomprometidos</a:t>
            </a:r>
            <a:r>
              <a:rPr lang="es-ES" dirty="0" smtClean="0"/>
              <a:t>  su respuesta inflamatoria puede estar disminuida o ausente. La fiebre y en ocasiones la hipotermia, constituye signos de infección grave en los pacientes </a:t>
            </a:r>
            <a:r>
              <a:rPr lang="es-ES" dirty="0" err="1" smtClean="0"/>
              <a:t>inmunodeprimidos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LUGARES DE INFECCIÓN 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1"/>
            <a:ext cx="2357454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643050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6 Imagen" descr="guias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86190"/>
            <a:ext cx="24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786190"/>
            <a:ext cx="2643206" cy="22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LUGARES DE INFECCIÓN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2147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571612"/>
            <a:ext cx="300039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Medidas preventivas.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objetivo principal de la enfermera es la prevenir las infecciones en las personas susceptibles o  vulnerables. </a:t>
            </a:r>
            <a:r>
              <a:rPr lang="es-ES" b="1" dirty="0" smtClean="0"/>
              <a:t>Una buena técnica de lavado de manos </a:t>
            </a:r>
            <a:r>
              <a:rPr lang="es-ES" dirty="0" smtClean="0"/>
              <a:t>  es la acción más importante para el profesional de la salud, el paciente, su familia y los visitantes.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904</Words>
  <Application>Microsoft Office PowerPoint</Application>
  <PresentationFormat>Presentación en pantalla (4:3)</PresentationFormat>
  <Paragraphs>112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Opulento</vt:lpstr>
      <vt:lpstr>CUIDADOS DE PACIENTES INMUNODEPRIMIDOS</vt:lpstr>
      <vt:lpstr>DEFINICIÓN</vt:lpstr>
      <vt:lpstr>CAUSAS</vt:lpstr>
      <vt:lpstr>TRASTORNOS COMUNES </vt:lpstr>
      <vt:lpstr>La valoración diaria  del usuario inmunocomprometido </vt:lpstr>
      <vt:lpstr>Diapositiva 6</vt:lpstr>
      <vt:lpstr>LUGARES DE INFECCIÓN </vt:lpstr>
      <vt:lpstr>LUGARES DE INFECCIÓN</vt:lpstr>
      <vt:lpstr>Medidas preventivas. </vt:lpstr>
      <vt:lpstr>MEDIDAS GENERALES DE PREVENCIÓN</vt:lpstr>
      <vt:lpstr>Medidas generales de prevencion  ii</vt:lpstr>
      <vt:lpstr>Medidas generales de prevencion iii</vt:lpstr>
      <vt:lpstr>   Reconocimiento oportuno de una posible infección </vt:lpstr>
      <vt:lpstr>Reconocimiento oportuno de una posible infección</vt:lpstr>
      <vt:lpstr>Reconocimiento oportuno de una posible infección</vt:lpstr>
      <vt:lpstr>Enseñanzas del  usuario. </vt:lpstr>
      <vt:lpstr>Enseñanza del usuario</vt:lpstr>
      <vt:lpstr>Enseñanzas  del usuario</vt:lpstr>
      <vt:lpstr>Enseñanzas del usuario</vt:lpstr>
      <vt:lpstr>Enseñanzas del usuario</vt:lpstr>
      <vt:lpstr>Enseñanzas del usuario</vt:lpstr>
      <vt:lpstr>Enseñanzas del usuario</vt:lpstr>
      <vt:lpstr>Conclusiones </vt:lpstr>
      <vt:lpstr>conclusiones</vt:lpstr>
      <vt:lpstr>Diapositiva 25</vt:lpstr>
    </vt:vector>
  </TitlesOfParts>
  <Company>Generico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DE PACIENTES INMUNODEPRIMIDOS</dc:title>
  <dc:creator>Generico</dc:creator>
  <cp:lastModifiedBy>Usuario</cp:lastModifiedBy>
  <cp:revision>18</cp:revision>
  <dcterms:created xsi:type="dcterms:W3CDTF">2011-06-26T23:00:31Z</dcterms:created>
  <dcterms:modified xsi:type="dcterms:W3CDTF">2011-07-05T13:32:48Z</dcterms:modified>
</cp:coreProperties>
</file>